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Override1.xml" ContentType="application/vnd.openxmlformats-officedocument.themeOverride+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 id="2147483678" r:id="rId6"/>
    <p:sldMasterId id="2147483680" r:id="rId7"/>
  </p:sldMasterIdLst>
  <p:notesMasterIdLst>
    <p:notesMasterId r:id="rId22"/>
  </p:notesMasterIdLst>
  <p:sldIdLst>
    <p:sldId id="256" r:id="rId8"/>
    <p:sldId id="308" r:id="rId9"/>
    <p:sldId id="417" r:id="rId10"/>
    <p:sldId id="305" r:id="rId11"/>
    <p:sldId id="309" r:id="rId12"/>
    <p:sldId id="313" r:id="rId13"/>
    <p:sldId id="345" r:id="rId14"/>
    <p:sldId id="336" r:id="rId15"/>
    <p:sldId id="310" r:id="rId16"/>
    <p:sldId id="346" r:id="rId17"/>
    <p:sldId id="321" r:id="rId18"/>
    <p:sldId id="318" r:id="rId19"/>
    <p:sldId id="344" r:id="rId20"/>
    <p:sldId id="275" r:id="rId21"/>
  </p:sldIdLst>
  <p:sldSz cx="9144000" cy="6858000" type="screen4x3"/>
  <p:notesSz cx="6858000" cy="93138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2880">
          <p15:clr>
            <a:srgbClr val="A4A3A4"/>
          </p15:clr>
        </p15:guide>
      </p15:sldGuideLst>
    </p:ext>
    <p:ext uri="{2D200454-40CA-4A62-9FC3-DE9A4176ACB9}">
      <p15:notesGuideLst xmlns:p15="http://schemas.microsoft.com/office/powerpoint/2012/main">
        <p15:guide id="1" orient="horz" pos="2933">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CC"/>
    <a:srgbClr val="E85E4F"/>
    <a:srgbClr val="FFD96F"/>
    <a:srgbClr val="FFF4D1"/>
    <a:srgbClr val="F8B43A"/>
    <a:srgbClr val="FFEDAB"/>
    <a:srgbClr val="FFDC7A"/>
    <a:srgbClr val="FFE089"/>
    <a:srgbClr val="FFF9E5"/>
    <a:srgbClr val="F4B1A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578" autoAdjust="0"/>
    <p:restoredTop sz="61325" autoAdjust="0"/>
  </p:normalViewPr>
  <p:slideViewPr>
    <p:cSldViewPr snapToGrid="0" snapToObjects="1">
      <p:cViewPr varScale="1">
        <p:scale>
          <a:sx n="50" d="100"/>
          <a:sy n="50" d="100"/>
        </p:scale>
        <p:origin x="1624" y="24"/>
      </p:cViewPr>
      <p:guideLst>
        <p:guide orient="horz" pos="2112"/>
        <p:guide pos="2880"/>
      </p:guideLst>
    </p:cSldViewPr>
  </p:slideViewPr>
  <p:outlineViewPr>
    <p:cViewPr>
      <p:scale>
        <a:sx n="33" d="100"/>
        <a:sy n="33" d="100"/>
      </p:scale>
      <p:origin x="0" y="-2294"/>
    </p:cViewPr>
  </p:outlineViewPr>
  <p:notesTextViewPr>
    <p:cViewPr>
      <p:scale>
        <a:sx n="100" d="100"/>
        <a:sy n="100" d="100"/>
      </p:scale>
      <p:origin x="0" y="0"/>
    </p:cViewPr>
  </p:notesTextViewPr>
  <p:sorterViewPr>
    <p:cViewPr varScale="1">
      <p:scale>
        <a:sx n="1" d="1"/>
        <a:sy n="1" d="1"/>
      </p:scale>
      <p:origin x="0" y="0"/>
    </p:cViewPr>
  </p:sorterViewPr>
  <p:notesViewPr>
    <p:cSldViewPr snapToGrid="0" snapToObjects="1">
      <p:cViewPr varScale="1">
        <p:scale>
          <a:sx n="65" d="100"/>
          <a:sy n="65" d="100"/>
        </p:scale>
        <p:origin x="2506" y="62"/>
      </p:cViewPr>
      <p:guideLst>
        <p:guide orient="horz" pos="2933"/>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24"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7311"/>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67311"/>
          </a:xfrm>
          <a:prstGeom prst="rect">
            <a:avLst/>
          </a:prstGeom>
        </p:spPr>
        <p:txBody>
          <a:bodyPr vert="horz" lIns="91440" tIns="45720" rIns="91440" bIns="45720" rtlCol="0"/>
          <a:lstStyle>
            <a:lvl1pPr algn="r">
              <a:defRPr sz="1200"/>
            </a:lvl1pPr>
          </a:lstStyle>
          <a:p>
            <a:fld id="{15B9BEDB-31FA-F443-A2A0-978EBD736A53}" type="datetimeFigureOut">
              <a:rPr lang="en-US" smtClean="0"/>
              <a:pPr/>
              <a:t>8/2/2018</a:t>
            </a:fld>
            <a:endParaRPr lang="en-US" dirty="0"/>
          </a:p>
        </p:txBody>
      </p:sp>
      <p:sp>
        <p:nvSpPr>
          <p:cNvPr id="4" name="Slide Image Placeholder 3"/>
          <p:cNvSpPr>
            <a:spLocks noGrp="1" noRot="1" noChangeAspect="1"/>
          </p:cNvSpPr>
          <p:nvPr>
            <p:ph type="sldImg" idx="2"/>
          </p:nvPr>
        </p:nvSpPr>
        <p:spPr>
          <a:xfrm>
            <a:off x="1333500" y="1163638"/>
            <a:ext cx="4191000" cy="31432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82296"/>
            <a:ext cx="5486400" cy="366733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6554"/>
            <a:ext cx="2971800" cy="46731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46554"/>
            <a:ext cx="2971800" cy="467310"/>
          </a:xfrm>
          <a:prstGeom prst="rect">
            <a:avLst/>
          </a:prstGeom>
        </p:spPr>
        <p:txBody>
          <a:bodyPr vert="horz" lIns="91440" tIns="45720" rIns="91440" bIns="45720" rtlCol="0" anchor="b"/>
          <a:lstStyle>
            <a:lvl1pPr algn="r">
              <a:defRPr sz="1200"/>
            </a:lvl1pPr>
          </a:lstStyle>
          <a:p>
            <a:fld id="{BB42DD89-FC2F-AF4A-B0F9-824DE30488C6}" type="slidenum">
              <a:rPr lang="en-US" smtClean="0"/>
              <a:pPr/>
              <a:t>‹#›</a:t>
            </a:fld>
            <a:endParaRPr lang="en-US" dirty="0"/>
          </a:p>
        </p:txBody>
      </p:sp>
    </p:spTree>
    <p:extLst>
      <p:ext uri="{BB962C8B-B14F-4D97-AF65-F5344CB8AC3E}">
        <p14:creationId xmlns:p14="http://schemas.microsoft.com/office/powerpoint/2010/main" val="1328818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lickr.com/photos/cockburnlibraries/36333063610/"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creativecommons.org/licenses/by-nc-nd/2.0/"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lickr.com/photos/lhpl/"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creativecommons.org/licenses/by-sa/2.0/" TargetMode="External"/><Relationship Id="rId4" Type="http://schemas.openxmlformats.org/officeDocument/2006/relationships/hyperlink" Target="https://www.flickr.com/photos/lhpl/6899896788/"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pixabay.com/en/users/OpenClipart-Vectors-30363/"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pixabay.com/en/alien-monster-print-science-fiction-1295482/"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prstClr val="black"/>
                </a:solidFill>
                <a:latin typeface="Arial Narrow" panose="020B0606020202030204" pitchFamily="34" charset="0"/>
              </a:rPr>
              <a:t>Now we will look at ways to encourage parents/caregivers to interact with their children during the storytime.</a:t>
            </a:r>
          </a:p>
          <a:p>
            <a:endParaRPr kumimoji="0" lang="en-US" alt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endParaRPr kumimoji="0" lang="en-US" alt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4" name="Slide Number Placeholder 3"/>
          <p:cNvSpPr>
            <a:spLocks noGrp="1"/>
          </p:cNvSpPr>
          <p:nvPr>
            <p:ph type="sldNum" sz="quarter" idx="10"/>
          </p:nvPr>
        </p:nvSpPr>
        <p:spPr/>
        <p:txBody>
          <a:bodyPr/>
          <a:lstStyle/>
          <a:p>
            <a:fld id="{BB42DD89-FC2F-AF4A-B0F9-824DE30488C6}" type="slidenum">
              <a:rPr lang="en-US" smtClean="0"/>
              <a:pPr/>
              <a:t>1</a:t>
            </a:fld>
            <a:endParaRPr lang="en-US" dirty="0"/>
          </a:p>
        </p:txBody>
      </p:sp>
    </p:spTree>
    <p:extLst>
      <p:ext uri="{BB962C8B-B14F-4D97-AF65-F5344CB8AC3E}">
        <p14:creationId xmlns:p14="http://schemas.microsoft.com/office/powerpoint/2010/main" val="5861738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b="1" dirty="0">
                <a:latin typeface="Arial Narrow" panose="020B0606020202030204" pitchFamily="34" charset="0"/>
              </a:rPr>
              <a:t>So how have you encouraged interactivity between adults and their children?  Or how might you adapt a storytime item to be interactive between the adults and their children? Think about how can you be intentional in making this activity interactive between adults and children.</a:t>
            </a:r>
          </a:p>
          <a:p>
            <a:pPr lvl="0"/>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Narrow" panose="020B0606020202030204" pitchFamily="34" charset="0"/>
              </a:rPr>
              <a:t>Now turn to the Learner Guide (adapt </a:t>
            </a:r>
            <a:r>
              <a:rPr lang="en-US" b="1">
                <a:latin typeface="Arial Narrow" panose="020B0606020202030204" pitchFamily="34" charset="0"/>
              </a:rPr>
              <a:t>as needed) for </a:t>
            </a:r>
            <a:r>
              <a:rPr lang="en-US" b="1" dirty="0">
                <a:latin typeface="Arial Narrow" panose="020B0606020202030204" pitchFamily="34" charset="0"/>
              </a:rPr>
              <a:t>this topic. Pause the recording and jot down your ideas in the Guide.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1" dirty="0">
              <a:latin typeface="Arial Narrow" panose="020B0606020202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Narrow" panose="020B0606020202030204" pitchFamily="34" charset="0"/>
              </a:rPr>
              <a:t>When you are done, resume the recording.</a:t>
            </a:r>
            <a:endParaRPr lang="en-US" dirty="0"/>
          </a:p>
          <a:p>
            <a:endParaRPr lang="en-US" i="1" dirty="0"/>
          </a:p>
          <a:p>
            <a:endParaRPr lang="en-US" i="1" dirty="0"/>
          </a:p>
          <a:p>
            <a:endParaRPr lang="en-US" i="1" dirty="0"/>
          </a:p>
          <a:p>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Photo: </a:t>
            </a:r>
            <a:r>
              <a:rPr lang="en-US" sz="1200" kern="1200" dirty="0">
                <a:solidFill>
                  <a:schemeClr val="tx1"/>
                </a:solidFill>
                <a:effectLst/>
                <a:latin typeface="+mn-lt"/>
                <a:ea typeface="+mn-ea"/>
                <a:cs typeface="+mn-cs"/>
              </a:rPr>
              <a:t>IMG_2010 (Craft Time) by</a:t>
            </a:r>
            <a:r>
              <a:rPr lang="en-US" sz="1200" u="none" strike="noStrike" kern="1200" dirty="0">
                <a:solidFill>
                  <a:schemeClr val="tx1"/>
                </a:solidFill>
                <a:effectLst/>
                <a:latin typeface="+mn-lt"/>
                <a:ea typeface="+mn-ea"/>
                <a:cs typeface="+mn-cs"/>
              </a:rPr>
              <a:t> Cockburn Libraries on Flickr:</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3"/>
              </a:rPr>
              <a:t>https://www.flickr.com/photos/cockburnlibraries/36333063610/</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4"/>
              </a:rPr>
              <a:t>CC BY-NC-ND 2.0</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B42DD89-FC2F-AF4A-B0F9-824DE30488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45184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latin typeface="Arial Narrow" panose="020B0606020202030204" pitchFamily="34" charset="0"/>
            </a:endParaRPr>
          </a:p>
          <a:p>
            <a:pPr eaLnBrk="1" hangingPunct="1"/>
            <a:r>
              <a:rPr lang="en-US" altLang="en-US" b="1" dirty="0">
                <a:latin typeface="Arial Narrow" panose="020B0606020202030204" pitchFamily="34" charset="0"/>
              </a:rPr>
              <a:t>Craft—enough materials for ADULT and child—why? Perfection and interaction</a:t>
            </a:r>
          </a:p>
          <a:p>
            <a:pPr eaLnBrk="1" hangingPunct="1"/>
            <a:r>
              <a:rPr lang="en-US" altLang="en-US" b="1" dirty="0">
                <a:latin typeface="Arial Narrow" panose="020B0606020202030204" pitchFamily="34" charset="0"/>
              </a:rPr>
              <a:t>Adults</a:t>
            </a:r>
            <a:r>
              <a:rPr lang="en-US" altLang="en-US" b="1" baseline="0" dirty="0">
                <a:latin typeface="Arial Narrow" panose="020B0606020202030204" pitchFamily="34" charset="0"/>
              </a:rPr>
              <a:t> may not have done these crafts as children</a:t>
            </a:r>
            <a:endParaRPr lang="en-US" altLang="en-US" b="1" dirty="0">
              <a:latin typeface="Arial Narrow" panose="020B0606020202030204" pitchFamily="34" charset="0"/>
            </a:endParaRPr>
          </a:p>
          <a:p>
            <a:pPr eaLnBrk="1" hangingPunct="1"/>
            <a:endParaRPr lang="en-US" altLang="en-US" b="1" dirty="0">
              <a:latin typeface="Arial Narrow" panose="020B0606020202030204" pitchFamily="34" charset="0"/>
            </a:endParaRPr>
          </a:p>
          <a:p>
            <a:pPr eaLnBrk="1" hangingPunct="1"/>
            <a:r>
              <a:rPr lang="en-US" altLang="en-US" b="1" dirty="0">
                <a:latin typeface="Arial Narrow" panose="020B0606020202030204" pitchFamily="34" charset="0"/>
              </a:rPr>
              <a:t>Crafts adapted: duck into puppet with 2 holes facing opposite directions for better interaction as adults and children talk together through their puppets.</a:t>
            </a:r>
          </a:p>
          <a:p>
            <a:pPr eaLnBrk="1" hangingPunct="1"/>
            <a:endParaRPr lang="en-US" altLang="en-US" b="1" dirty="0">
              <a:latin typeface="Arial Narrow" panose="020B0606020202030204" pitchFamily="34" charset="0"/>
            </a:endParaRPr>
          </a:p>
          <a:p>
            <a:pPr eaLnBrk="1" hangingPunct="1"/>
            <a:endParaRPr lang="en-US" altLang="en-US" b="1" dirty="0">
              <a:latin typeface="Arial Narrow" panose="020B0606020202030204" pitchFamily="34" charset="0"/>
            </a:endParaRPr>
          </a:p>
          <a:p>
            <a:pPr eaLnBrk="1" hangingPunct="1"/>
            <a:endParaRPr lang="en-US" altLang="en-US" b="1" dirty="0">
              <a:latin typeface="Arial Narrow" panose="020B060602020203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B42DD89-FC2F-AF4A-B0F9-824DE30488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13433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As you look </a:t>
            </a:r>
            <a:r>
              <a:rPr kumimoji="0" lang="en-US" altLang="en-US" sz="1200" b="1"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fo</a:t>
            </a:r>
            <a:r>
              <a:rPr lang="en-US" altLang="en-US" b="1" dirty="0">
                <a:solidFill>
                  <a:prstClr val="black"/>
                </a:solidFill>
                <a:latin typeface="Arial Narrow" panose="020B0606020202030204" pitchFamily="34" charset="0"/>
              </a:rPr>
              <a:t>r ways to support interactivity between the adults and their children, y</a:t>
            </a:r>
            <a:r>
              <a:rPr kumimoji="0" lang="en-US" alt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ou may find that craft times morph into activity time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Crafts →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Scavenger Hunt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a:spcBef>
                <a:spcPct val="0"/>
              </a:spcBef>
            </a:pPr>
            <a:r>
              <a:rPr lang="en-US" altLang="en-US" b="1" dirty="0">
                <a:solidFill>
                  <a:srgbClr val="000000"/>
                </a:solidFill>
                <a:latin typeface="Arial Narrow" panose="020B0606020202030204" pitchFamily="34" charset="0"/>
                <a:ea typeface="Arial" panose="020B0604020202020204" pitchFamily="34" charset="0"/>
                <a:cs typeface="Times New Roman" panose="02020603050405020304" pitchFamily="18" charset="0"/>
              </a:rPr>
              <a:t>Activity</a:t>
            </a:r>
            <a:r>
              <a:rPr lang="en-US" altLang="en-US" b="1" baseline="0" dirty="0">
                <a:solidFill>
                  <a:srgbClr val="000000"/>
                </a:solidFill>
                <a:latin typeface="Arial Narrow" panose="020B0606020202030204" pitchFamily="34" charset="0"/>
                <a:ea typeface="Arial" panose="020B0604020202020204" pitchFamily="34" charset="0"/>
                <a:cs typeface="Times New Roman" panose="02020603050405020304" pitchFamily="18" charset="0"/>
              </a:rPr>
              <a:t> time:   Play Simon Says using actions from book you read</a:t>
            </a:r>
          </a:p>
          <a:p>
            <a:pPr>
              <a:spcBef>
                <a:spcPct val="0"/>
              </a:spcBef>
            </a:pPr>
            <a:r>
              <a:rPr lang="en-US" altLang="en-US" b="1" baseline="0" dirty="0">
                <a:solidFill>
                  <a:srgbClr val="000000"/>
                </a:solidFill>
                <a:latin typeface="Arial Narrow" panose="020B0606020202030204" pitchFamily="34" charset="0"/>
                <a:ea typeface="Arial" panose="020B0604020202020204" pitchFamily="34" charset="0"/>
                <a:cs typeface="Times New Roman" panose="02020603050405020304" pitchFamily="18" charset="0"/>
              </a:rPr>
              <a:t>	Adults and children act out a story or rhyme</a:t>
            </a:r>
          </a:p>
          <a:p>
            <a:pPr>
              <a:spcBef>
                <a:spcPct val="0"/>
              </a:spcBef>
            </a:pPr>
            <a:r>
              <a:rPr lang="en-US" altLang="en-US" b="1" baseline="0" dirty="0">
                <a:solidFill>
                  <a:srgbClr val="000000"/>
                </a:solidFill>
                <a:latin typeface="Arial Narrow" panose="020B0606020202030204" pitchFamily="34" charset="0"/>
                <a:ea typeface="Arial" panose="020B0604020202020204" pitchFamily="34" charset="0"/>
                <a:cs typeface="Times New Roman" panose="02020603050405020304" pitchFamily="18" charset="0"/>
              </a:rPr>
              <a:t>	Cards to play concentration—matching rhyming words or words that start with same sound</a:t>
            </a:r>
          </a:p>
          <a:p>
            <a:pPr>
              <a:spcBef>
                <a:spcPct val="0"/>
              </a:spcBef>
            </a:pPr>
            <a:endParaRPr lang="en-US" altLang="en-US" b="1" dirty="0">
              <a:solidFill>
                <a:srgbClr val="000000"/>
              </a:solidFill>
              <a:latin typeface="Arial Narrow" panose="020B0606020202030204" pitchFamily="34" charset="0"/>
              <a:ea typeface="Arial" panose="020B0604020202020204" pitchFamily="34" charset="0"/>
              <a:cs typeface="Times New Roman" panose="02020603050405020304" pitchFamily="18" charset="0"/>
            </a:endParaRPr>
          </a:p>
          <a:p>
            <a:pPr>
              <a:spcBef>
                <a:spcPct val="0"/>
              </a:spcBef>
            </a:pPr>
            <a:r>
              <a:rPr lang="en-US" altLang="en-US" b="1" baseline="0" dirty="0">
                <a:solidFill>
                  <a:srgbClr val="000000"/>
                </a:solidFill>
                <a:latin typeface="Arial Narrow" panose="020B0606020202030204" pitchFamily="34" charset="0"/>
                <a:ea typeface="Arial" panose="020B0604020202020204" pitchFamily="34" charset="0"/>
                <a:cs typeface="Times New Roman" panose="02020603050405020304" pitchFamily="18" charset="0"/>
              </a:rPr>
              <a:t>Think how you might turn your craft or activity time into experiences, like block play. Experiences give that sense of richness, sharing a common happening, and offer opportunities for rich</a:t>
            </a:r>
            <a:r>
              <a:rPr lang="en-US" altLang="en-US" b="1" dirty="0">
                <a:solidFill>
                  <a:srgbClr val="000000"/>
                </a:solidFill>
                <a:latin typeface="Arial Narrow" panose="020B0606020202030204" pitchFamily="34" charset="0"/>
                <a:ea typeface="Arial" panose="020B0604020202020204" pitchFamily="34" charset="0"/>
                <a:cs typeface="Times New Roman" panose="02020603050405020304" pitchFamily="18" charset="0"/>
              </a:rPr>
              <a:t> language development, </a:t>
            </a:r>
            <a:r>
              <a:rPr lang="en-US" altLang="en-US" b="1" baseline="0" dirty="0">
                <a:solidFill>
                  <a:srgbClr val="000000"/>
                </a:solidFill>
                <a:latin typeface="Arial Narrow" panose="020B0606020202030204" pitchFamily="34" charset="0"/>
                <a:ea typeface="Arial" panose="020B0604020202020204" pitchFamily="34" charset="0"/>
                <a:cs typeface="Times New Roman" panose="02020603050405020304" pitchFamily="18" charset="0"/>
              </a:rPr>
              <a:t>even if they are not taking home a craft.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B42DD89-FC2F-AF4A-B0F9-824DE30488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92666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Narrow" panose="020B0606020202030204" pitchFamily="34" charset="0"/>
              </a:rPr>
              <a:t>You are critical in</a:t>
            </a:r>
            <a:r>
              <a:rPr lang="en-US" b="1" baseline="0" dirty="0">
                <a:latin typeface="Arial Narrow" panose="020B0606020202030204" pitchFamily="34" charset="0"/>
              </a:rPr>
              <a:t> helping parents and caregivers become more aware of ways they can support early literacy and their children’s language development.</a:t>
            </a:r>
          </a:p>
          <a:p>
            <a:r>
              <a:rPr lang="en-US" b="1" baseline="0" dirty="0">
                <a:latin typeface="Arial Narrow" panose="020B0606020202030204" pitchFamily="34" charset="0"/>
              </a:rPr>
              <a:t>Both explaining the why, how it makes a difference, AND ways to keep it fun are important in helping children become readers as they grow. </a:t>
            </a:r>
            <a:endParaRPr lang="en-US" b="1" dirty="0">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fld id="{BB42DD89-FC2F-AF4A-B0F9-824DE30488C6}" type="slidenum">
              <a:rPr lang="en-US" smtClean="0"/>
              <a:pPr/>
              <a:t>13</a:t>
            </a:fld>
            <a:endParaRPr lang="en-US" dirty="0"/>
          </a:p>
        </p:txBody>
      </p:sp>
    </p:spTree>
    <p:extLst>
      <p:ext uri="{BB962C8B-B14F-4D97-AF65-F5344CB8AC3E}">
        <p14:creationId xmlns:p14="http://schemas.microsoft.com/office/powerpoint/2010/main" val="13424390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Narrow" panose="020B0606020202030204" pitchFamily="34" charset="0"/>
              </a:rPr>
              <a:t>This concludes the presentation on providing early literacy activities that parents and caregivers can do with their children at storytimes.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B42DD89-FC2F-AF4A-B0F9-824DE30488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4083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82296"/>
            <a:ext cx="5363308" cy="366733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prstClr val="black"/>
                </a:solidFill>
                <a:latin typeface="Arial Narrow" panose="020B0606020202030204" pitchFamily="34" charset="0"/>
              </a:rPr>
              <a:t>Increasing the participation of parents and caregivers with their children increases the likelihood that they will continue the activities that support early literacy at home.  It also sends a signal to the children that storytime is important and worth engaging in. It can help children’s focus as well. </a:t>
            </a: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Parents more likely to do things at home if they have done them in storytime, like retelling stories, doing fingerplays, singing songs, and</a:t>
            </a:r>
            <a:r>
              <a:rPr kumimoji="0" lang="en-US" sz="1200" b="1" i="0" u="none" strike="noStrike" kern="1200" cap="none" spc="0" normalizeH="0" noProof="0" dirty="0">
                <a:ln>
                  <a:noFill/>
                </a:ln>
                <a:solidFill>
                  <a:prstClr val="black"/>
                </a:solidFill>
                <a:effectLst/>
                <a:uLnTx/>
                <a:uFillTx/>
                <a:latin typeface="Arial Narrow" panose="020B0606020202030204" pitchFamily="34" charset="0"/>
                <a:ea typeface="+mn-ea"/>
                <a:cs typeface="+mn-cs"/>
              </a:rPr>
              <a:t> so forth.</a:t>
            </a:r>
            <a:endParaRPr lang="en-US" b="1" dirty="0">
              <a:solidFill>
                <a:prstClr val="black"/>
              </a:solidFill>
              <a:latin typeface="Arial Narrow" panose="020B0606020202030204" pitchFamily="34" charset="0"/>
            </a:endParaRPr>
          </a:p>
          <a:p>
            <a:pPr lvl="0">
              <a:defRPr/>
            </a:pPr>
            <a:endParaRPr lang="en-US" b="1" dirty="0">
              <a:solidFill>
                <a:prstClr val="black"/>
              </a:solidFill>
              <a:latin typeface="Arial Narrow" panose="020B0606020202030204" pitchFamily="34" charset="0"/>
            </a:endParaRPr>
          </a:p>
          <a:p>
            <a:pPr lvl="0">
              <a:defRPr/>
            </a:pPr>
            <a:r>
              <a:rPr lang="en-US" b="1" dirty="0">
                <a:solidFill>
                  <a:prstClr val="black"/>
                </a:solidFill>
                <a:latin typeface="Arial Narrow" panose="020B0606020202030204" pitchFamily="34" charset="0"/>
              </a:rPr>
              <a:t>Engaging the</a:t>
            </a:r>
            <a:r>
              <a:rPr lang="en-US" b="1" baseline="0" dirty="0">
                <a:solidFill>
                  <a:prstClr val="black"/>
                </a:solidFill>
                <a:latin typeface="Arial Narrow" panose="020B0606020202030204" pitchFamily="34" charset="0"/>
              </a:rPr>
              <a:t> adults specifically can keep them off their cell phones and make the whole storytime more interactive and fun. </a:t>
            </a:r>
            <a:endParaRPr lang="en-US" b="1" dirty="0">
              <a:solidFill>
                <a:prstClr val="black"/>
              </a:solidFill>
              <a:latin typeface="Arial Narrow" panose="020B0606020202030204" pitchFamily="34" charset="0"/>
            </a:endParaRPr>
          </a:p>
          <a:p>
            <a:endParaRPr lang="en-US" dirty="0"/>
          </a:p>
        </p:txBody>
      </p:sp>
      <p:sp>
        <p:nvSpPr>
          <p:cNvPr id="4" name="Slide Number Placeholder 3"/>
          <p:cNvSpPr>
            <a:spLocks noGrp="1"/>
          </p:cNvSpPr>
          <p:nvPr>
            <p:ph type="sldNum" sz="quarter" idx="10"/>
          </p:nvPr>
        </p:nvSpPr>
        <p:spPr/>
        <p:txBody>
          <a:bodyPr/>
          <a:lstStyle/>
          <a:p>
            <a:fld id="{BB42DD89-FC2F-AF4A-B0F9-824DE30488C6}" type="slidenum">
              <a:rPr lang="en-US" smtClean="0"/>
              <a:pPr/>
              <a:t>2</a:t>
            </a:fld>
            <a:endParaRPr lang="en-US" dirty="0"/>
          </a:p>
        </p:txBody>
      </p:sp>
    </p:spTree>
    <p:extLst>
      <p:ext uri="{BB962C8B-B14F-4D97-AF65-F5344CB8AC3E}">
        <p14:creationId xmlns:p14="http://schemas.microsoft.com/office/powerpoint/2010/main" val="3950174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82295"/>
            <a:ext cx="5486400" cy="3993490"/>
          </a:xfrm>
        </p:spPr>
        <p:txBody>
          <a:bodyPr/>
          <a:lstStyle/>
          <a:p>
            <a:r>
              <a:rPr lang="en-US" b="1" dirty="0">
                <a:latin typeface="Arial Narrow" panose="020B0606020202030204" pitchFamily="34" charset="0"/>
              </a:rPr>
              <a:t>Here's a song to encourage parents/caregivers to participate in the storytime.</a:t>
            </a:r>
          </a:p>
          <a:p>
            <a:r>
              <a:rPr lang="en-US" b="1" dirty="0">
                <a:latin typeface="Arial Narrow" panose="020B0606020202030204" pitchFamily="34" charset="0"/>
              </a:rPr>
              <a:t>Storytime Announcement (Tune: Yankee Doodle)</a:t>
            </a:r>
            <a:br>
              <a:rPr lang="en-US" b="1" dirty="0">
                <a:latin typeface="Arial Narrow" panose="020B0606020202030204" pitchFamily="34" charset="0"/>
              </a:rPr>
            </a:br>
            <a:r>
              <a:rPr lang="en-US" b="1" dirty="0">
                <a:latin typeface="Arial Narrow" panose="020B0606020202030204" pitchFamily="34" charset="0"/>
              </a:rPr>
              <a:t>Please turn down your cell phones now,</a:t>
            </a:r>
            <a:br>
              <a:rPr lang="en-US" b="1" dirty="0">
                <a:latin typeface="Arial Narrow" panose="020B0606020202030204" pitchFamily="34" charset="0"/>
              </a:rPr>
            </a:br>
            <a:r>
              <a:rPr lang="en-US" b="1" dirty="0">
                <a:latin typeface="Arial Narrow" panose="020B0606020202030204" pitchFamily="34" charset="0"/>
              </a:rPr>
              <a:t>So they will not distract us.</a:t>
            </a:r>
            <a:br>
              <a:rPr lang="en-US" b="1" dirty="0">
                <a:latin typeface="Arial Narrow" panose="020B0606020202030204" pitchFamily="34" charset="0"/>
              </a:rPr>
            </a:br>
            <a:r>
              <a:rPr lang="en-US" b="1" dirty="0">
                <a:latin typeface="Arial Narrow" panose="020B0606020202030204" pitchFamily="34" charset="0"/>
              </a:rPr>
              <a:t>Please join along and sing the songs,</a:t>
            </a:r>
            <a:br>
              <a:rPr lang="en-US" b="1" dirty="0">
                <a:latin typeface="Arial Narrow" panose="020B0606020202030204" pitchFamily="34" charset="0"/>
              </a:rPr>
            </a:br>
            <a:r>
              <a:rPr lang="en-US" b="1" dirty="0">
                <a:latin typeface="Arial Narrow" panose="020B0606020202030204" pitchFamily="34" charset="0"/>
              </a:rPr>
              <a:t>It always helps to practice.</a:t>
            </a:r>
            <a:br>
              <a:rPr lang="en-US" b="1" dirty="0">
                <a:latin typeface="Arial Narrow" panose="020B0606020202030204" pitchFamily="34" charset="0"/>
              </a:rPr>
            </a:br>
            <a:r>
              <a:rPr lang="en-US" b="1" dirty="0">
                <a:latin typeface="Arial Narrow" panose="020B0606020202030204" pitchFamily="34" charset="0"/>
              </a:rPr>
              <a:t>Storytime can help us read.</a:t>
            </a:r>
            <a:br>
              <a:rPr lang="en-US" b="1" dirty="0">
                <a:latin typeface="Arial Narrow" panose="020B0606020202030204" pitchFamily="34" charset="0"/>
              </a:rPr>
            </a:br>
            <a:r>
              <a:rPr lang="en-US" b="1" dirty="0">
                <a:latin typeface="Arial Narrow" panose="020B0606020202030204" pitchFamily="34" charset="0"/>
              </a:rPr>
              <a:t>Storytime is what we need.</a:t>
            </a:r>
            <a:br>
              <a:rPr lang="en-US" b="1" dirty="0">
                <a:latin typeface="Arial Narrow" panose="020B0606020202030204" pitchFamily="34" charset="0"/>
              </a:rPr>
            </a:br>
            <a:r>
              <a:rPr lang="en-US" b="1" dirty="0">
                <a:latin typeface="Arial Narrow" panose="020B0606020202030204" pitchFamily="34" charset="0"/>
              </a:rPr>
              <a:t>Storytime is lots of fun!</a:t>
            </a:r>
            <a:br>
              <a:rPr lang="en-US" b="1" dirty="0">
                <a:latin typeface="Arial Narrow" panose="020B0606020202030204" pitchFamily="34" charset="0"/>
              </a:rPr>
            </a:br>
            <a:r>
              <a:rPr lang="en-US" b="1" dirty="0">
                <a:latin typeface="Arial Narrow" panose="020B0606020202030204" pitchFamily="34" charset="0"/>
              </a:rPr>
              <a:t>Storytime's for everyone.</a:t>
            </a:r>
          </a:p>
          <a:p>
            <a:endParaRPr lang="en-US" b="1" dirty="0">
              <a:latin typeface="Arial Narrow" panose="020B0606020202030204" pitchFamily="34" charset="0"/>
            </a:endParaRPr>
          </a:p>
          <a:p>
            <a:r>
              <a:rPr lang="en-US" b="1" dirty="0">
                <a:latin typeface="Arial Narrow" panose="020B0606020202030204" pitchFamily="34" charset="0"/>
              </a:rPr>
              <a:t>Bring in your own phone and model turning it off.</a:t>
            </a:r>
          </a:p>
          <a:p>
            <a:endParaRPr lang="en-US" b="1" dirty="0">
              <a:latin typeface="Arial Narrow" panose="020B0606020202030204" pitchFamily="34" charset="0"/>
            </a:endParaRPr>
          </a:p>
          <a:p>
            <a:r>
              <a:rPr lang="en-US" b="1" dirty="0">
                <a:latin typeface="Arial Narrow" panose="020B0606020202030204" pitchFamily="34" charset="0"/>
              </a:rPr>
              <a:t>Early Literacy Aside: Explain: When you participate in our storytime activities, you help to show your children the joy of books, reading, and other language-building activities. They recognize that YOU, the important person in their lives, thinks storytime is important. You help support print motivation, your child's enjoyment of reading, which will later help them stick with learning to read even if it is hard for them.</a:t>
            </a:r>
            <a:br>
              <a:rPr lang="en-US" b="1" dirty="0">
                <a:latin typeface="Arial Narrow" panose="020B0606020202030204" pitchFamily="34" charset="0"/>
              </a:rPr>
            </a:br>
            <a:endParaRPr lang="en-US" b="1" dirty="0">
              <a:latin typeface="Arial Narrow" panose="020B0606020202030204" pitchFamily="34" charset="0"/>
            </a:endParaRPr>
          </a:p>
          <a:p>
            <a:r>
              <a:rPr lang="en-US" b="1" dirty="0">
                <a:latin typeface="Arial Narrow" panose="020B0606020202030204" pitchFamily="34" charset="0"/>
              </a:rPr>
              <a:t>Submitted by Mary Binda, Augusta County (VA) Public Library</a:t>
            </a:r>
          </a:p>
        </p:txBody>
      </p:sp>
      <p:sp>
        <p:nvSpPr>
          <p:cNvPr id="4" name="Slide Number Placeholder 3"/>
          <p:cNvSpPr>
            <a:spLocks noGrp="1"/>
          </p:cNvSpPr>
          <p:nvPr>
            <p:ph type="sldNum" sz="quarter" idx="10"/>
          </p:nvPr>
        </p:nvSpPr>
        <p:spPr/>
        <p:txBody>
          <a:bodyPr/>
          <a:lstStyle/>
          <a:p>
            <a:fld id="{08D2D1C8-B125-4ABA-826F-0F7A2E9A2405}" type="slidenum">
              <a:rPr lang="en-US">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3308237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82296"/>
            <a:ext cx="5486400" cy="4145889"/>
          </a:xfrm>
        </p:spPr>
        <p:txBody>
          <a:bodyPr/>
          <a:lstStyle/>
          <a:p>
            <a:pPr lvl="0">
              <a:spcBef>
                <a:spcPct val="0"/>
              </a:spcBef>
              <a:defRPr/>
            </a:pPr>
            <a:r>
              <a:rPr lang="en-US" altLang="en-US" b="1" dirty="0">
                <a:solidFill>
                  <a:srgbClr val="000000"/>
                </a:solidFill>
                <a:latin typeface="Arial Narrow" panose="020B0606020202030204" pitchFamily="34" charset="0"/>
                <a:ea typeface="Arial" panose="020B0604020202020204" pitchFamily="34" charset="0"/>
                <a:cs typeface="Times New Roman" panose="02020603050405020304" pitchFamily="18" charset="0"/>
              </a:rPr>
              <a:t>Nametags—if you give to children, then give to adults to signal they are important too. </a:t>
            </a:r>
          </a:p>
          <a:p>
            <a:pPr lvl="0">
              <a:spcBef>
                <a:spcPct val="0"/>
              </a:spcBef>
              <a:defRPr/>
            </a:pPr>
            <a:endParaRPr lang="en-US" b="1" dirty="0">
              <a:solidFill>
                <a:srgbClr val="000000"/>
              </a:solidFill>
              <a:latin typeface="Arial Narrow" panose="020B0606020202030204" pitchFamily="34" charset="0"/>
              <a:cs typeface="Times New Roman" panose="02020603050405020304" pitchFamily="18" charset="0"/>
            </a:endParaRPr>
          </a:p>
          <a:p>
            <a:pPr lvl="0">
              <a:spcBef>
                <a:spcPct val="0"/>
              </a:spcBef>
            </a:pPr>
            <a:r>
              <a:rPr lang="en-US" altLang="en-US" b="1" dirty="0">
                <a:solidFill>
                  <a:srgbClr val="000000"/>
                </a:solidFill>
                <a:latin typeface="Arial Narrow" panose="020B0606020202030204" pitchFamily="34" charset="0"/>
                <a:ea typeface="Arial" panose="020B0604020202020204" pitchFamily="34" charset="0"/>
                <a:cs typeface="Times New Roman" panose="02020603050405020304" pitchFamily="18" charset="0"/>
              </a:rPr>
              <a:t>It is easiest to engage the adults if you give them a specific role to play. This is most easily done with the babies and young toddlers where adults have to be involved because the children cannot do it alone. So, in a baby storytime we are giving instructions to the adults as to what to do with their children as we do an action song, for example. </a:t>
            </a:r>
          </a:p>
          <a:p>
            <a:pPr lvl="0">
              <a:spcBef>
                <a:spcPct val="0"/>
              </a:spcBef>
            </a:pPr>
            <a:endParaRPr lang="en-US" altLang="en-US" b="1" dirty="0">
              <a:solidFill>
                <a:srgbClr val="000000"/>
              </a:solidFill>
              <a:latin typeface="Arial Narrow" panose="020B0606020202030204" pitchFamily="34" charset="0"/>
              <a:ea typeface="Arial" panose="020B0604020202020204" pitchFamily="34" charset="0"/>
              <a:cs typeface="Times New Roman" panose="02020603050405020304" pitchFamily="18" charset="0"/>
            </a:endParaRPr>
          </a:p>
          <a:p>
            <a:pPr lvl="0">
              <a:spcBef>
                <a:spcPct val="0"/>
              </a:spcBef>
            </a:pPr>
            <a:r>
              <a:rPr lang="en-US" altLang="en-US" b="1" dirty="0">
                <a:solidFill>
                  <a:srgbClr val="000000"/>
                </a:solidFill>
                <a:latin typeface="Arial Narrow" panose="020B0606020202030204" pitchFamily="34" charset="0"/>
                <a:ea typeface="Arial" panose="020B0604020202020204" pitchFamily="34" charset="0"/>
                <a:cs typeface="Times New Roman" panose="02020603050405020304" pitchFamily="18" charset="0"/>
              </a:rPr>
              <a:t>We can think of ways to give adults a role to play with older children as well. </a:t>
            </a:r>
          </a:p>
          <a:p>
            <a:pPr lvl="0">
              <a:spcBef>
                <a:spcPct val="0"/>
              </a:spcBef>
            </a:pPr>
            <a:r>
              <a:rPr lang="en-US" altLang="en-US" b="1" dirty="0">
                <a:solidFill>
                  <a:srgbClr val="000000"/>
                </a:solidFill>
                <a:latin typeface="Arial Narrow" panose="020B0606020202030204" pitchFamily="34" charset="0"/>
                <a:ea typeface="Arial" panose="020B0604020202020204" pitchFamily="34" charset="0"/>
                <a:cs typeface="Times New Roman" panose="02020603050405020304" pitchFamily="18" charset="0"/>
              </a:rPr>
              <a:t>Here are some ideas from other storytime providers:</a:t>
            </a:r>
            <a:endParaRPr lang="en-US" dirty="0">
              <a:solidFill>
                <a:prstClr val="black"/>
              </a:solidFill>
            </a:endParaRPr>
          </a:p>
          <a:p>
            <a:pPr lvl="0">
              <a:spcBef>
                <a:spcPct val="0"/>
              </a:spcBef>
            </a:pPr>
            <a:r>
              <a:rPr lang="en-US" altLang="en-US" b="1" dirty="0">
                <a:solidFill>
                  <a:srgbClr val="000000"/>
                </a:solidFill>
                <a:latin typeface="Arial Narrow" panose="020B0606020202030204" pitchFamily="34" charset="0"/>
                <a:ea typeface="Arial" panose="020B0604020202020204" pitchFamily="34" charset="0"/>
                <a:cs typeface="Times New Roman" panose="02020603050405020304" pitchFamily="18" charset="0"/>
              </a:rPr>
              <a:t>Talk Time around the theme—share in pairs</a:t>
            </a:r>
          </a:p>
          <a:p>
            <a:pPr lvl="0">
              <a:spcBef>
                <a:spcPct val="0"/>
              </a:spcBef>
            </a:pPr>
            <a:r>
              <a:rPr lang="en-US" altLang="en-US" b="1" dirty="0">
                <a:solidFill>
                  <a:srgbClr val="000000"/>
                </a:solidFill>
                <a:latin typeface="Arial Narrow" panose="020B0606020202030204" pitchFamily="34" charset="0"/>
                <a:ea typeface="Arial" panose="020B0604020202020204" pitchFamily="34" charset="0"/>
                <a:cs typeface="Times New Roman" panose="02020603050405020304" pitchFamily="18" charset="0"/>
              </a:rPr>
              <a:t>Read together time—it is helpful to give the adults tips on ways to share books that encourage their children’s involvement, such as my relating what is happening to their child’s experience or asking open-ended questions</a:t>
            </a:r>
          </a:p>
          <a:p>
            <a:pPr lvl="0">
              <a:spcBef>
                <a:spcPct val="0"/>
              </a:spcBef>
            </a:pPr>
            <a:r>
              <a:rPr lang="en-US" altLang="en-US" b="1" dirty="0">
                <a:solidFill>
                  <a:srgbClr val="000000"/>
                </a:solidFill>
                <a:latin typeface="Arial Narrow" panose="020B0606020202030204" pitchFamily="34" charset="0"/>
                <a:ea typeface="Arial" panose="020B0604020202020204" pitchFamily="34" charset="0"/>
                <a:cs typeface="Times New Roman" panose="02020603050405020304" pitchFamily="18" charset="0"/>
              </a:rPr>
              <a:t>If you find that when you ask a question, the adults are responding before the children, you can ask a question first of adults, then of the children</a:t>
            </a:r>
          </a:p>
          <a:p>
            <a:pPr lvl="0">
              <a:spcBef>
                <a:spcPct val="0"/>
              </a:spcBef>
            </a:pPr>
            <a:r>
              <a:rPr lang="en-US" altLang="en-US" b="1" dirty="0">
                <a:solidFill>
                  <a:srgbClr val="000000"/>
                </a:solidFill>
                <a:latin typeface="Arial Narrow" panose="020B0606020202030204" pitchFamily="34" charset="0"/>
                <a:ea typeface="Arial" panose="020B0604020202020204" pitchFamily="34" charset="0"/>
                <a:cs typeface="Times New Roman" panose="02020603050405020304" pitchFamily="18" charset="0"/>
              </a:rPr>
              <a:t>Craft/activity time—open ended questions</a:t>
            </a:r>
          </a:p>
          <a:p>
            <a:pPr lvl="0"/>
            <a:endParaRPr lang="en-US" dirty="0">
              <a:solidFill>
                <a:prstClr val="black"/>
              </a:solidFill>
            </a:endParaRPr>
          </a:p>
          <a:p>
            <a:pPr lvl="0"/>
            <a:r>
              <a:rPr lang="en-US" dirty="0">
                <a:solidFill>
                  <a:prstClr val="black"/>
                </a:solidFill>
              </a:rPr>
              <a:t>Photo: Easter Storytime Craft by </a:t>
            </a:r>
            <a:r>
              <a:rPr lang="en-US" u="sng" dirty="0">
                <a:solidFill>
                  <a:prstClr val="black"/>
                </a:solidFill>
                <a:hlinkClick r:id="rId3"/>
              </a:rPr>
              <a:t>liberty_hill_public_library</a:t>
            </a:r>
            <a:r>
              <a:rPr lang="en-US" dirty="0">
                <a:solidFill>
                  <a:prstClr val="black"/>
                </a:solidFill>
              </a:rPr>
              <a:t> on Flickr: </a:t>
            </a:r>
            <a:r>
              <a:rPr lang="en-US" u="sng" dirty="0">
                <a:solidFill>
                  <a:prstClr val="black"/>
                </a:solidFill>
                <a:hlinkClick r:id="rId4"/>
              </a:rPr>
              <a:t>https://www.flickr.com/photos/lhpl/6899896788/</a:t>
            </a:r>
            <a:r>
              <a:rPr lang="en-US" dirty="0">
                <a:solidFill>
                  <a:prstClr val="black"/>
                </a:solidFill>
              </a:rPr>
              <a:t> </a:t>
            </a:r>
            <a:r>
              <a:rPr lang="en-US" u="sng" dirty="0">
                <a:solidFill>
                  <a:prstClr val="black"/>
                </a:solidFill>
                <a:hlinkClick r:id="rId5"/>
              </a:rPr>
              <a:t>CC BY-SA 2.0</a:t>
            </a:r>
            <a:endParaRPr lang="en-US" dirty="0">
              <a:solidFill>
                <a:prstClr val="black"/>
              </a:solidFill>
            </a:endParaRPr>
          </a:p>
        </p:txBody>
      </p:sp>
      <p:sp>
        <p:nvSpPr>
          <p:cNvPr id="4" name="Slide Number Placeholder 3"/>
          <p:cNvSpPr>
            <a:spLocks noGrp="1"/>
          </p:cNvSpPr>
          <p:nvPr>
            <p:ph type="sldNum" sz="quarter" idx="10"/>
          </p:nvPr>
        </p:nvSpPr>
        <p:spPr/>
        <p:txBody>
          <a:bodyPr/>
          <a:lstStyle/>
          <a:p>
            <a:fld id="{BB42DD89-FC2F-AF4A-B0F9-824DE30488C6}" type="slidenum">
              <a:rPr lang="en-US" smtClean="0"/>
              <a:pPr/>
              <a:t>4</a:t>
            </a:fld>
            <a:endParaRPr lang="en-US" dirty="0"/>
          </a:p>
        </p:txBody>
      </p:sp>
    </p:spTree>
    <p:extLst>
      <p:ext uri="{BB962C8B-B14F-4D97-AF65-F5344CB8AC3E}">
        <p14:creationId xmlns:p14="http://schemas.microsoft.com/office/powerpoint/2010/main" val="939895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248508" y="4509823"/>
            <a:ext cx="4838700" cy="3667334"/>
          </a:xfrm>
        </p:spPr>
        <p:txBody>
          <a:bodyPr/>
          <a:lstStyle/>
          <a:p>
            <a:r>
              <a:rPr lang="en-US" altLang="en-US" b="1" dirty="0">
                <a:latin typeface="Arial Narrow" panose="020B0606020202030204" pitchFamily="34" charset="0"/>
              </a:rPr>
              <a:t>When</a:t>
            </a:r>
            <a:r>
              <a:rPr lang="en-US" altLang="en-US" b="1" baseline="0" dirty="0">
                <a:latin typeface="Arial Narrow" panose="020B0606020202030204" pitchFamily="34" charset="0"/>
              </a:rPr>
              <a:t> you encourage parents to talk with their children, you can offer the “Strive for Five” technique</a:t>
            </a:r>
            <a:endParaRPr lang="en-US" altLang="en-US" b="1" dirty="0">
              <a:latin typeface="Arial Narrow" panose="020B0606020202030204" pitchFamily="34" charset="0"/>
            </a:endParaRPr>
          </a:p>
          <a:p>
            <a:r>
              <a:rPr lang="en-US" altLang="en-US" b="1" dirty="0">
                <a:latin typeface="Arial Narrow" panose="020B0606020202030204" pitchFamily="34" charset="0"/>
              </a:rPr>
              <a:t>Child—picture one who may not be so forthcoming in verbal language</a:t>
            </a:r>
          </a:p>
          <a:p>
            <a:r>
              <a:rPr lang="en-US" altLang="en-US" b="1" dirty="0">
                <a:latin typeface="Arial Narrow" panose="020B0606020202030204" pitchFamily="34" charset="0"/>
              </a:rPr>
              <a:t>	more time to think</a:t>
            </a:r>
          </a:p>
          <a:p>
            <a:r>
              <a:rPr lang="en-US" altLang="en-US" b="1" dirty="0">
                <a:latin typeface="Arial Narrow" panose="020B0606020202030204" pitchFamily="34" charset="0"/>
              </a:rPr>
              <a:t>	uses gestures</a:t>
            </a:r>
          </a:p>
          <a:p>
            <a:endParaRPr lang="en-US" altLang="en-US" b="1" dirty="0">
              <a:latin typeface="Arial Narrow" panose="020B0606020202030204" pitchFamily="34" charset="0"/>
            </a:endParaRPr>
          </a:p>
          <a:p>
            <a:r>
              <a:rPr lang="en-US" altLang="en-US" dirty="0">
                <a:latin typeface="Arial Narrow" panose="020B0606020202030204" pitchFamily="34" charset="0"/>
              </a:rPr>
              <a:t>David Dickinson, Vanderbilt University</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 Give me five; Getty Images: https://www.gettyimages.com/detail/photo/give-me-five-royalty-free-image/603192202</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B42DD89-FC2F-AF4A-B0F9-824DE30488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4475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Arial Narrow" panose="020B0606020202030204" pitchFamily="34" charset="0"/>
                <a:ea typeface="Arial" panose="020B0604020202020204" pitchFamily="34" charset="0"/>
                <a:cs typeface="Times New Roman" panose="02020603050405020304" pitchFamily="18" charset="0"/>
              </a:rPr>
              <a:t>From Natasha Campbell, Multnomah Co (OR) Library</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Arial Narrow" panose="020B0606020202030204" pitchFamily="34" charset="0"/>
                <a:ea typeface="Arial" panose="020B0604020202020204" pitchFamily="34" charset="0"/>
                <a:cs typeface="Times New Roman" panose="02020603050405020304" pitchFamily="18" charset="0"/>
              </a:rPr>
              <a:t>After reading Leonardo the Terrible Monster, ask the children to go sit with their grownup and talk about things that are scary, both the child and the adult sharing. Then ask for something that families have used to help fend off the fears.</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Arial Narrow" panose="020B0606020202030204" pitchFamily="34" charset="0"/>
                <a:ea typeface="Arial" panose="020B0604020202020204" pitchFamily="34" charset="0"/>
                <a:cs typeface="Times New Roman" panose="02020603050405020304" pitchFamily="18" charset="0"/>
              </a:rPr>
              <a:t> </a:t>
            </a:r>
          </a:p>
          <a:p>
            <a:pPr marL="0" marR="0" lvl="0" indent="0" algn="l" defTabSz="914400" rtl="0" eaLnBrk="1" fontAlgn="auto" latinLnBrk="0" hangingPunct="1">
              <a:lnSpc>
                <a:spcPct val="100000"/>
              </a:lnSpc>
              <a:spcBef>
                <a:spcPct val="0"/>
              </a:spcBef>
              <a:spcAft>
                <a:spcPts val="0"/>
              </a:spcAft>
              <a:buClrTx/>
              <a:buSzTx/>
              <a:buFontTx/>
              <a:buNone/>
              <a:tabLst/>
              <a:defRPr/>
            </a:pPr>
            <a:r>
              <a:rPr lang="en-US" dirty="0"/>
              <a:t>Book:</a:t>
            </a:r>
            <a:r>
              <a:rPr lang="en-US" sz="1200" dirty="0">
                <a:solidFill>
                  <a:schemeClr val="bg1"/>
                </a:solidFill>
                <a:latin typeface="Arial"/>
              </a:rPr>
              <a:t> Leonardo the Terrible Monster by Mo Willems</a:t>
            </a:r>
          </a:p>
          <a:p>
            <a:pPr marL="0" marR="0" lvl="0" indent="0" algn="l" defTabSz="914400" rtl="0" eaLnBrk="1" fontAlgn="auto" latinLnBrk="0" hangingPunct="1">
              <a:lnSpc>
                <a:spcPct val="100000"/>
              </a:lnSpc>
              <a:spcBef>
                <a:spcPct val="0"/>
              </a:spcBef>
              <a:spcAft>
                <a:spcPts val="0"/>
              </a:spcAft>
              <a:buClrTx/>
              <a:buSzTx/>
              <a:buFontTx/>
              <a:buNone/>
              <a:tabLst/>
              <a:defRPr/>
            </a:pPr>
            <a:r>
              <a:rPr lang="en-US" sz="1200" dirty="0">
                <a:solidFill>
                  <a:schemeClr val="bg1"/>
                </a:solidFill>
                <a:latin typeface="Arial"/>
              </a:rPr>
              <a:t>Image: </a:t>
            </a:r>
            <a:r>
              <a:rPr lang="en-US" sz="1200" kern="1200" dirty="0">
                <a:solidFill>
                  <a:schemeClr val="tx1"/>
                </a:solidFill>
                <a:effectLst/>
                <a:latin typeface="+mn-lt"/>
                <a:ea typeface="+mn-ea"/>
                <a:cs typeface="+mn-cs"/>
              </a:rPr>
              <a:t>Alien by </a:t>
            </a:r>
            <a:r>
              <a:rPr lang="en-US" sz="1200" u="sng" kern="1200" dirty="0">
                <a:solidFill>
                  <a:schemeClr val="tx1"/>
                </a:solidFill>
                <a:effectLst/>
                <a:latin typeface="+mn-lt"/>
                <a:ea typeface="+mn-ea"/>
                <a:cs typeface="+mn-cs"/>
                <a:hlinkClick r:id="rId3"/>
              </a:rPr>
              <a:t>OpenClipart-Vectors</a:t>
            </a:r>
            <a:r>
              <a:rPr lang="en-US" sz="1200" u="sng" kern="1200" dirty="0">
                <a:solidFill>
                  <a:schemeClr val="tx1"/>
                </a:solidFill>
                <a:effectLst/>
                <a:latin typeface="+mn-lt"/>
                <a:ea typeface="+mn-ea"/>
                <a:cs typeface="+mn-cs"/>
              </a:rPr>
              <a:t> </a:t>
            </a:r>
            <a:r>
              <a:rPr lang="en-US" sz="1200" u="none" strike="noStrike" kern="1200" dirty="0">
                <a:solidFill>
                  <a:schemeClr val="tx1"/>
                </a:solidFill>
                <a:effectLst/>
                <a:latin typeface="+mn-lt"/>
                <a:ea typeface="+mn-ea"/>
                <a:cs typeface="+mn-cs"/>
              </a:rPr>
              <a:t>on Pixabay </a:t>
            </a:r>
            <a:r>
              <a:rPr lang="en-US" sz="1200" u="none" strike="noStrike" kern="1200" dirty="0">
                <a:solidFill>
                  <a:schemeClr val="tx1"/>
                </a:solidFill>
                <a:effectLst/>
                <a:latin typeface="+mn-lt"/>
                <a:ea typeface="+mn-ea"/>
                <a:cs typeface="+mn-cs"/>
                <a:hlinkClick r:id="rId4"/>
              </a:rPr>
              <a:t>https://pixabay.com/en/alien-monster-print-science-fiction-1295482/</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B42DD89-FC2F-AF4A-B0F9-824DE30488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0873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Narrow" pitchFamily="34" charset="0"/>
              </a:rPr>
              <a:t>Jump, Frog, Jump by Robert Kalan, the phrase “jump, frog, jump” is repeated. Do gesture only, one word, two words or the whole phrase. Adults can be encouraged to repeat the phrase as well.  Another repeated phrase is “How did the frog get away?” Adults could be asked to say “How did the frog get away?” and the children respond with “Jump, frog, jump,” so it becomes more of a dialog. Lots of smiles all around. </a:t>
            </a:r>
          </a:p>
          <a:p>
            <a:endParaRPr lang="en-US" b="1" dirty="0">
              <a:latin typeface="Arial Narrow" pitchFamily="34" charset="0"/>
            </a:endParaRPr>
          </a:p>
          <a:p>
            <a:endParaRPr lang="en-US" b="1" dirty="0">
              <a:latin typeface="Arial Narrow"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Deema Romer, Grant County (KY) Public Library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Call and response with stories with a lot of repetition. For instance, if reading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The Cow Loves Cookies by Karma Wilson, I might have the grown-ups say, “the cow loves…,” and then the children say, “cookies!”  </a:t>
            </a:r>
          </a:p>
          <a:p>
            <a:endParaRPr lang="en-US" dirty="0"/>
          </a:p>
        </p:txBody>
      </p:sp>
      <p:sp>
        <p:nvSpPr>
          <p:cNvPr id="4" name="Slide Number Placeholder 3"/>
          <p:cNvSpPr>
            <a:spLocks noGrp="1"/>
          </p:cNvSpPr>
          <p:nvPr>
            <p:ph type="sldNum" sz="quarter" idx="10"/>
          </p:nvPr>
        </p:nvSpPr>
        <p:spPr/>
        <p:txBody>
          <a:bodyPr/>
          <a:lstStyle/>
          <a:p>
            <a:fld id="{BB42DD89-FC2F-AF4A-B0F9-824DE30488C6}"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987307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rPr>
              <a:t>It can also work to emphasize keywords. In a nonfiction book about nocturnal animals, have the children say the important word like, “nocturnal,” every time you point to them and the grown-ups could respond by making a snoring noise. </a:t>
            </a:r>
          </a:p>
          <a:p>
            <a:endParaRPr lang="en-US" dirty="0"/>
          </a:p>
          <a:p>
            <a:endParaRPr lang="en-US" dirty="0"/>
          </a:p>
        </p:txBody>
      </p:sp>
      <p:sp>
        <p:nvSpPr>
          <p:cNvPr id="4" name="Slide Number Placeholder 3"/>
          <p:cNvSpPr>
            <a:spLocks noGrp="1"/>
          </p:cNvSpPr>
          <p:nvPr>
            <p:ph type="sldNum" sz="quarter" idx="10"/>
          </p:nvPr>
        </p:nvSpPr>
        <p:spPr/>
        <p:txBody>
          <a:bodyPr/>
          <a:lstStyle/>
          <a:p>
            <a:fld id="{BB42DD89-FC2F-AF4A-B0F9-824DE30488C6}"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1670670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3500" y="990600"/>
            <a:ext cx="4191000" cy="31432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Narrow" pitchFamily="34" charset="0"/>
              </a:rPr>
              <a:t>Explain Two Little Blackbirds  </a:t>
            </a:r>
            <a:r>
              <a:rPr lang="en-US" b="0" dirty="0">
                <a:latin typeface="Arial Narrow" pitchFamily="34" charset="0"/>
              </a:rPr>
              <a:t>--</a:t>
            </a:r>
            <a:endParaRPr lang="en-US" b="0" i="1" dirty="0">
              <a:latin typeface="Arial Narrow" pitchFamily="34" charset="0"/>
            </a:endParaRPr>
          </a:p>
          <a:p>
            <a:endParaRPr lang="en-US" b="0" i="1" dirty="0">
              <a:latin typeface="Arial Narrow" pitchFamily="34" charset="0"/>
            </a:endParaRPr>
          </a:p>
          <a:p>
            <a:r>
              <a:rPr lang="en-US" b="1" i="0" dirty="0">
                <a:latin typeface="Arial Narrow" pitchFamily="34" charset="0"/>
              </a:rPr>
              <a:t>Can do the motions all together</a:t>
            </a:r>
          </a:p>
          <a:p>
            <a:endParaRPr lang="en-US" b="1" i="0" dirty="0">
              <a:latin typeface="Arial Narrow" pitchFamily="34" charset="0"/>
            </a:endParaRPr>
          </a:p>
          <a:p>
            <a:r>
              <a:rPr lang="en-US" b="1" i="0" dirty="0">
                <a:latin typeface="Arial Narrow" pitchFamily="34" charset="0"/>
              </a:rPr>
              <a:t>Then have the adults</a:t>
            </a:r>
            <a:r>
              <a:rPr lang="en-US" b="1" i="0" baseline="0" dirty="0">
                <a:latin typeface="Arial Narrow" pitchFamily="34" charset="0"/>
              </a:rPr>
              <a:t> do with their children; the adult is Jack and the child(ren) are Jill </a:t>
            </a:r>
            <a:endParaRPr lang="en-US" b="1" i="0" dirty="0"/>
          </a:p>
          <a:p>
            <a:endParaRPr lang="en-US" b="1" i="0" dirty="0"/>
          </a:p>
          <a:p>
            <a:endParaRPr lang="en-US" b="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B42DD89-FC2F-AF4A-B0F9-824DE30488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39598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18865" y="4479245"/>
            <a:ext cx="6625135" cy="627138"/>
          </a:xfrm>
          <a:prstGeom prst="rect">
            <a:avLst/>
          </a:prstGeom>
          <a:solidFill>
            <a:srgbClr val="E85E4F"/>
          </a:solidFill>
        </p:spPr>
        <p:txBody>
          <a:bodyPr wrap="none" lIns="91440" anchor="ctr">
            <a:noAutofit/>
          </a:bodyPr>
          <a:lstStyle>
            <a:lvl1pPr marL="0" indent="0" algn="l">
              <a:buNone/>
              <a:defRPr sz="28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7" name="Text Placeholder 3"/>
          <p:cNvSpPr>
            <a:spLocks noGrp="1"/>
          </p:cNvSpPr>
          <p:nvPr>
            <p:ph type="body" sz="half" idx="2" hasCustomPrompt="1"/>
          </p:nvPr>
        </p:nvSpPr>
        <p:spPr>
          <a:xfrm>
            <a:off x="2518865" y="5561079"/>
            <a:ext cx="2258860" cy="337819"/>
          </a:xfrm>
          <a:prstGeom prst="rect">
            <a:avLst/>
          </a:prstGeom>
        </p:spPr>
        <p:txBody>
          <a:bodyPr/>
          <a:lstStyle>
            <a:lvl1pPr marL="0" indent="0">
              <a:buNone/>
              <a:defRPr sz="1400">
                <a:solidFill>
                  <a:srgbClr val="3D4059"/>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 Title</a:t>
            </a:r>
          </a:p>
        </p:txBody>
      </p:sp>
      <p:sp>
        <p:nvSpPr>
          <p:cNvPr id="22" name="Text Placeholder 21"/>
          <p:cNvSpPr>
            <a:spLocks noGrp="1"/>
          </p:cNvSpPr>
          <p:nvPr>
            <p:ph type="body" sz="quarter" idx="10" hasCustomPrompt="1"/>
          </p:nvPr>
        </p:nvSpPr>
        <p:spPr>
          <a:xfrm>
            <a:off x="2519210" y="5106383"/>
            <a:ext cx="3297238" cy="419100"/>
          </a:xfrm>
          <a:prstGeom prst="rect">
            <a:avLst/>
          </a:prstGeom>
        </p:spPr>
        <p:txBody>
          <a:bodyPr vert="horz"/>
          <a:lstStyle>
            <a:lvl1pPr marL="0" indent="0">
              <a:buNone/>
              <a:defRPr sz="2800" baseline="0">
                <a:solidFill>
                  <a:srgbClr val="3D4059"/>
                </a:solidFill>
              </a:defRPr>
            </a:lvl1pPr>
          </a:lstStyle>
          <a:p>
            <a:pPr lvl="0"/>
            <a:r>
              <a:rPr lang="en-US" dirty="0"/>
              <a:t>Speaker Name</a:t>
            </a:r>
          </a:p>
        </p:txBody>
      </p:sp>
      <p:pic>
        <p:nvPicPr>
          <p:cNvPr id="7" name="Picture 6"/>
          <p:cNvPicPr>
            <a:picLocks noChangeAspect="1"/>
          </p:cNvPicPr>
          <p:nvPr userDrawn="1"/>
        </p:nvPicPr>
        <p:blipFill>
          <a:blip r:embed="rId2"/>
          <a:stretch>
            <a:fillRect/>
          </a:stretch>
        </p:blipFill>
        <p:spPr>
          <a:xfrm>
            <a:off x="220563" y="210984"/>
            <a:ext cx="4223394" cy="4035065"/>
          </a:xfrm>
          <a:prstGeom prst="rect">
            <a:avLst/>
          </a:prstGeom>
        </p:spPr>
      </p:pic>
      <p:sp>
        <p:nvSpPr>
          <p:cNvPr id="2" name="Title 1"/>
          <p:cNvSpPr>
            <a:spLocks noGrp="1"/>
          </p:cNvSpPr>
          <p:nvPr>
            <p:ph type="ctrTitle" hasCustomPrompt="1"/>
          </p:nvPr>
        </p:nvSpPr>
        <p:spPr>
          <a:xfrm>
            <a:off x="1572016" y="3475974"/>
            <a:ext cx="7382970" cy="802642"/>
          </a:xfrm>
          <a:prstGeom prst="rect">
            <a:avLst/>
          </a:prstGeom>
        </p:spPr>
        <p:txBody>
          <a:bodyPr>
            <a:noAutofit/>
          </a:bodyPr>
          <a:lstStyle>
            <a:lvl1pPr algn="l">
              <a:defRPr sz="4800" b="1" baseline="0">
                <a:solidFill>
                  <a:srgbClr val="3D4059"/>
                </a:solidFill>
              </a:defRPr>
            </a:lvl1pPr>
          </a:lstStyle>
          <a:p>
            <a:r>
              <a:rPr lang="en-US" dirty="0"/>
              <a:t>Title of Presentation </a:t>
            </a:r>
          </a:p>
        </p:txBody>
      </p:sp>
      <p:sp>
        <p:nvSpPr>
          <p:cNvPr id="8" name="TextBox 7">
            <a:extLst>
              <a:ext uri="{FF2B5EF4-FFF2-40B4-BE49-F238E27FC236}">
                <a16:creationId xmlns:a16="http://schemas.microsoft.com/office/drawing/2014/main" id="{91D99E88-308F-46D3-9D58-5A46FE0CF9C6}"/>
              </a:ext>
            </a:extLst>
          </p:cNvPr>
          <p:cNvSpPr txBox="1"/>
          <p:nvPr userDrawn="1"/>
        </p:nvSpPr>
        <p:spPr>
          <a:xfrm>
            <a:off x="1572016" y="6312877"/>
            <a:ext cx="3332285" cy="338554"/>
          </a:xfrm>
          <a:prstGeom prst="rect">
            <a:avLst/>
          </a:prstGeom>
          <a:noFill/>
        </p:spPr>
        <p:txBody>
          <a:bodyPr wrap="square" rtlCol="0">
            <a:spAutoFit/>
          </a:bodyPr>
          <a:lstStyle/>
          <a:p>
            <a:r>
              <a:rPr lang="en-US" sz="1600" dirty="0">
                <a:solidFill>
                  <a:schemeClr val="tx1">
                    <a:lumMod val="50000"/>
                    <a:lumOff val="50000"/>
                  </a:schemeClr>
                </a:solidFill>
                <a:latin typeface="+mj-lt"/>
              </a:rPr>
              <a:t>WebJunction		OCLC 2018</a:t>
            </a:r>
          </a:p>
        </p:txBody>
      </p:sp>
      <p:sp>
        <p:nvSpPr>
          <p:cNvPr id="9" name="Rectangle 8">
            <a:extLst>
              <a:ext uri="{FF2B5EF4-FFF2-40B4-BE49-F238E27FC236}">
                <a16:creationId xmlns:a16="http://schemas.microsoft.com/office/drawing/2014/main" id="{0A4BC99D-8013-427D-8AE3-A51F89B747EC}"/>
              </a:ext>
            </a:extLst>
          </p:cNvPr>
          <p:cNvSpPr/>
          <p:nvPr userDrawn="1"/>
        </p:nvSpPr>
        <p:spPr>
          <a:xfrm>
            <a:off x="0" y="6152773"/>
            <a:ext cx="9144000" cy="18288"/>
          </a:xfrm>
          <a:prstGeom prst="rect">
            <a:avLst/>
          </a:prstGeom>
          <a:solidFill>
            <a:srgbClr val="DBDCD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835493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0004" y="4043045"/>
            <a:ext cx="8686800" cy="440025"/>
          </a:xfrm>
          <a:prstGeom prst="rect">
            <a:avLst/>
          </a:prstGeom>
        </p:spPr>
        <p:txBody>
          <a:bodyPr anchor="b"/>
          <a:lstStyle>
            <a:lvl1pPr algn="l">
              <a:defRPr sz="2000" b="1">
                <a:solidFill>
                  <a:srgbClr val="E85E4F"/>
                </a:solidFill>
              </a:defRPr>
            </a:lvl1pPr>
          </a:lstStyle>
          <a:p>
            <a:r>
              <a:rPr lang="en-US" dirty="0"/>
              <a:t>Click to edit Master title style</a:t>
            </a:r>
          </a:p>
        </p:txBody>
      </p:sp>
      <p:sp>
        <p:nvSpPr>
          <p:cNvPr id="3" name="Picture Placeholder 2"/>
          <p:cNvSpPr>
            <a:spLocks noGrp="1"/>
          </p:cNvSpPr>
          <p:nvPr>
            <p:ph type="pic" idx="1"/>
          </p:nvPr>
        </p:nvSpPr>
        <p:spPr>
          <a:xfrm>
            <a:off x="260004" y="612775"/>
            <a:ext cx="4259739" cy="3194804"/>
          </a:xfrm>
          <a:prstGeom prst="rect">
            <a:avLst/>
          </a:prstGeom>
        </p:spPr>
        <p:txBody>
          <a:bodyPr/>
          <a:lstStyle>
            <a:lvl1pPr marL="0" indent="0">
              <a:buNone/>
              <a:defRPr sz="3200">
                <a:solidFill>
                  <a:srgbClr val="3D4059"/>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60004" y="4609783"/>
            <a:ext cx="8686800" cy="624909"/>
          </a:xfrm>
          <a:prstGeom prst="rect">
            <a:avLst/>
          </a:prstGeom>
        </p:spPr>
        <p:txBody>
          <a:bodyPr/>
          <a:lstStyle>
            <a:lvl1pPr marL="0" indent="0">
              <a:buNone/>
              <a:defRPr sz="1400">
                <a:solidFill>
                  <a:srgbClr val="3D4059"/>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2F06D7DF-80BD-8344-910D-31CE746E5D7C}" type="datetimeFigureOut">
              <a:rPr lang="en-US" smtClean="0"/>
              <a:pPr/>
              <a:t>8/2/2018</a:t>
            </a:fld>
            <a:endParaRPr lang="en-US" dirty="0"/>
          </a:p>
        </p:txBody>
      </p:sp>
      <p:sp>
        <p:nvSpPr>
          <p:cNvPr id="9" name="Picture Placeholder 2"/>
          <p:cNvSpPr>
            <a:spLocks noGrp="1"/>
          </p:cNvSpPr>
          <p:nvPr>
            <p:ph type="pic" idx="13"/>
          </p:nvPr>
        </p:nvSpPr>
        <p:spPr>
          <a:xfrm>
            <a:off x="4687065" y="612775"/>
            <a:ext cx="4259739" cy="3194804"/>
          </a:xfrm>
          <a:prstGeom prst="rect">
            <a:avLst/>
          </a:prstGeom>
        </p:spPr>
        <p:txBody>
          <a:bodyPr/>
          <a:lstStyle>
            <a:lvl1pPr marL="0" indent="0">
              <a:buNone/>
              <a:defRPr sz="3200">
                <a:solidFill>
                  <a:srgbClr val="3D4059"/>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2" name="Slide Number Placeholder 5"/>
          <p:cNvSpPr>
            <a:spLocks noGrp="1"/>
          </p:cNvSpPr>
          <p:nvPr>
            <p:ph type="sldNum" sz="quarter" idx="12"/>
          </p:nvPr>
        </p:nvSpPr>
        <p:spPr>
          <a:xfrm>
            <a:off x="3945684" y="6356350"/>
            <a:ext cx="2133600" cy="365125"/>
          </a:xfrm>
        </p:spPr>
        <p:txBody>
          <a:bodyPr/>
          <a:lstStyle/>
          <a:p>
            <a:fld id="{CEBFD22D-C511-9847-9EF9-254F04B6B55E}" type="slidenum">
              <a:rPr lang="en-US" smtClean="0"/>
              <a:pPr/>
              <a:t>‹#›</a:t>
            </a:fld>
            <a:endParaRPr lang="en-US" dirty="0"/>
          </a:p>
        </p:txBody>
      </p:sp>
      <p:sp>
        <p:nvSpPr>
          <p:cNvPr id="11" name="Rectangle 10"/>
          <p:cNvSpPr/>
          <p:nvPr userDrawn="1"/>
        </p:nvSpPr>
        <p:spPr>
          <a:xfrm>
            <a:off x="6876156" y="5936456"/>
            <a:ext cx="2070647" cy="3000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userDrawn="1"/>
        </p:nvPicPr>
        <p:blipFill>
          <a:blip r:embed="rId2"/>
          <a:stretch>
            <a:fillRect/>
          </a:stretch>
        </p:blipFill>
        <p:spPr>
          <a:xfrm>
            <a:off x="6900863" y="4979259"/>
            <a:ext cx="2045941" cy="1954709"/>
          </a:xfrm>
          <a:prstGeom prst="rect">
            <a:avLst/>
          </a:prstGeom>
        </p:spPr>
      </p:pic>
    </p:spTree>
    <p:extLst>
      <p:ext uri="{BB962C8B-B14F-4D97-AF65-F5344CB8AC3E}">
        <p14:creationId xmlns:p14="http://schemas.microsoft.com/office/powerpoint/2010/main" val="1150233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F06D7DF-80BD-8344-910D-31CE746E5D7C}" type="datetimeFigureOut">
              <a:rPr lang="en-US" smtClean="0"/>
              <a:pPr/>
              <a:t>8/2/2018</a:t>
            </a:fld>
            <a:endParaRPr lang="en-US" dirty="0"/>
          </a:p>
        </p:txBody>
      </p:sp>
      <p:sp>
        <p:nvSpPr>
          <p:cNvPr id="7" name="Picture Placeholder 2"/>
          <p:cNvSpPr>
            <a:spLocks noGrp="1"/>
          </p:cNvSpPr>
          <p:nvPr>
            <p:ph type="pic" idx="12" hasCustomPrompt="1"/>
          </p:nvPr>
        </p:nvSpPr>
        <p:spPr>
          <a:xfrm>
            <a:off x="1678487" y="4479246"/>
            <a:ext cx="957755" cy="996676"/>
          </a:xfrm>
          <a:prstGeom prst="rect">
            <a:avLst/>
          </a:prstGeom>
        </p:spPr>
        <p:txBody>
          <a:bodyPr/>
          <a:lstStyle>
            <a:lvl1pPr marL="0" indent="0">
              <a:buNone/>
              <a:defRPr sz="1400">
                <a:solidFill>
                  <a:srgbClr val="3D4059"/>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Speaker Photo </a:t>
            </a:r>
            <a:br>
              <a:rPr lang="en-US" dirty="0"/>
            </a:br>
            <a:r>
              <a:rPr lang="en-US" dirty="0"/>
              <a:t>(if available)</a:t>
            </a:r>
          </a:p>
        </p:txBody>
      </p:sp>
      <p:sp>
        <p:nvSpPr>
          <p:cNvPr id="14" name="Slide Number Placeholder 5"/>
          <p:cNvSpPr>
            <a:spLocks noGrp="1"/>
          </p:cNvSpPr>
          <p:nvPr>
            <p:ph type="sldNum" sz="quarter" idx="13"/>
          </p:nvPr>
        </p:nvSpPr>
        <p:spPr>
          <a:xfrm>
            <a:off x="6789901" y="6356350"/>
            <a:ext cx="2133600" cy="365125"/>
          </a:xfrm>
        </p:spPr>
        <p:txBody>
          <a:bodyPr/>
          <a:lstStyle/>
          <a:p>
            <a:fld id="{CEBFD22D-C511-9847-9EF9-254F04B6B55E}" type="slidenum">
              <a:rPr lang="en-US" smtClean="0"/>
              <a:pPr/>
              <a:t>‹#›</a:t>
            </a:fld>
            <a:endParaRPr lang="en-US" dirty="0"/>
          </a:p>
        </p:txBody>
      </p:sp>
      <p:sp>
        <p:nvSpPr>
          <p:cNvPr id="11" name="Subtitle 2"/>
          <p:cNvSpPr>
            <a:spLocks noGrp="1"/>
          </p:cNvSpPr>
          <p:nvPr>
            <p:ph type="subTitle" idx="1" hasCustomPrompt="1"/>
          </p:nvPr>
        </p:nvSpPr>
        <p:spPr>
          <a:xfrm>
            <a:off x="2738071" y="4479245"/>
            <a:ext cx="6405930" cy="627138"/>
          </a:xfrm>
          <a:prstGeom prst="rect">
            <a:avLst/>
          </a:prstGeom>
          <a:solidFill>
            <a:srgbClr val="E85E4F"/>
          </a:solidFill>
        </p:spPr>
        <p:txBody>
          <a:bodyPr wrap="none" lIns="91440" anchor="ctr">
            <a:noAutofit/>
          </a:bodyPr>
          <a:lstStyle>
            <a:lvl1pPr marL="0" indent="0" algn="l">
              <a:buNone/>
              <a:defRPr sz="2800" b="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Speaker Name</a:t>
            </a:r>
          </a:p>
        </p:txBody>
      </p:sp>
      <p:sp>
        <p:nvSpPr>
          <p:cNvPr id="12" name="Text Placeholder 3"/>
          <p:cNvSpPr>
            <a:spLocks noGrp="1"/>
          </p:cNvSpPr>
          <p:nvPr>
            <p:ph type="body" sz="half" idx="14" hasCustomPrompt="1"/>
          </p:nvPr>
        </p:nvSpPr>
        <p:spPr>
          <a:xfrm>
            <a:off x="2738070" y="5138102"/>
            <a:ext cx="2258860" cy="337819"/>
          </a:xfrm>
          <a:prstGeom prst="rect">
            <a:avLst/>
          </a:prstGeom>
        </p:spPr>
        <p:txBody>
          <a:bodyPr/>
          <a:lstStyle>
            <a:lvl1pPr marL="0" indent="0">
              <a:buNone/>
              <a:defRPr sz="1400">
                <a:solidFill>
                  <a:srgbClr val="3D4059"/>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 Title</a:t>
            </a:r>
          </a:p>
        </p:txBody>
      </p:sp>
      <p:pic>
        <p:nvPicPr>
          <p:cNvPr id="15" name="Picture 14"/>
          <p:cNvPicPr>
            <a:picLocks noChangeAspect="1"/>
          </p:cNvPicPr>
          <p:nvPr userDrawn="1"/>
        </p:nvPicPr>
        <p:blipFill>
          <a:blip r:embed="rId2"/>
          <a:stretch>
            <a:fillRect/>
          </a:stretch>
        </p:blipFill>
        <p:spPr>
          <a:xfrm>
            <a:off x="220563" y="210984"/>
            <a:ext cx="4223394" cy="4035065"/>
          </a:xfrm>
          <a:prstGeom prst="rect">
            <a:avLst/>
          </a:prstGeom>
        </p:spPr>
      </p:pic>
      <p:sp>
        <p:nvSpPr>
          <p:cNvPr id="16" name="Title 1"/>
          <p:cNvSpPr>
            <a:spLocks noGrp="1"/>
          </p:cNvSpPr>
          <p:nvPr>
            <p:ph type="ctrTitle" hasCustomPrompt="1"/>
          </p:nvPr>
        </p:nvSpPr>
        <p:spPr>
          <a:xfrm>
            <a:off x="1572016" y="3475974"/>
            <a:ext cx="7382970" cy="802642"/>
          </a:xfrm>
          <a:prstGeom prst="rect">
            <a:avLst/>
          </a:prstGeom>
        </p:spPr>
        <p:txBody>
          <a:bodyPr>
            <a:noAutofit/>
          </a:bodyPr>
          <a:lstStyle>
            <a:lvl1pPr algn="l">
              <a:defRPr sz="4800" b="1" baseline="0">
                <a:solidFill>
                  <a:srgbClr val="3D4059"/>
                </a:solidFill>
              </a:defRPr>
            </a:lvl1pPr>
          </a:lstStyle>
          <a:p>
            <a:r>
              <a:rPr lang="en-US" dirty="0"/>
              <a:t>Closing Slide</a:t>
            </a:r>
          </a:p>
        </p:txBody>
      </p:sp>
    </p:spTree>
    <p:extLst>
      <p:ext uri="{BB962C8B-B14F-4D97-AF65-F5344CB8AC3E}">
        <p14:creationId xmlns:p14="http://schemas.microsoft.com/office/powerpoint/2010/main" val="38232764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93D1A232-213E-473F-9DD9-A3DF6CA1860C}" type="datetimeFigureOut">
              <a:rPr lang="en-US" smtClean="0">
                <a:solidFill>
                  <a:srgbClr val="39302A"/>
                </a:solidFill>
              </a:rPr>
              <a:pPr/>
              <a:t>8/2/2018</a:t>
            </a:fld>
            <a:endParaRPr lang="en-US" dirty="0">
              <a:solidFill>
                <a:srgbClr val="39302A"/>
              </a:solidFill>
            </a:endParaRPr>
          </a:p>
        </p:txBody>
      </p:sp>
      <p:sp>
        <p:nvSpPr>
          <p:cNvPr id="10" name="Slide Number Placeholder 9"/>
          <p:cNvSpPr>
            <a:spLocks noGrp="1"/>
          </p:cNvSpPr>
          <p:nvPr>
            <p:ph type="sldNum" sz="quarter" idx="16"/>
          </p:nvPr>
        </p:nvSpPr>
        <p:spPr/>
        <p:txBody>
          <a:bodyPr rtlCol="0"/>
          <a:lstStyle/>
          <a:p>
            <a:fld id="{3A280939-1F92-4481-A4C9-DE259B9877AF}" type="slidenum">
              <a:rPr lang="en-US" smtClean="0"/>
              <a:pPr/>
              <a:t>‹#›</a:t>
            </a:fld>
            <a:endParaRPr lang="en-US" dirty="0"/>
          </a:p>
        </p:txBody>
      </p:sp>
      <p:sp>
        <p:nvSpPr>
          <p:cNvPr id="12" name="Footer Placeholder 11"/>
          <p:cNvSpPr>
            <a:spLocks noGrp="1"/>
          </p:cNvSpPr>
          <p:nvPr>
            <p:ph type="ftr" sz="quarter" idx="17"/>
          </p:nvPr>
        </p:nvSpPr>
        <p:spPr/>
        <p:txBody>
          <a:bodyPr rtlCol="0"/>
          <a:lstStyle/>
          <a:p>
            <a:endParaRPr lang="en-US" dirty="0">
              <a:solidFill>
                <a:srgbClr val="39302A"/>
              </a:solidFill>
            </a:endParaRPr>
          </a:p>
        </p:txBody>
      </p:sp>
    </p:spTree>
    <p:extLst>
      <p:ext uri="{BB962C8B-B14F-4D97-AF65-F5344CB8AC3E}">
        <p14:creationId xmlns:p14="http://schemas.microsoft.com/office/powerpoint/2010/main" val="3761223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rtlCol="0">
            <a:normAutofit/>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F5FF345-44AC-45CE-A9D5-A0D681A7F515}" type="datetimeFigureOut">
              <a:rPr lang="en-US"/>
              <a:pPr>
                <a:defRPr/>
              </a:pPr>
              <a:t>8/2/2018</a:t>
            </a:fld>
            <a:endParaRPr lang="en-US" dirty="0"/>
          </a:p>
        </p:txBody>
      </p:sp>
      <p:sp>
        <p:nvSpPr>
          <p:cNvPr id="6" name="Footer Placeholder 4"/>
          <p:cNvSpPr>
            <a:spLocks noGrp="1"/>
          </p:cNvSpPr>
          <p:nvPr>
            <p:ph type="ftr" sz="quarter" idx="11"/>
          </p:nvPr>
        </p:nvSpPr>
        <p:spPr>
          <a:xfrm>
            <a:off x="3124200" y="6356354"/>
            <a:ext cx="2895600" cy="365125"/>
          </a:xfrm>
          <a:prstGeom prst="rect">
            <a:avLst/>
          </a:prstGeom>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fld id="{966FADB3-4B7B-4FE8-9E8C-8283036ED5F0}" type="slidenum">
              <a:rPr lang="en-US" altLang="en-US"/>
              <a:pPr/>
              <a:t>‹#›</a:t>
            </a:fld>
            <a:endParaRPr lang="en-US" altLang="en-US" dirty="0"/>
          </a:p>
        </p:txBody>
      </p:sp>
    </p:spTree>
    <p:extLst>
      <p:ext uri="{BB962C8B-B14F-4D97-AF65-F5344CB8AC3E}">
        <p14:creationId xmlns:p14="http://schemas.microsoft.com/office/powerpoint/2010/main" val="7342391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0118"/>
          </a:xfrm>
          <a:prstGeom prst="rect">
            <a:avLst/>
          </a:prstGeom>
        </p:spPr>
        <p:txBody>
          <a:bodyPr/>
          <a:lstStyle>
            <a:lvl1pPr algn="l">
              <a:defRPr sz="4000" b="1">
                <a:solidFill>
                  <a:srgbClr val="E85E4F"/>
                </a:solidFill>
              </a:defRPr>
            </a:lvl1pPr>
          </a:lstStyle>
          <a:p>
            <a:r>
              <a:rPr lang="en-US" dirty="0"/>
              <a:t>Click to edit Master title style</a:t>
            </a:r>
          </a:p>
        </p:txBody>
      </p:sp>
      <p:sp>
        <p:nvSpPr>
          <p:cNvPr id="3" name="Content Placeholder 2"/>
          <p:cNvSpPr>
            <a:spLocks noGrp="1"/>
          </p:cNvSpPr>
          <p:nvPr>
            <p:ph idx="1"/>
          </p:nvPr>
        </p:nvSpPr>
        <p:spPr>
          <a:xfrm>
            <a:off x="457200" y="1168924"/>
            <a:ext cx="8229600" cy="4732255"/>
          </a:xfrm>
          <a:prstGeom prst="rect">
            <a:avLst/>
          </a:prstGeom>
        </p:spPr>
        <p:txBody>
          <a:bodyPr/>
          <a:lstStyle>
            <a:lvl1pPr marL="342900" indent="-342900">
              <a:buClr>
                <a:srgbClr val="E85E4F"/>
              </a:buClr>
              <a:buFont typeface="Wingdings" panose="05000000000000000000" pitchFamily="2" charset="2"/>
              <a:buChar char="§"/>
              <a:defRPr>
                <a:solidFill>
                  <a:srgbClr val="3D4059"/>
                </a:solidFill>
              </a:defRPr>
            </a:lvl1pPr>
            <a:lvl2pPr marL="742950" indent="-285750">
              <a:buClr>
                <a:srgbClr val="FFC72C"/>
              </a:buClr>
              <a:buFont typeface="Wingdings" panose="05000000000000000000" pitchFamily="2" charset="2"/>
              <a:buChar char="§"/>
              <a:defRPr>
                <a:solidFill>
                  <a:srgbClr val="3D4059"/>
                </a:solidFill>
              </a:defRPr>
            </a:lvl2pPr>
            <a:lvl3pPr marL="1143000" indent="-228600">
              <a:buClr>
                <a:srgbClr val="FFC72C"/>
              </a:buClr>
              <a:buFont typeface="Wingdings" panose="05000000000000000000" pitchFamily="2" charset="2"/>
              <a:buChar char="§"/>
              <a:defRPr>
                <a:solidFill>
                  <a:srgbClr val="3D4059"/>
                </a:solidFill>
              </a:defRPr>
            </a:lvl3pPr>
            <a:lvl4pPr marL="1600200" indent="-228600">
              <a:buClr>
                <a:srgbClr val="FFC72C"/>
              </a:buClr>
              <a:buFont typeface="Wingdings" panose="05000000000000000000" pitchFamily="2" charset="2"/>
              <a:buChar char="§"/>
              <a:defRPr>
                <a:solidFill>
                  <a:srgbClr val="3D4059"/>
                </a:solidFill>
              </a:defRPr>
            </a:lvl4pPr>
            <a:lvl5pPr marL="2057400" indent="-228600">
              <a:buClr>
                <a:srgbClr val="FFC72C"/>
              </a:buClr>
              <a:buFont typeface="Wingdings" panose="05000000000000000000" pitchFamily="2" charset="2"/>
              <a:buChar char="§"/>
              <a:defRPr>
                <a:solidFill>
                  <a:srgbClr val="3D4059"/>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ubtitle 2">
            <a:extLst>
              <a:ext uri="{FF2B5EF4-FFF2-40B4-BE49-F238E27FC236}">
                <a16:creationId xmlns:a16="http://schemas.microsoft.com/office/drawing/2014/main" id="{E259493E-A775-44FF-A390-9C33A2FDEE8C}"/>
              </a:ext>
            </a:extLst>
          </p:cNvPr>
          <p:cNvSpPr>
            <a:spLocks noGrp="1"/>
          </p:cNvSpPr>
          <p:nvPr>
            <p:ph type="subTitle" idx="10"/>
          </p:nvPr>
        </p:nvSpPr>
        <p:spPr>
          <a:xfrm>
            <a:off x="0" y="6258251"/>
            <a:ext cx="9144000" cy="627138"/>
          </a:xfrm>
          <a:prstGeom prst="rect">
            <a:avLst/>
          </a:prstGeom>
          <a:solidFill>
            <a:srgbClr val="E85E4F"/>
          </a:solidFill>
        </p:spPr>
        <p:txBody>
          <a:bodyPr wrap="none" lIns="91440" anchor="ctr">
            <a:noAutofit/>
          </a:bodyPr>
          <a:lstStyle>
            <a:lvl1pPr marL="0" indent="0" algn="l">
              <a:buNone/>
              <a:defRPr sz="2800" b="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Tree>
    <p:extLst>
      <p:ext uri="{BB962C8B-B14F-4D97-AF65-F5344CB8AC3E}">
        <p14:creationId xmlns:p14="http://schemas.microsoft.com/office/powerpoint/2010/main" val="23318565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2" name="Freeform 2"/>
          <p:cNvSpPr>
            <a:spLocks/>
          </p:cNvSpPr>
          <p:nvPr/>
        </p:nvSpPr>
        <p:spPr bwMode="blackWhite">
          <a:xfrm>
            <a:off x="20638" y="12700"/>
            <a:ext cx="8896350" cy="6780213"/>
          </a:xfrm>
          <a:custGeom>
            <a:avLst/>
            <a:gdLst>
              <a:gd name="T0" fmla="*/ 2822 w 3985"/>
              <a:gd name="T1" fmla="*/ 0 h 3619"/>
              <a:gd name="T2" fmla="*/ 0 w 3985"/>
              <a:gd name="T3" fmla="*/ 975 h 3619"/>
              <a:gd name="T4" fmla="*/ 2169 w 3985"/>
              <a:gd name="T5" fmla="*/ 3619 h 3619"/>
              <a:gd name="T6" fmla="*/ 3985 w 3985"/>
              <a:gd name="T7" fmla="*/ 1125 h 3619"/>
              <a:gd name="T8" fmla="*/ 2822 w 3985"/>
              <a:gd name="T9" fmla="*/ 0 h 3619"/>
              <a:gd name="T10" fmla="*/ 2822 w 3985"/>
              <a:gd name="T11" fmla="*/ 0 h 3619"/>
            </a:gdLst>
            <a:ahLst/>
            <a:cxnLst>
              <a:cxn ang="0">
                <a:pos x="T0" y="T1"/>
              </a:cxn>
              <a:cxn ang="0">
                <a:pos x="T2" y="T3"/>
              </a:cxn>
              <a:cxn ang="0">
                <a:pos x="T4" y="T5"/>
              </a:cxn>
              <a:cxn ang="0">
                <a:pos x="T6" y="T7"/>
              </a:cxn>
              <a:cxn ang="0">
                <a:pos x="T8" y="T9"/>
              </a:cxn>
              <a:cxn ang="0">
                <a:pos x="T10" y="T11"/>
              </a:cxn>
            </a:cxnLst>
            <a:rect l="0" t="0" r="r" b="b"/>
            <a:pathLst>
              <a:path w="3985" h="3619">
                <a:moveTo>
                  <a:pt x="2822" y="0"/>
                </a:moveTo>
                <a:lnTo>
                  <a:pt x="0" y="975"/>
                </a:lnTo>
                <a:lnTo>
                  <a:pt x="2169" y="3619"/>
                </a:lnTo>
                <a:lnTo>
                  <a:pt x="3985" y="1125"/>
                </a:lnTo>
                <a:lnTo>
                  <a:pt x="2822" y="0"/>
                </a:lnTo>
                <a:lnTo>
                  <a:pt x="2822"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dirty="0">
              <a:solidFill>
                <a:srgbClr val="000000"/>
              </a:solidFill>
            </a:endParaRPr>
          </a:p>
        </p:txBody>
      </p:sp>
      <p:sp>
        <p:nvSpPr>
          <p:cNvPr id="5123" name="Rectangle 3"/>
          <p:cNvSpPr>
            <a:spLocks noGrp="1" noChangeArrowheads="1"/>
          </p:cNvSpPr>
          <p:nvPr>
            <p:ph type="ctrTitle"/>
          </p:nvPr>
        </p:nvSpPr>
        <p:spPr>
          <a:xfrm>
            <a:off x="1371600" y="1511300"/>
            <a:ext cx="6400800" cy="2273300"/>
          </a:xfrm>
          <a:effectLst>
            <a:outerShdw dist="45791" dir="2021404" algn="ctr" rotWithShape="0">
              <a:schemeClr val="bg2"/>
            </a:outerShdw>
          </a:effectLst>
          <a:extLst>
            <a:ext uri="{909E8E84-426E-40DD-AFC4-6F175D3DCCD1}">
              <a14:hiddenFill xmlns:a14="http://schemas.microsoft.com/office/drawing/2010/main">
                <a:solidFill>
                  <a:srgbClr val="FF3300"/>
                </a:solidFill>
              </a14:hiddenFill>
            </a:ext>
          </a:extLst>
        </p:spPr>
        <p:txBody>
          <a:bodyPr/>
          <a:lstStyle>
            <a:lvl1pPr>
              <a:defRPr>
                <a:solidFill>
                  <a:schemeClr val="tx2"/>
                </a:solidFill>
                <a:effectLst>
                  <a:outerShdw blurRad="38100" dist="38100" dir="2700000" algn="tl">
                    <a:srgbClr val="C0C0C0"/>
                  </a:outerShdw>
                </a:effectLst>
              </a:defRPr>
            </a:lvl1pPr>
          </a:lstStyle>
          <a:p>
            <a:pPr lvl="0"/>
            <a:r>
              <a:rPr lang="en-US" noProof="0"/>
              <a:t>Click to edit Master title style</a:t>
            </a:r>
          </a:p>
        </p:txBody>
      </p:sp>
      <p:sp>
        <p:nvSpPr>
          <p:cNvPr id="5124" name="Rectangle 4"/>
          <p:cNvSpPr>
            <a:spLocks noGrp="1" noChangeArrowheads="1"/>
          </p:cNvSpPr>
          <p:nvPr>
            <p:ph type="subTitle" idx="1"/>
          </p:nvPr>
        </p:nvSpPr>
        <p:spPr>
          <a:xfrm>
            <a:off x="1549400" y="4051300"/>
            <a:ext cx="6032500" cy="1003300"/>
          </a:xfrm>
        </p:spPr>
        <p:txBody>
          <a:bodyPr/>
          <a:lstStyle>
            <a:lvl1pPr marL="0" indent="0" algn="ctr">
              <a:buFontTx/>
              <a:buNone/>
              <a:defRPr sz="2800">
                <a:effectLst>
                  <a:outerShdw blurRad="38100" dist="38100" dir="2700000" algn="tl">
                    <a:srgbClr val="C0C0C0"/>
                  </a:outerShdw>
                </a:effectLst>
              </a:defRPr>
            </a:lvl1pPr>
          </a:lstStyle>
          <a:p>
            <a:pPr lvl="0"/>
            <a:r>
              <a:rPr lang="en-US" noProof="0"/>
              <a:t>Click to edit Master subtitle style</a:t>
            </a:r>
          </a:p>
        </p:txBody>
      </p:sp>
      <p:sp>
        <p:nvSpPr>
          <p:cNvPr id="5125" name="Rectangle 5"/>
          <p:cNvSpPr>
            <a:spLocks noGrp="1" noChangeArrowheads="1"/>
          </p:cNvSpPr>
          <p:nvPr>
            <p:ph type="dt" sz="half" idx="2"/>
          </p:nvPr>
        </p:nvSpPr>
        <p:spPr>
          <a:xfrm>
            <a:off x="685800" y="6248400"/>
            <a:ext cx="1905000" cy="457200"/>
          </a:xfrm>
        </p:spPr>
        <p:txBody>
          <a:bodyPr/>
          <a:lstStyle>
            <a:lvl1pPr>
              <a:defRPr/>
            </a:lvl1pPr>
          </a:lstStyle>
          <a:p>
            <a:endParaRPr lang="en-US" dirty="0">
              <a:solidFill>
                <a:srgbClr val="000000"/>
              </a:solidFill>
            </a:endParaRPr>
          </a:p>
        </p:txBody>
      </p:sp>
      <p:sp>
        <p:nvSpPr>
          <p:cNvPr id="5126" name="Rectangle 6"/>
          <p:cNvSpPr>
            <a:spLocks noGrp="1" noChangeArrowheads="1"/>
          </p:cNvSpPr>
          <p:nvPr>
            <p:ph type="ftr" sz="quarter" idx="3"/>
          </p:nvPr>
        </p:nvSpPr>
        <p:spPr>
          <a:xfrm>
            <a:off x="3124200" y="6248400"/>
            <a:ext cx="2895600" cy="457200"/>
          </a:xfrm>
        </p:spPr>
        <p:txBody>
          <a:bodyPr/>
          <a:lstStyle>
            <a:lvl1pPr>
              <a:defRPr/>
            </a:lvl1pPr>
          </a:lstStyle>
          <a:p>
            <a:endParaRPr lang="en-US" dirty="0">
              <a:solidFill>
                <a:srgbClr val="000000"/>
              </a:solidFill>
            </a:endParaRPr>
          </a:p>
        </p:txBody>
      </p:sp>
      <p:sp>
        <p:nvSpPr>
          <p:cNvPr id="5127" name="Rectangle 7"/>
          <p:cNvSpPr>
            <a:spLocks noGrp="1" noChangeArrowheads="1"/>
          </p:cNvSpPr>
          <p:nvPr>
            <p:ph type="sldNum" sz="quarter" idx="4"/>
          </p:nvPr>
        </p:nvSpPr>
        <p:spPr>
          <a:xfrm>
            <a:off x="6553200" y="6248400"/>
            <a:ext cx="1905000" cy="457200"/>
          </a:xfrm>
        </p:spPr>
        <p:txBody>
          <a:bodyPr/>
          <a:lstStyle>
            <a:lvl1pPr>
              <a:defRPr/>
            </a:lvl1pPr>
          </a:lstStyle>
          <a:p>
            <a:fld id="{1B5193F5-95DA-4D8D-B141-1C668099014B}" type="slidenum">
              <a:rPr lang="en-US">
                <a:solidFill>
                  <a:srgbClr val="000000"/>
                </a:solidFill>
              </a:rPr>
              <a:pPr/>
              <a:t>‹#›</a:t>
            </a:fld>
            <a:endParaRPr lang="en-US" dirty="0">
              <a:solidFill>
                <a:srgbClr val="000000"/>
              </a:solidFill>
            </a:endParaRPr>
          </a:p>
        </p:txBody>
      </p:sp>
      <p:grpSp>
        <p:nvGrpSpPr>
          <p:cNvPr id="5128" name="Group 8"/>
          <p:cNvGrpSpPr>
            <a:grpSpLocks/>
          </p:cNvGrpSpPr>
          <p:nvPr/>
        </p:nvGrpSpPr>
        <p:grpSpPr bwMode="auto">
          <a:xfrm>
            <a:off x="195263" y="234950"/>
            <a:ext cx="3787775" cy="1778000"/>
            <a:chOff x="123" y="148"/>
            <a:chExt cx="2386" cy="1120"/>
          </a:xfrm>
        </p:grpSpPr>
        <p:sp>
          <p:nvSpPr>
            <p:cNvPr id="5129" name="Freeform 9"/>
            <p:cNvSpPr>
              <a:spLocks/>
            </p:cNvSpPr>
            <p:nvPr userDrawn="1"/>
          </p:nvSpPr>
          <p:spPr bwMode="auto">
            <a:xfrm>
              <a:off x="177" y="177"/>
              <a:ext cx="2250" cy="1017"/>
            </a:xfrm>
            <a:custGeom>
              <a:avLst/>
              <a:gdLst>
                <a:gd name="T0" fmla="*/ 794 w 794"/>
                <a:gd name="T1" fmla="*/ 395 h 414"/>
                <a:gd name="T2" fmla="*/ 710 w 794"/>
                <a:gd name="T3" fmla="*/ 318 h 414"/>
                <a:gd name="T4" fmla="*/ 556 w 794"/>
                <a:gd name="T5" fmla="*/ 210 h 414"/>
                <a:gd name="T6" fmla="*/ 71 w 794"/>
                <a:gd name="T7" fmla="*/ 0 h 414"/>
                <a:gd name="T8" fmla="*/ 23 w 794"/>
                <a:gd name="T9" fmla="*/ 20 h 414"/>
                <a:gd name="T10" fmla="*/ 0 w 794"/>
                <a:gd name="T11" fmla="*/ 83 h 414"/>
                <a:gd name="T12" fmla="*/ 28 w 794"/>
                <a:gd name="T13" fmla="*/ 155 h 414"/>
                <a:gd name="T14" fmla="*/ 570 w 794"/>
                <a:gd name="T15" fmla="*/ 409 h 414"/>
                <a:gd name="T16" fmla="*/ 689 w 794"/>
                <a:gd name="T17" fmla="*/ 393 h 414"/>
                <a:gd name="T18" fmla="*/ 785 w 794"/>
                <a:gd name="T19" fmla="*/ 414 h 414"/>
                <a:gd name="T20" fmla="*/ 794 w 794"/>
                <a:gd name="T21" fmla="*/ 395 h 414"/>
                <a:gd name="T22" fmla="*/ 794 w 794"/>
                <a:gd name="T23" fmla="*/ 395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lnTo>
                    <a:pt x="794" y="395"/>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dirty="0">
                <a:solidFill>
                  <a:srgbClr val="000000"/>
                </a:solidFill>
              </a:endParaRPr>
            </a:p>
          </p:txBody>
        </p:sp>
        <p:sp>
          <p:nvSpPr>
            <p:cNvPr id="5130" name="Freeform 10"/>
            <p:cNvSpPr>
              <a:spLocks/>
            </p:cNvSpPr>
            <p:nvPr userDrawn="1"/>
          </p:nvSpPr>
          <p:spPr bwMode="auto">
            <a:xfrm>
              <a:off x="166" y="261"/>
              <a:ext cx="2244" cy="1007"/>
            </a:xfrm>
            <a:custGeom>
              <a:avLst/>
              <a:gdLst>
                <a:gd name="T0" fmla="*/ 137 w 1586"/>
                <a:gd name="T1" fmla="*/ 0 h 821"/>
                <a:gd name="T2" fmla="*/ 1331 w 1586"/>
                <a:gd name="T3" fmla="*/ 519 h 821"/>
                <a:gd name="T4" fmla="*/ 1428 w 1586"/>
                <a:gd name="T5" fmla="*/ 638 h 821"/>
                <a:gd name="T6" fmla="*/ 1586 w 1586"/>
                <a:gd name="T7" fmla="*/ 792 h 821"/>
                <a:gd name="T8" fmla="*/ 1565 w 1586"/>
                <a:gd name="T9" fmla="*/ 821 h 821"/>
                <a:gd name="T10" fmla="*/ 1350 w 1586"/>
                <a:gd name="T11" fmla="*/ 787 h 821"/>
                <a:gd name="T12" fmla="*/ 1145 w 1586"/>
                <a:gd name="T13" fmla="*/ 811 h 821"/>
                <a:gd name="T14" fmla="*/ 42 w 1586"/>
                <a:gd name="T15" fmla="*/ 298 h 821"/>
                <a:gd name="T16" fmla="*/ 0 w 1586"/>
                <a:gd name="T17" fmla="*/ 150 h 821"/>
                <a:gd name="T18" fmla="*/ 46 w 1586"/>
                <a:gd name="T19" fmla="*/ 32 h 821"/>
                <a:gd name="T20" fmla="*/ 137 w 1586"/>
                <a:gd name="T21" fmla="*/ 0 h 821"/>
                <a:gd name="T22" fmla="*/ 137 w 1586"/>
                <a:gd name="T23" fmla="*/ 0 h 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lnTo>
                    <a:pt x="137"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dirty="0">
                <a:solidFill>
                  <a:srgbClr val="000000"/>
                </a:solidFill>
              </a:endParaRPr>
            </a:p>
          </p:txBody>
        </p:sp>
        <p:sp>
          <p:nvSpPr>
            <p:cNvPr id="5131" name="Freeform 11"/>
            <p:cNvSpPr>
              <a:spLocks/>
            </p:cNvSpPr>
            <p:nvPr userDrawn="1"/>
          </p:nvSpPr>
          <p:spPr bwMode="auto">
            <a:xfrm>
              <a:off x="474" y="344"/>
              <a:ext cx="1488" cy="919"/>
            </a:xfrm>
            <a:custGeom>
              <a:avLst/>
              <a:gdLst>
                <a:gd name="T0" fmla="*/ 0 w 1049"/>
                <a:gd name="T1" fmla="*/ 325 h 747"/>
                <a:gd name="T2" fmla="*/ 922 w 1049"/>
                <a:gd name="T3" fmla="*/ 747 h 747"/>
                <a:gd name="T4" fmla="*/ 939 w 1049"/>
                <a:gd name="T5" fmla="*/ 534 h 747"/>
                <a:gd name="T6" fmla="*/ 1049 w 1049"/>
                <a:gd name="T7" fmla="*/ 422 h 747"/>
                <a:gd name="T8" fmla="*/ 78 w 1049"/>
                <a:gd name="T9" fmla="*/ 0 h 747"/>
                <a:gd name="T10" fmla="*/ 0 w 1049"/>
                <a:gd name="T11" fmla="*/ 127 h 747"/>
                <a:gd name="T12" fmla="*/ 0 w 1049"/>
                <a:gd name="T13" fmla="*/ 325 h 747"/>
                <a:gd name="T14" fmla="*/ 0 w 1049"/>
                <a:gd name="T15" fmla="*/ 325 h 7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9" h="747">
                  <a:moveTo>
                    <a:pt x="0" y="325"/>
                  </a:moveTo>
                  <a:lnTo>
                    <a:pt x="922" y="747"/>
                  </a:lnTo>
                  <a:lnTo>
                    <a:pt x="939" y="534"/>
                  </a:lnTo>
                  <a:lnTo>
                    <a:pt x="1049" y="422"/>
                  </a:lnTo>
                  <a:lnTo>
                    <a:pt x="78" y="0"/>
                  </a:lnTo>
                  <a:lnTo>
                    <a:pt x="0" y="127"/>
                  </a:lnTo>
                  <a:lnTo>
                    <a:pt x="0" y="325"/>
                  </a:lnTo>
                  <a:lnTo>
                    <a:pt x="0" y="3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dirty="0">
                <a:solidFill>
                  <a:srgbClr val="000000"/>
                </a:solidFill>
              </a:endParaRPr>
            </a:p>
          </p:txBody>
        </p:sp>
        <p:grpSp>
          <p:nvGrpSpPr>
            <p:cNvPr id="5132" name="Group 12"/>
            <p:cNvGrpSpPr>
              <a:grpSpLocks/>
            </p:cNvGrpSpPr>
            <p:nvPr userDrawn="1"/>
          </p:nvGrpSpPr>
          <p:grpSpPr bwMode="auto">
            <a:xfrm>
              <a:off x="123" y="148"/>
              <a:ext cx="2386" cy="1081"/>
              <a:chOff x="123" y="148"/>
              <a:chExt cx="2386" cy="1081"/>
            </a:xfrm>
          </p:grpSpPr>
          <p:sp>
            <p:nvSpPr>
              <p:cNvPr id="5133" name="Freeform 13"/>
              <p:cNvSpPr>
                <a:spLocks/>
              </p:cNvSpPr>
              <p:nvPr userDrawn="1"/>
            </p:nvSpPr>
            <p:spPr bwMode="auto">
              <a:xfrm>
                <a:off x="2005" y="934"/>
                <a:ext cx="212" cy="214"/>
              </a:xfrm>
              <a:custGeom>
                <a:avLst/>
                <a:gdLst>
                  <a:gd name="T0" fmla="*/ 110 w 150"/>
                  <a:gd name="T1" fmla="*/ 0 h 173"/>
                  <a:gd name="T2" fmla="*/ 40 w 150"/>
                  <a:gd name="T3" fmla="*/ 66 h 173"/>
                  <a:gd name="T4" fmla="*/ 0 w 150"/>
                  <a:gd name="T5" fmla="*/ 173 h 173"/>
                  <a:gd name="T6" fmla="*/ 80 w 150"/>
                  <a:gd name="T7" fmla="*/ 160 h 173"/>
                  <a:gd name="T8" fmla="*/ 103 w 150"/>
                  <a:gd name="T9" fmla="*/ 84 h 173"/>
                  <a:gd name="T10" fmla="*/ 150 w 150"/>
                  <a:gd name="T11" fmla="*/ 27 h 173"/>
                  <a:gd name="T12" fmla="*/ 110 w 150"/>
                  <a:gd name="T13" fmla="*/ 0 h 173"/>
                  <a:gd name="T14" fmla="*/ 110 w 150"/>
                  <a:gd name="T15" fmla="*/ 0 h 1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0" h="173">
                    <a:moveTo>
                      <a:pt x="110" y="0"/>
                    </a:moveTo>
                    <a:lnTo>
                      <a:pt x="40" y="66"/>
                    </a:lnTo>
                    <a:lnTo>
                      <a:pt x="0" y="173"/>
                    </a:lnTo>
                    <a:lnTo>
                      <a:pt x="80" y="160"/>
                    </a:lnTo>
                    <a:lnTo>
                      <a:pt x="103" y="84"/>
                    </a:lnTo>
                    <a:lnTo>
                      <a:pt x="150" y="27"/>
                    </a:lnTo>
                    <a:lnTo>
                      <a:pt x="110" y="0"/>
                    </a:lnTo>
                    <a:lnTo>
                      <a:pt x="11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dirty="0">
                  <a:solidFill>
                    <a:srgbClr val="000000"/>
                  </a:solidFill>
                </a:endParaRPr>
              </a:p>
            </p:txBody>
          </p:sp>
          <p:sp>
            <p:nvSpPr>
              <p:cNvPr id="5134" name="Freeform 14"/>
              <p:cNvSpPr>
                <a:spLocks/>
              </p:cNvSpPr>
              <p:nvPr userDrawn="1"/>
            </p:nvSpPr>
            <p:spPr bwMode="auto">
              <a:xfrm>
                <a:off x="123" y="148"/>
                <a:ext cx="2386" cy="1081"/>
              </a:xfrm>
              <a:custGeom>
                <a:avLst/>
                <a:gdLst>
                  <a:gd name="T0" fmla="*/ 156 w 1684"/>
                  <a:gd name="T1" fmla="*/ 0 h 880"/>
                  <a:gd name="T2" fmla="*/ 63 w 1684"/>
                  <a:gd name="T3" fmla="*/ 52 h 880"/>
                  <a:gd name="T4" fmla="*/ 0 w 1684"/>
                  <a:gd name="T5" fmla="*/ 208 h 880"/>
                  <a:gd name="T6" fmla="*/ 67 w 1684"/>
                  <a:gd name="T7" fmla="*/ 358 h 880"/>
                  <a:gd name="T8" fmla="*/ 1182 w 1684"/>
                  <a:gd name="T9" fmla="*/ 867 h 880"/>
                  <a:gd name="T10" fmla="*/ 1422 w 1684"/>
                  <a:gd name="T11" fmla="*/ 835 h 880"/>
                  <a:gd name="T12" fmla="*/ 1616 w 1684"/>
                  <a:gd name="T13" fmla="*/ 880 h 880"/>
                  <a:gd name="T14" fmla="*/ 1684 w 1684"/>
                  <a:gd name="T15" fmla="*/ 808 h 880"/>
                  <a:gd name="T16" fmla="*/ 1502 w 1684"/>
                  <a:gd name="T17" fmla="*/ 664 h 880"/>
                  <a:gd name="T18" fmla="*/ 1428 w 1684"/>
                  <a:gd name="T19" fmla="*/ 512 h 880"/>
                  <a:gd name="T20" fmla="*/ 1369 w 1684"/>
                  <a:gd name="T21" fmla="*/ 527 h 880"/>
                  <a:gd name="T22" fmla="*/ 1439 w 1684"/>
                  <a:gd name="T23" fmla="*/ 664 h 880"/>
                  <a:gd name="T24" fmla="*/ 1578 w 1684"/>
                  <a:gd name="T25" fmla="*/ 810 h 880"/>
                  <a:gd name="T26" fmla="*/ 1413 w 1684"/>
                  <a:gd name="T27" fmla="*/ 787 h 880"/>
                  <a:gd name="T28" fmla="*/ 1219 w 1684"/>
                  <a:gd name="T29" fmla="*/ 814 h 880"/>
                  <a:gd name="T30" fmla="*/ 1255 w 1684"/>
                  <a:gd name="T31" fmla="*/ 650 h 880"/>
                  <a:gd name="T32" fmla="*/ 1338 w 1684"/>
                  <a:gd name="T33" fmla="*/ 538 h 880"/>
                  <a:gd name="T34" fmla="*/ 1241 w 1684"/>
                  <a:gd name="T35" fmla="*/ 552 h 880"/>
                  <a:gd name="T36" fmla="*/ 1165 w 1684"/>
                  <a:gd name="T37" fmla="*/ 658 h 880"/>
                  <a:gd name="T38" fmla="*/ 1139 w 1684"/>
                  <a:gd name="T39" fmla="*/ 791 h 880"/>
                  <a:gd name="T40" fmla="*/ 107 w 1684"/>
                  <a:gd name="T41" fmla="*/ 310 h 880"/>
                  <a:gd name="T42" fmla="*/ 80 w 1684"/>
                  <a:gd name="T43" fmla="*/ 215 h 880"/>
                  <a:gd name="T44" fmla="*/ 103 w 1684"/>
                  <a:gd name="T45" fmla="*/ 95 h 880"/>
                  <a:gd name="T46" fmla="*/ 217 w 1684"/>
                  <a:gd name="T47" fmla="*/ 0 h 880"/>
                  <a:gd name="T48" fmla="*/ 156 w 1684"/>
                  <a:gd name="T49" fmla="*/ 0 h 880"/>
                  <a:gd name="T50" fmla="*/ 156 w 1684"/>
                  <a:gd name="T51" fmla="*/ 0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lnTo>
                      <a:pt x="15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dirty="0">
                  <a:solidFill>
                    <a:srgbClr val="000000"/>
                  </a:solidFill>
                </a:endParaRPr>
              </a:p>
            </p:txBody>
          </p:sp>
          <p:sp>
            <p:nvSpPr>
              <p:cNvPr id="5135" name="Freeform 15"/>
              <p:cNvSpPr>
                <a:spLocks/>
              </p:cNvSpPr>
              <p:nvPr userDrawn="1"/>
            </p:nvSpPr>
            <p:spPr bwMode="auto">
              <a:xfrm>
                <a:off x="324" y="158"/>
                <a:ext cx="1686" cy="614"/>
              </a:xfrm>
              <a:custGeom>
                <a:avLst/>
                <a:gdLst>
                  <a:gd name="T0" fmla="*/ 100 w 1190"/>
                  <a:gd name="T1" fmla="*/ 0 h 500"/>
                  <a:gd name="T2" fmla="*/ 1190 w 1190"/>
                  <a:gd name="T3" fmla="*/ 490 h 500"/>
                  <a:gd name="T4" fmla="*/ 1076 w 1190"/>
                  <a:gd name="T5" fmla="*/ 500 h 500"/>
                  <a:gd name="T6" fmla="*/ 0 w 1190"/>
                  <a:gd name="T7" fmla="*/ 27 h 500"/>
                  <a:gd name="T8" fmla="*/ 100 w 1190"/>
                  <a:gd name="T9" fmla="*/ 0 h 500"/>
                  <a:gd name="T10" fmla="*/ 100 w 1190"/>
                  <a:gd name="T11" fmla="*/ 0 h 500"/>
                </a:gdLst>
                <a:ahLst/>
                <a:cxnLst>
                  <a:cxn ang="0">
                    <a:pos x="T0" y="T1"/>
                  </a:cxn>
                  <a:cxn ang="0">
                    <a:pos x="T2" y="T3"/>
                  </a:cxn>
                  <a:cxn ang="0">
                    <a:pos x="T4" y="T5"/>
                  </a:cxn>
                  <a:cxn ang="0">
                    <a:pos x="T6" y="T7"/>
                  </a:cxn>
                  <a:cxn ang="0">
                    <a:pos x="T8" y="T9"/>
                  </a:cxn>
                  <a:cxn ang="0">
                    <a:pos x="T10" y="T11"/>
                  </a:cxn>
                </a:cxnLst>
                <a:rect l="0" t="0" r="r" b="b"/>
                <a:pathLst>
                  <a:path w="1190" h="500">
                    <a:moveTo>
                      <a:pt x="100" y="0"/>
                    </a:moveTo>
                    <a:lnTo>
                      <a:pt x="1190" y="490"/>
                    </a:lnTo>
                    <a:lnTo>
                      <a:pt x="1076" y="500"/>
                    </a:lnTo>
                    <a:lnTo>
                      <a:pt x="0" y="27"/>
                    </a:lnTo>
                    <a:lnTo>
                      <a:pt x="100" y="0"/>
                    </a:lnTo>
                    <a:lnTo>
                      <a:pt x="10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dirty="0">
                  <a:solidFill>
                    <a:srgbClr val="000000"/>
                  </a:solidFill>
                </a:endParaRPr>
              </a:p>
            </p:txBody>
          </p:sp>
          <p:sp>
            <p:nvSpPr>
              <p:cNvPr id="5136" name="Freeform 16"/>
              <p:cNvSpPr>
                <a:spLocks/>
              </p:cNvSpPr>
              <p:nvPr userDrawn="1"/>
            </p:nvSpPr>
            <p:spPr bwMode="auto">
              <a:xfrm>
                <a:off x="409" y="251"/>
                <a:ext cx="227" cy="410"/>
              </a:xfrm>
              <a:custGeom>
                <a:avLst/>
                <a:gdLst>
                  <a:gd name="T0" fmla="*/ 116 w 160"/>
                  <a:gd name="T1" fmla="*/ 0 h 335"/>
                  <a:gd name="T2" fmla="*/ 19 w 160"/>
                  <a:gd name="T3" fmla="*/ 106 h 335"/>
                  <a:gd name="T4" fmla="*/ 0 w 160"/>
                  <a:gd name="T5" fmla="*/ 230 h 335"/>
                  <a:gd name="T6" fmla="*/ 33 w 160"/>
                  <a:gd name="T7" fmla="*/ 314 h 335"/>
                  <a:gd name="T8" fmla="*/ 94 w 160"/>
                  <a:gd name="T9" fmla="*/ 335 h 335"/>
                  <a:gd name="T10" fmla="*/ 76 w 160"/>
                  <a:gd name="T11" fmla="*/ 154 h 335"/>
                  <a:gd name="T12" fmla="*/ 160 w 160"/>
                  <a:gd name="T13" fmla="*/ 17 h 335"/>
                  <a:gd name="T14" fmla="*/ 116 w 160"/>
                  <a:gd name="T15" fmla="*/ 0 h 335"/>
                  <a:gd name="T16" fmla="*/ 116 w 160"/>
                  <a:gd name="T17" fmla="*/ 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0" h="335">
                    <a:moveTo>
                      <a:pt x="116" y="0"/>
                    </a:moveTo>
                    <a:lnTo>
                      <a:pt x="19" y="106"/>
                    </a:lnTo>
                    <a:lnTo>
                      <a:pt x="0" y="230"/>
                    </a:lnTo>
                    <a:lnTo>
                      <a:pt x="33" y="314"/>
                    </a:lnTo>
                    <a:lnTo>
                      <a:pt x="94" y="335"/>
                    </a:lnTo>
                    <a:lnTo>
                      <a:pt x="76" y="154"/>
                    </a:lnTo>
                    <a:lnTo>
                      <a:pt x="160" y="17"/>
                    </a:lnTo>
                    <a:lnTo>
                      <a:pt x="116" y="0"/>
                    </a:lnTo>
                    <a:lnTo>
                      <a:pt x="1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dirty="0">
                  <a:solidFill>
                    <a:srgbClr val="000000"/>
                  </a:solidFill>
                </a:endParaRPr>
              </a:p>
            </p:txBody>
          </p:sp>
          <p:sp>
            <p:nvSpPr>
              <p:cNvPr id="5137" name="Freeform 17"/>
              <p:cNvSpPr>
                <a:spLocks/>
              </p:cNvSpPr>
              <p:nvPr userDrawn="1"/>
            </p:nvSpPr>
            <p:spPr bwMode="auto">
              <a:xfrm>
                <a:off x="846" y="536"/>
                <a:ext cx="691" cy="364"/>
              </a:xfrm>
              <a:custGeom>
                <a:avLst/>
                <a:gdLst>
                  <a:gd name="T0" fmla="*/ 14 w 489"/>
                  <a:gd name="T1" fmla="*/ 34 h 296"/>
                  <a:gd name="T2" fmla="*/ 160 w 489"/>
                  <a:gd name="T3" fmla="*/ 66 h 296"/>
                  <a:gd name="T4" fmla="*/ 324 w 489"/>
                  <a:gd name="T5" fmla="*/ 137 h 296"/>
                  <a:gd name="T6" fmla="*/ 440 w 489"/>
                  <a:gd name="T7" fmla="*/ 243 h 296"/>
                  <a:gd name="T8" fmla="*/ 326 w 489"/>
                  <a:gd name="T9" fmla="*/ 230 h 296"/>
                  <a:gd name="T10" fmla="*/ 139 w 489"/>
                  <a:gd name="T11" fmla="*/ 146 h 296"/>
                  <a:gd name="T12" fmla="*/ 50 w 489"/>
                  <a:gd name="T13" fmla="*/ 80 h 296"/>
                  <a:gd name="T14" fmla="*/ 107 w 489"/>
                  <a:gd name="T15" fmla="*/ 163 h 296"/>
                  <a:gd name="T16" fmla="*/ 272 w 489"/>
                  <a:gd name="T17" fmla="*/ 270 h 296"/>
                  <a:gd name="T18" fmla="*/ 466 w 489"/>
                  <a:gd name="T19" fmla="*/ 296 h 296"/>
                  <a:gd name="T20" fmla="*/ 489 w 489"/>
                  <a:gd name="T21" fmla="*/ 224 h 296"/>
                  <a:gd name="T22" fmla="*/ 394 w 489"/>
                  <a:gd name="T23" fmla="*/ 120 h 296"/>
                  <a:gd name="T24" fmla="*/ 170 w 489"/>
                  <a:gd name="T25" fmla="*/ 17 h 296"/>
                  <a:gd name="T26" fmla="*/ 0 w 489"/>
                  <a:gd name="T27" fmla="*/ 0 h 296"/>
                  <a:gd name="T28" fmla="*/ 14 w 489"/>
                  <a:gd name="T29" fmla="*/ 34 h 296"/>
                  <a:gd name="T30" fmla="*/ 14 w 489"/>
                  <a:gd name="T31" fmla="*/ 34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lnTo>
                      <a:pt x="14" y="3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dirty="0">
                  <a:solidFill>
                    <a:srgbClr val="000000"/>
                  </a:solidFill>
                </a:endParaRPr>
              </a:p>
            </p:txBody>
          </p:sp>
        </p:grpSp>
      </p:grpSp>
      <p:grpSp>
        <p:nvGrpSpPr>
          <p:cNvPr id="5138" name="Group 18"/>
          <p:cNvGrpSpPr>
            <a:grpSpLocks/>
          </p:cNvGrpSpPr>
          <p:nvPr/>
        </p:nvGrpSpPr>
        <p:grpSpPr bwMode="auto">
          <a:xfrm>
            <a:off x="7915275" y="4368800"/>
            <a:ext cx="742950" cy="1058863"/>
            <a:chOff x="4986" y="2752"/>
            <a:chExt cx="468" cy="667"/>
          </a:xfrm>
        </p:grpSpPr>
        <p:sp>
          <p:nvSpPr>
            <p:cNvPr id="5139" name="Freeform 19"/>
            <p:cNvSpPr>
              <a:spLocks/>
            </p:cNvSpPr>
            <p:nvPr userDrawn="1"/>
          </p:nvSpPr>
          <p:spPr bwMode="auto">
            <a:xfrm rot="7320404">
              <a:off x="4909" y="2936"/>
              <a:ext cx="629" cy="293"/>
            </a:xfrm>
            <a:custGeom>
              <a:avLst/>
              <a:gdLst>
                <a:gd name="T0" fmla="*/ 794 w 794"/>
                <a:gd name="T1" fmla="*/ 395 h 414"/>
                <a:gd name="T2" fmla="*/ 710 w 794"/>
                <a:gd name="T3" fmla="*/ 318 h 414"/>
                <a:gd name="T4" fmla="*/ 556 w 794"/>
                <a:gd name="T5" fmla="*/ 210 h 414"/>
                <a:gd name="T6" fmla="*/ 71 w 794"/>
                <a:gd name="T7" fmla="*/ 0 h 414"/>
                <a:gd name="T8" fmla="*/ 23 w 794"/>
                <a:gd name="T9" fmla="*/ 20 h 414"/>
                <a:gd name="T10" fmla="*/ 0 w 794"/>
                <a:gd name="T11" fmla="*/ 83 h 414"/>
                <a:gd name="T12" fmla="*/ 28 w 794"/>
                <a:gd name="T13" fmla="*/ 155 h 414"/>
                <a:gd name="T14" fmla="*/ 570 w 794"/>
                <a:gd name="T15" fmla="*/ 409 h 414"/>
                <a:gd name="T16" fmla="*/ 689 w 794"/>
                <a:gd name="T17" fmla="*/ 393 h 414"/>
                <a:gd name="T18" fmla="*/ 785 w 794"/>
                <a:gd name="T19" fmla="*/ 414 h 414"/>
                <a:gd name="T20" fmla="*/ 794 w 794"/>
                <a:gd name="T21" fmla="*/ 395 h 414"/>
                <a:gd name="T22" fmla="*/ 794 w 794"/>
                <a:gd name="T23" fmla="*/ 395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lnTo>
                    <a:pt x="794" y="395"/>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dirty="0">
                <a:solidFill>
                  <a:srgbClr val="000000"/>
                </a:solidFill>
              </a:endParaRPr>
            </a:p>
          </p:txBody>
        </p:sp>
        <p:sp>
          <p:nvSpPr>
            <p:cNvPr id="5140" name="Freeform 20"/>
            <p:cNvSpPr>
              <a:spLocks/>
            </p:cNvSpPr>
            <p:nvPr userDrawn="1"/>
          </p:nvSpPr>
          <p:spPr bwMode="auto">
            <a:xfrm rot="7320404">
              <a:off x="4893" y="2923"/>
              <a:ext cx="627" cy="290"/>
            </a:xfrm>
            <a:custGeom>
              <a:avLst/>
              <a:gdLst>
                <a:gd name="T0" fmla="*/ 137 w 1586"/>
                <a:gd name="T1" fmla="*/ 0 h 821"/>
                <a:gd name="T2" fmla="*/ 1331 w 1586"/>
                <a:gd name="T3" fmla="*/ 519 h 821"/>
                <a:gd name="T4" fmla="*/ 1428 w 1586"/>
                <a:gd name="T5" fmla="*/ 638 h 821"/>
                <a:gd name="T6" fmla="*/ 1586 w 1586"/>
                <a:gd name="T7" fmla="*/ 792 h 821"/>
                <a:gd name="T8" fmla="*/ 1565 w 1586"/>
                <a:gd name="T9" fmla="*/ 821 h 821"/>
                <a:gd name="T10" fmla="*/ 1350 w 1586"/>
                <a:gd name="T11" fmla="*/ 787 h 821"/>
                <a:gd name="T12" fmla="*/ 1145 w 1586"/>
                <a:gd name="T13" fmla="*/ 811 h 821"/>
                <a:gd name="T14" fmla="*/ 42 w 1586"/>
                <a:gd name="T15" fmla="*/ 298 h 821"/>
                <a:gd name="T16" fmla="*/ 0 w 1586"/>
                <a:gd name="T17" fmla="*/ 150 h 821"/>
                <a:gd name="T18" fmla="*/ 46 w 1586"/>
                <a:gd name="T19" fmla="*/ 32 h 821"/>
                <a:gd name="T20" fmla="*/ 137 w 1586"/>
                <a:gd name="T21" fmla="*/ 0 h 821"/>
                <a:gd name="T22" fmla="*/ 137 w 1586"/>
                <a:gd name="T23" fmla="*/ 0 h 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lnTo>
                    <a:pt x="137"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dirty="0">
                <a:solidFill>
                  <a:srgbClr val="000000"/>
                </a:solidFill>
              </a:endParaRPr>
            </a:p>
          </p:txBody>
        </p:sp>
        <p:sp>
          <p:nvSpPr>
            <p:cNvPr id="5141" name="Freeform 21"/>
            <p:cNvSpPr>
              <a:spLocks/>
            </p:cNvSpPr>
            <p:nvPr userDrawn="1"/>
          </p:nvSpPr>
          <p:spPr bwMode="auto">
            <a:xfrm rot="7320404">
              <a:off x="5000" y="2912"/>
              <a:ext cx="416" cy="265"/>
            </a:xfrm>
            <a:custGeom>
              <a:avLst/>
              <a:gdLst>
                <a:gd name="T0" fmla="*/ 0 w 1049"/>
                <a:gd name="T1" fmla="*/ 325 h 747"/>
                <a:gd name="T2" fmla="*/ 922 w 1049"/>
                <a:gd name="T3" fmla="*/ 747 h 747"/>
                <a:gd name="T4" fmla="*/ 939 w 1049"/>
                <a:gd name="T5" fmla="*/ 534 h 747"/>
                <a:gd name="T6" fmla="*/ 1049 w 1049"/>
                <a:gd name="T7" fmla="*/ 422 h 747"/>
                <a:gd name="T8" fmla="*/ 78 w 1049"/>
                <a:gd name="T9" fmla="*/ 0 h 747"/>
                <a:gd name="T10" fmla="*/ 0 w 1049"/>
                <a:gd name="T11" fmla="*/ 127 h 747"/>
                <a:gd name="T12" fmla="*/ 0 w 1049"/>
                <a:gd name="T13" fmla="*/ 325 h 747"/>
                <a:gd name="T14" fmla="*/ 0 w 1049"/>
                <a:gd name="T15" fmla="*/ 325 h 7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9" h="747">
                  <a:moveTo>
                    <a:pt x="0" y="325"/>
                  </a:moveTo>
                  <a:lnTo>
                    <a:pt x="922" y="747"/>
                  </a:lnTo>
                  <a:lnTo>
                    <a:pt x="939" y="534"/>
                  </a:lnTo>
                  <a:lnTo>
                    <a:pt x="1049" y="422"/>
                  </a:lnTo>
                  <a:lnTo>
                    <a:pt x="78" y="0"/>
                  </a:lnTo>
                  <a:lnTo>
                    <a:pt x="0" y="127"/>
                  </a:lnTo>
                  <a:lnTo>
                    <a:pt x="0" y="325"/>
                  </a:lnTo>
                  <a:lnTo>
                    <a:pt x="0" y="3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dirty="0">
                <a:solidFill>
                  <a:srgbClr val="000000"/>
                </a:solidFill>
              </a:endParaRPr>
            </a:p>
          </p:txBody>
        </p:sp>
        <p:grpSp>
          <p:nvGrpSpPr>
            <p:cNvPr id="5142" name="Group 22"/>
            <p:cNvGrpSpPr>
              <a:grpSpLocks/>
            </p:cNvGrpSpPr>
            <p:nvPr userDrawn="1"/>
          </p:nvGrpSpPr>
          <p:grpSpPr bwMode="auto">
            <a:xfrm>
              <a:off x="4986" y="2752"/>
              <a:ext cx="468" cy="667"/>
              <a:chOff x="4986" y="2752"/>
              <a:chExt cx="468" cy="667"/>
            </a:xfrm>
          </p:grpSpPr>
          <p:sp>
            <p:nvSpPr>
              <p:cNvPr id="5143" name="Freeform 23"/>
              <p:cNvSpPr>
                <a:spLocks/>
              </p:cNvSpPr>
              <p:nvPr userDrawn="1"/>
            </p:nvSpPr>
            <p:spPr bwMode="auto">
              <a:xfrm rot="7320404">
                <a:off x="4987" y="3190"/>
                <a:ext cx="59" cy="61"/>
              </a:xfrm>
              <a:custGeom>
                <a:avLst/>
                <a:gdLst>
                  <a:gd name="T0" fmla="*/ 110 w 150"/>
                  <a:gd name="T1" fmla="*/ 0 h 173"/>
                  <a:gd name="T2" fmla="*/ 40 w 150"/>
                  <a:gd name="T3" fmla="*/ 66 h 173"/>
                  <a:gd name="T4" fmla="*/ 0 w 150"/>
                  <a:gd name="T5" fmla="*/ 173 h 173"/>
                  <a:gd name="T6" fmla="*/ 80 w 150"/>
                  <a:gd name="T7" fmla="*/ 160 h 173"/>
                  <a:gd name="T8" fmla="*/ 103 w 150"/>
                  <a:gd name="T9" fmla="*/ 84 h 173"/>
                  <a:gd name="T10" fmla="*/ 150 w 150"/>
                  <a:gd name="T11" fmla="*/ 27 h 173"/>
                  <a:gd name="T12" fmla="*/ 110 w 150"/>
                  <a:gd name="T13" fmla="*/ 0 h 173"/>
                  <a:gd name="T14" fmla="*/ 110 w 150"/>
                  <a:gd name="T15" fmla="*/ 0 h 1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0" h="173">
                    <a:moveTo>
                      <a:pt x="110" y="0"/>
                    </a:moveTo>
                    <a:lnTo>
                      <a:pt x="40" y="66"/>
                    </a:lnTo>
                    <a:lnTo>
                      <a:pt x="0" y="173"/>
                    </a:lnTo>
                    <a:lnTo>
                      <a:pt x="80" y="160"/>
                    </a:lnTo>
                    <a:lnTo>
                      <a:pt x="103" y="84"/>
                    </a:lnTo>
                    <a:lnTo>
                      <a:pt x="150" y="27"/>
                    </a:lnTo>
                    <a:lnTo>
                      <a:pt x="110" y="0"/>
                    </a:lnTo>
                    <a:lnTo>
                      <a:pt x="11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dirty="0">
                  <a:solidFill>
                    <a:srgbClr val="000000"/>
                  </a:solidFill>
                </a:endParaRPr>
              </a:p>
            </p:txBody>
          </p:sp>
          <p:sp>
            <p:nvSpPr>
              <p:cNvPr id="5144" name="Freeform 24"/>
              <p:cNvSpPr>
                <a:spLocks/>
              </p:cNvSpPr>
              <p:nvPr userDrawn="1"/>
            </p:nvSpPr>
            <p:spPr bwMode="auto">
              <a:xfrm rot="7320404">
                <a:off x="4887" y="2930"/>
                <a:ext cx="667" cy="311"/>
              </a:xfrm>
              <a:custGeom>
                <a:avLst/>
                <a:gdLst>
                  <a:gd name="T0" fmla="*/ 156 w 1684"/>
                  <a:gd name="T1" fmla="*/ 0 h 880"/>
                  <a:gd name="T2" fmla="*/ 63 w 1684"/>
                  <a:gd name="T3" fmla="*/ 52 h 880"/>
                  <a:gd name="T4" fmla="*/ 0 w 1684"/>
                  <a:gd name="T5" fmla="*/ 208 h 880"/>
                  <a:gd name="T6" fmla="*/ 67 w 1684"/>
                  <a:gd name="T7" fmla="*/ 358 h 880"/>
                  <a:gd name="T8" fmla="*/ 1182 w 1684"/>
                  <a:gd name="T9" fmla="*/ 867 h 880"/>
                  <a:gd name="T10" fmla="*/ 1422 w 1684"/>
                  <a:gd name="T11" fmla="*/ 835 h 880"/>
                  <a:gd name="T12" fmla="*/ 1616 w 1684"/>
                  <a:gd name="T13" fmla="*/ 880 h 880"/>
                  <a:gd name="T14" fmla="*/ 1684 w 1684"/>
                  <a:gd name="T15" fmla="*/ 808 h 880"/>
                  <a:gd name="T16" fmla="*/ 1502 w 1684"/>
                  <a:gd name="T17" fmla="*/ 664 h 880"/>
                  <a:gd name="T18" fmla="*/ 1428 w 1684"/>
                  <a:gd name="T19" fmla="*/ 512 h 880"/>
                  <a:gd name="T20" fmla="*/ 1369 w 1684"/>
                  <a:gd name="T21" fmla="*/ 527 h 880"/>
                  <a:gd name="T22" fmla="*/ 1439 w 1684"/>
                  <a:gd name="T23" fmla="*/ 664 h 880"/>
                  <a:gd name="T24" fmla="*/ 1578 w 1684"/>
                  <a:gd name="T25" fmla="*/ 810 h 880"/>
                  <a:gd name="T26" fmla="*/ 1413 w 1684"/>
                  <a:gd name="T27" fmla="*/ 787 h 880"/>
                  <a:gd name="T28" fmla="*/ 1219 w 1684"/>
                  <a:gd name="T29" fmla="*/ 814 h 880"/>
                  <a:gd name="T30" fmla="*/ 1255 w 1684"/>
                  <a:gd name="T31" fmla="*/ 650 h 880"/>
                  <a:gd name="T32" fmla="*/ 1338 w 1684"/>
                  <a:gd name="T33" fmla="*/ 538 h 880"/>
                  <a:gd name="T34" fmla="*/ 1241 w 1684"/>
                  <a:gd name="T35" fmla="*/ 552 h 880"/>
                  <a:gd name="T36" fmla="*/ 1165 w 1684"/>
                  <a:gd name="T37" fmla="*/ 658 h 880"/>
                  <a:gd name="T38" fmla="*/ 1139 w 1684"/>
                  <a:gd name="T39" fmla="*/ 791 h 880"/>
                  <a:gd name="T40" fmla="*/ 107 w 1684"/>
                  <a:gd name="T41" fmla="*/ 310 h 880"/>
                  <a:gd name="T42" fmla="*/ 80 w 1684"/>
                  <a:gd name="T43" fmla="*/ 215 h 880"/>
                  <a:gd name="T44" fmla="*/ 103 w 1684"/>
                  <a:gd name="T45" fmla="*/ 95 h 880"/>
                  <a:gd name="T46" fmla="*/ 217 w 1684"/>
                  <a:gd name="T47" fmla="*/ 0 h 880"/>
                  <a:gd name="T48" fmla="*/ 156 w 1684"/>
                  <a:gd name="T49" fmla="*/ 0 h 880"/>
                  <a:gd name="T50" fmla="*/ 156 w 1684"/>
                  <a:gd name="T51" fmla="*/ 0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lnTo>
                      <a:pt x="15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dirty="0">
                  <a:solidFill>
                    <a:srgbClr val="000000"/>
                  </a:solidFill>
                </a:endParaRPr>
              </a:p>
            </p:txBody>
          </p:sp>
          <p:sp>
            <p:nvSpPr>
              <p:cNvPr id="5145" name="Freeform 25"/>
              <p:cNvSpPr>
                <a:spLocks/>
              </p:cNvSpPr>
              <p:nvPr userDrawn="1"/>
            </p:nvSpPr>
            <p:spPr bwMode="auto">
              <a:xfrm rot="7320404">
                <a:off x="5062" y="2997"/>
                <a:ext cx="472" cy="176"/>
              </a:xfrm>
              <a:custGeom>
                <a:avLst/>
                <a:gdLst>
                  <a:gd name="T0" fmla="*/ 100 w 1190"/>
                  <a:gd name="T1" fmla="*/ 0 h 500"/>
                  <a:gd name="T2" fmla="*/ 1190 w 1190"/>
                  <a:gd name="T3" fmla="*/ 490 h 500"/>
                  <a:gd name="T4" fmla="*/ 1076 w 1190"/>
                  <a:gd name="T5" fmla="*/ 500 h 500"/>
                  <a:gd name="T6" fmla="*/ 0 w 1190"/>
                  <a:gd name="T7" fmla="*/ 27 h 500"/>
                  <a:gd name="T8" fmla="*/ 100 w 1190"/>
                  <a:gd name="T9" fmla="*/ 0 h 500"/>
                  <a:gd name="T10" fmla="*/ 100 w 1190"/>
                  <a:gd name="T11" fmla="*/ 0 h 500"/>
                </a:gdLst>
                <a:ahLst/>
                <a:cxnLst>
                  <a:cxn ang="0">
                    <a:pos x="T0" y="T1"/>
                  </a:cxn>
                  <a:cxn ang="0">
                    <a:pos x="T2" y="T3"/>
                  </a:cxn>
                  <a:cxn ang="0">
                    <a:pos x="T4" y="T5"/>
                  </a:cxn>
                  <a:cxn ang="0">
                    <a:pos x="T6" y="T7"/>
                  </a:cxn>
                  <a:cxn ang="0">
                    <a:pos x="T8" y="T9"/>
                  </a:cxn>
                  <a:cxn ang="0">
                    <a:pos x="T10" y="T11"/>
                  </a:cxn>
                </a:cxnLst>
                <a:rect l="0" t="0" r="r" b="b"/>
                <a:pathLst>
                  <a:path w="1190" h="500">
                    <a:moveTo>
                      <a:pt x="100" y="0"/>
                    </a:moveTo>
                    <a:lnTo>
                      <a:pt x="1190" y="490"/>
                    </a:lnTo>
                    <a:lnTo>
                      <a:pt x="1076" y="500"/>
                    </a:lnTo>
                    <a:lnTo>
                      <a:pt x="0" y="27"/>
                    </a:lnTo>
                    <a:lnTo>
                      <a:pt x="100" y="0"/>
                    </a:lnTo>
                    <a:lnTo>
                      <a:pt x="10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dirty="0">
                  <a:solidFill>
                    <a:srgbClr val="000000"/>
                  </a:solidFill>
                </a:endParaRPr>
              </a:p>
            </p:txBody>
          </p:sp>
          <p:sp>
            <p:nvSpPr>
              <p:cNvPr id="5146" name="Freeform 26"/>
              <p:cNvSpPr>
                <a:spLocks/>
              </p:cNvSpPr>
              <p:nvPr userDrawn="1"/>
            </p:nvSpPr>
            <p:spPr bwMode="auto">
              <a:xfrm rot="7320404">
                <a:off x="5363" y="2874"/>
                <a:ext cx="63" cy="118"/>
              </a:xfrm>
              <a:custGeom>
                <a:avLst/>
                <a:gdLst>
                  <a:gd name="T0" fmla="*/ 116 w 160"/>
                  <a:gd name="T1" fmla="*/ 0 h 335"/>
                  <a:gd name="T2" fmla="*/ 19 w 160"/>
                  <a:gd name="T3" fmla="*/ 106 h 335"/>
                  <a:gd name="T4" fmla="*/ 0 w 160"/>
                  <a:gd name="T5" fmla="*/ 230 h 335"/>
                  <a:gd name="T6" fmla="*/ 33 w 160"/>
                  <a:gd name="T7" fmla="*/ 314 h 335"/>
                  <a:gd name="T8" fmla="*/ 94 w 160"/>
                  <a:gd name="T9" fmla="*/ 335 h 335"/>
                  <a:gd name="T10" fmla="*/ 76 w 160"/>
                  <a:gd name="T11" fmla="*/ 154 h 335"/>
                  <a:gd name="T12" fmla="*/ 160 w 160"/>
                  <a:gd name="T13" fmla="*/ 17 h 335"/>
                  <a:gd name="T14" fmla="*/ 116 w 160"/>
                  <a:gd name="T15" fmla="*/ 0 h 335"/>
                  <a:gd name="T16" fmla="*/ 116 w 160"/>
                  <a:gd name="T17" fmla="*/ 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0" h="335">
                    <a:moveTo>
                      <a:pt x="116" y="0"/>
                    </a:moveTo>
                    <a:lnTo>
                      <a:pt x="19" y="106"/>
                    </a:lnTo>
                    <a:lnTo>
                      <a:pt x="0" y="230"/>
                    </a:lnTo>
                    <a:lnTo>
                      <a:pt x="33" y="314"/>
                    </a:lnTo>
                    <a:lnTo>
                      <a:pt x="94" y="335"/>
                    </a:lnTo>
                    <a:lnTo>
                      <a:pt x="76" y="154"/>
                    </a:lnTo>
                    <a:lnTo>
                      <a:pt x="160" y="17"/>
                    </a:lnTo>
                    <a:lnTo>
                      <a:pt x="116" y="0"/>
                    </a:lnTo>
                    <a:lnTo>
                      <a:pt x="1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dirty="0">
                  <a:solidFill>
                    <a:srgbClr val="000000"/>
                  </a:solidFill>
                </a:endParaRPr>
              </a:p>
            </p:txBody>
          </p:sp>
          <p:sp>
            <p:nvSpPr>
              <p:cNvPr id="5147" name="Freeform 27"/>
              <p:cNvSpPr>
                <a:spLocks/>
              </p:cNvSpPr>
              <p:nvPr userDrawn="1"/>
            </p:nvSpPr>
            <p:spPr bwMode="auto">
              <a:xfrm rot="7320404">
                <a:off x="5136" y="3000"/>
                <a:ext cx="193" cy="104"/>
              </a:xfrm>
              <a:custGeom>
                <a:avLst/>
                <a:gdLst>
                  <a:gd name="T0" fmla="*/ 14 w 489"/>
                  <a:gd name="T1" fmla="*/ 34 h 296"/>
                  <a:gd name="T2" fmla="*/ 160 w 489"/>
                  <a:gd name="T3" fmla="*/ 66 h 296"/>
                  <a:gd name="T4" fmla="*/ 324 w 489"/>
                  <a:gd name="T5" fmla="*/ 137 h 296"/>
                  <a:gd name="T6" fmla="*/ 440 w 489"/>
                  <a:gd name="T7" fmla="*/ 243 h 296"/>
                  <a:gd name="T8" fmla="*/ 326 w 489"/>
                  <a:gd name="T9" fmla="*/ 230 h 296"/>
                  <a:gd name="T10" fmla="*/ 139 w 489"/>
                  <a:gd name="T11" fmla="*/ 146 h 296"/>
                  <a:gd name="T12" fmla="*/ 50 w 489"/>
                  <a:gd name="T13" fmla="*/ 80 h 296"/>
                  <a:gd name="T14" fmla="*/ 107 w 489"/>
                  <a:gd name="T15" fmla="*/ 163 h 296"/>
                  <a:gd name="T16" fmla="*/ 272 w 489"/>
                  <a:gd name="T17" fmla="*/ 270 h 296"/>
                  <a:gd name="T18" fmla="*/ 466 w 489"/>
                  <a:gd name="T19" fmla="*/ 296 h 296"/>
                  <a:gd name="T20" fmla="*/ 489 w 489"/>
                  <a:gd name="T21" fmla="*/ 224 h 296"/>
                  <a:gd name="T22" fmla="*/ 394 w 489"/>
                  <a:gd name="T23" fmla="*/ 120 h 296"/>
                  <a:gd name="T24" fmla="*/ 170 w 489"/>
                  <a:gd name="T25" fmla="*/ 17 h 296"/>
                  <a:gd name="T26" fmla="*/ 0 w 489"/>
                  <a:gd name="T27" fmla="*/ 0 h 296"/>
                  <a:gd name="T28" fmla="*/ 14 w 489"/>
                  <a:gd name="T29" fmla="*/ 34 h 296"/>
                  <a:gd name="T30" fmla="*/ 14 w 489"/>
                  <a:gd name="T31" fmla="*/ 34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lnTo>
                      <a:pt x="14" y="3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dirty="0">
                  <a:solidFill>
                    <a:srgbClr val="000000"/>
                  </a:solidFill>
                </a:endParaRPr>
              </a:p>
            </p:txBody>
          </p:sp>
        </p:grpSp>
      </p:grpSp>
      <p:sp>
        <p:nvSpPr>
          <p:cNvPr id="5148" name="Freeform 28"/>
          <p:cNvSpPr>
            <a:spLocks/>
          </p:cNvSpPr>
          <p:nvPr/>
        </p:nvSpPr>
        <p:spPr bwMode="auto">
          <a:xfrm>
            <a:off x="901700" y="5054600"/>
            <a:ext cx="6807200" cy="728663"/>
          </a:xfrm>
          <a:custGeom>
            <a:avLst/>
            <a:gdLst>
              <a:gd name="T0" fmla="*/ 0 w 4288"/>
              <a:gd name="T1" fmla="*/ 0 h 459"/>
              <a:gd name="T2" fmla="*/ 816 w 4288"/>
              <a:gd name="T3" fmla="*/ 256 h 459"/>
              <a:gd name="T4" fmla="*/ 1560 w 4288"/>
              <a:gd name="T5" fmla="*/ 144 h 459"/>
              <a:gd name="T6" fmla="*/ 1856 w 4288"/>
              <a:gd name="T7" fmla="*/ 376 h 459"/>
              <a:gd name="T8" fmla="*/ 2344 w 4288"/>
              <a:gd name="T9" fmla="*/ 152 h 459"/>
              <a:gd name="T10" fmla="*/ 3536 w 4288"/>
              <a:gd name="T11" fmla="*/ 456 h 459"/>
              <a:gd name="T12" fmla="*/ 4288 w 4288"/>
              <a:gd name="T13" fmla="*/ 136 h 459"/>
            </a:gdLst>
            <a:ahLst/>
            <a:cxnLst>
              <a:cxn ang="0">
                <a:pos x="T0" y="T1"/>
              </a:cxn>
              <a:cxn ang="0">
                <a:pos x="T2" y="T3"/>
              </a:cxn>
              <a:cxn ang="0">
                <a:pos x="T4" y="T5"/>
              </a:cxn>
              <a:cxn ang="0">
                <a:pos x="T6" y="T7"/>
              </a:cxn>
              <a:cxn ang="0">
                <a:pos x="T8" y="T9"/>
              </a:cxn>
              <a:cxn ang="0">
                <a:pos x="T10" y="T11"/>
              </a:cxn>
              <a:cxn ang="0">
                <a:pos x="T12" y="T13"/>
              </a:cxn>
            </a:cxnLst>
            <a:rect l="0" t="0" r="r" b="b"/>
            <a:pathLst>
              <a:path w="4288" h="459">
                <a:moveTo>
                  <a:pt x="0" y="0"/>
                </a:moveTo>
                <a:cubicBezTo>
                  <a:pt x="136" y="43"/>
                  <a:pt x="556" y="232"/>
                  <a:pt x="816" y="256"/>
                </a:cubicBezTo>
                <a:cubicBezTo>
                  <a:pt x="1076" y="280"/>
                  <a:pt x="1387" y="124"/>
                  <a:pt x="1560" y="144"/>
                </a:cubicBezTo>
                <a:cubicBezTo>
                  <a:pt x="1733" y="164"/>
                  <a:pt x="1725" y="375"/>
                  <a:pt x="1856" y="376"/>
                </a:cubicBezTo>
                <a:cubicBezTo>
                  <a:pt x="1987" y="377"/>
                  <a:pt x="2064" y="139"/>
                  <a:pt x="2344" y="152"/>
                </a:cubicBezTo>
                <a:cubicBezTo>
                  <a:pt x="2624" y="165"/>
                  <a:pt x="3212" y="459"/>
                  <a:pt x="3536" y="456"/>
                </a:cubicBezTo>
                <a:cubicBezTo>
                  <a:pt x="3860" y="453"/>
                  <a:pt x="4165" y="188"/>
                  <a:pt x="4288" y="136"/>
                </a:cubicBezTo>
              </a:path>
            </a:pathLst>
          </a:custGeom>
          <a:noFill/>
          <a:ln w="76200" cap="flat" cmpd="sng">
            <a:solidFill>
              <a:schemeClr val="folHlink"/>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dirty="0">
              <a:solidFill>
                <a:srgbClr val="000000"/>
              </a:solidFill>
            </a:endParaRPr>
          </a:p>
        </p:txBody>
      </p:sp>
      <p:sp>
        <p:nvSpPr>
          <p:cNvPr id="5149" name="Freeform 29"/>
          <p:cNvSpPr>
            <a:spLocks/>
          </p:cNvSpPr>
          <p:nvPr/>
        </p:nvSpPr>
        <p:spPr bwMode="auto">
          <a:xfrm>
            <a:off x="4076700" y="1930400"/>
            <a:ext cx="889000" cy="381000"/>
          </a:xfrm>
          <a:custGeom>
            <a:avLst/>
            <a:gdLst>
              <a:gd name="T0" fmla="*/ 0 w 560"/>
              <a:gd name="T1" fmla="*/ 32 h 240"/>
              <a:gd name="T2" fmla="*/ 280 w 560"/>
              <a:gd name="T3" fmla="*/ 144 h 240"/>
              <a:gd name="T4" fmla="*/ 448 w 560"/>
              <a:gd name="T5" fmla="*/ 16 h 240"/>
              <a:gd name="T6" fmla="*/ 560 w 560"/>
              <a:gd name="T7" fmla="*/ 240 h 240"/>
            </a:gdLst>
            <a:ahLst/>
            <a:cxnLst>
              <a:cxn ang="0">
                <a:pos x="T0" y="T1"/>
              </a:cxn>
              <a:cxn ang="0">
                <a:pos x="T2" y="T3"/>
              </a:cxn>
              <a:cxn ang="0">
                <a:pos x="T4" y="T5"/>
              </a:cxn>
              <a:cxn ang="0">
                <a:pos x="T6" y="T7"/>
              </a:cxn>
            </a:cxnLst>
            <a:rect l="0" t="0" r="r" b="b"/>
            <a:pathLst>
              <a:path w="560" h="240">
                <a:moveTo>
                  <a:pt x="0" y="32"/>
                </a:moveTo>
                <a:cubicBezTo>
                  <a:pt x="102" y="89"/>
                  <a:pt x="205" y="147"/>
                  <a:pt x="280" y="144"/>
                </a:cubicBezTo>
                <a:cubicBezTo>
                  <a:pt x="355" y="141"/>
                  <a:pt x="401" y="0"/>
                  <a:pt x="448" y="16"/>
                </a:cubicBezTo>
                <a:cubicBezTo>
                  <a:pt x="495" y="32"/>
                  <a:pt x="541" y="201"/>
                  <a:pt x="560" y="240"/>
                </a:cubicBezTo>
              </a:path>
            </a:pathLst>
          </a:custGeom>
          <a:noFill/>
          <a:ln w="1143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dirty="0">
              <a:solidFill>
                <a:srgbClr val="000000"/>
              </a:solidFill>
            </a:endParaRPr>
          </a:p>
        </p:txBody>
      </p:sp>
    </p:spTree>
    <p:extLst>
      <p:ext uri="{BB962C8B-B14F-4D97-AF65-F5344CB8AC3E}">
        <p14:creationId xmlns:p14="http://schemas.microsoft.com/office/powerpoint/2010/main" val="42467093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F43AEEF-5FDB-4E90-AC6F-BFCA7544D477}"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397065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2728C1E-E420-43A2-A515-D0F1084C79B9}"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116471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7719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828800"/>
            <a:ext cx="37719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88926C1-E2B8-4BDD-B566-873A4E0D7E92}"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271268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dirty="0">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dirty="0">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2C6C238-8237-4C71-847D-D10949472F8D}"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3622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Rectangle 9"/>
          <p:cNvSpPr/>
          <p:nvPr userDrawn="1"/>
        </p:nvSpPr>
        <p:spPr>
          <a:xfrm>
            <a:off x="6876156" y="5936456"/>
            <a:ext cx="2070647" cy="3000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274638"/>
            <a:ext cx="8229600" cy="1143000"/>
          </a:xfrm>
          <a:prstGeom prst="rect">
            <a:avLst/>
          </a:prstGeom>
        </p:spPr>
        <p:txBody>
          <a:bodyPr/>
          <a:lstStyle>
            <a:lvl1pPr algn="l">
              <a:defRPr sz="4000" b="1">
                <a:solidFill>
                  <a:srgbClr val="E85E4F"/>
                </a:solidFill>
              </a:defRPr>
            </a:lvl1pPr>
          </a:lstStyle>
          <a:p>
            <a:r>
              <a:rPr lang="en-US" dirty="0"/>
              <a:t>Click to edit Master title style</a:t>
            </a:r>
          </a:p>
        </p:txBody>
      </p:sp>
      <p:sp>
        <p:nvSpPr>
          <p:cNvPr id="3" name="Content Placeholder 2"/>
          <p:cNvSpPr>
            <a:spLocks noGrp="1"/>
          </p:cNvSpPr>
          <p:nvPr>
            <p:ph idx="1"/>
          </p:nvPr>
        </p:nvSpPr>
        <p:spPr>
          <a:xfrm>
            <a:off x="457200" y="1600200"/>
            <a:ext cx="8229600" cy="4042607"/>
          </a:xfrm>
          <a:prstGeom prst="rect">
            <a:avLst/>
          </a:prstGeom>
        </p:spPr>
        <p:txBody>
          <a:bodyPr/>
          <a:lstStyle>
            <a:lvl1pPr marL="342900" indent="-342900">
              <a:buClr>
                <a:srgbClr val="E85E4F"/>
              </a:buClr>
              <a:buFont typeface="Wingdings" panose="05000000000000000000" pitchFamily="2" charset="2"/>
              <a:buChar char="§"/>
              <a:defRPr>
                <a:solidFill>
                  <a:srgbClr val="3D4059"/>
                </a:solidFill>
              </a:defRPr>
            </a:lvl1pPr>
            <a:lvl2pPr marL="742950" indent="-285750">
              <a:buClr>
                <a:srgbClr val="FFC72C"/>
              </a:buClr>
              <a:buFont typeface="Wingdings" panose="05000000000000000000" pitchFamily="2" charset="2"/>
              <a:buChar char="§"/>
              <a:defRPr>
                <a:solidFill>
                  <a:srgbClr val="3D4059"/>
                </a:solidFill>
              </a:defRPr>
            </a:lvl2pPr>
            <a:lvl3pPr marL="1143000" indent="-228600">
              <a:buClr>
                <a:srgbClr val="FFC72C"/>
              </a:buClr>
              <a:buFont typeface="Wingdings" panose="05000000000000000000" pitchFamily="2" charset="2"/>
              <a:buChar char="§"/>
              <a:defRPr>
                <a:solidFill>
                  <a:srgbClr val="3D4059"/>
                </a:solidFill>
              </a:defRPr>
            </a:lvl3pPr>
            <a:lvl4pPr marL="1600200" indent="-228600">
              <a:buClr>
                <a:srgbClr val="FFC72C"/>
              </a:buClr>
              <a:buFont typeface="Wingdings" panose="05000000000000000000" pitchFamily="2" charset="2"/>
              <a:buChar char="§"/>
              <a:defRPr>
                <a:solidFill>
                  <a:srgbClr val="3D4059"/>
                </a:solidFill>
              </a:defRPr>
            </a:lvl4pPr>
            <a:lvl5pPr marL="2057400" indent="-228600">
              <a:buClr>
                <a:srgbClr val="FFC72C"/>
              </a:buClr>
              <a:buFont typeface="Wingdings" panose="05000000000000000000" pitchFamily="2" charset="2"/>
              <a:buChar char="§"/>
              <a:defRPr>
                <a:solidFill>
                  <a:srgbClr val="3D4059"/>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2F06D7DF-80BD-8344-910D-31CE746E5D7C}" type="datetimeFigureOut">
              <a:rPr lang="en-US" smtClean="0"/>
              <a:pPr/>
              <a:t>8/2/2018</a:t>
            </a:fld>
            <a:endParaRPr lang="en-US" dirty="0"/>
          </a:p>
        </p:txBody>
      </p:sp>
      <p:sp>
        <p:nvSpPr>
          <p:cNvPr id="6" name="Slide Number Placeholder 5"/>
          <p:cNvSpPr>
            <a:spLocks noGrp="1"/>
          </p:cNvSpPr>
          <p:nvPr>
            <p:ph type="sldNum" sz="quarter" idx="12"/>
          </p:nvPr>
        </p:nvSpPr>
        <p:spPr>
          <a:xfrm>
            <a:off x="3945684" y="6356350"/>
            <a:ext cx="2133600" cy="365125"/>
          </a:xfrm>
        </p:spPr>
        <p:txBody>
          <a:bodyPr/>
          <a:lstStyle/>
          <a:p>
            <a:fld id="{CEBFD22D-C511-9847-9EF9-254F04B6B55E}" type="slidenum">
              <a:rPr lang="en-US" smtClean="0"/>
              <a:pPr/>
              <a:t>‹#›</a:t>
            </a:fld>
            <a:endParaRPr lang="en-US" dirty="0"/>
          </a:p>
        </p:txBody>
      </p:sp>
      <p:pic>
        <p:nvPicPr>
          <p:cNvPr id="11" name="Picture 10"/>
          <p:cNvPicPr>
            <a:picLocks noChangeAspect="1"/>
          </p:cNvPicPr>
          <p:nvPr userDrawn="1"/>
        </p:nvPicPr>
        <p:blipFill>
          <a:blip r:embed="rId2"/>
          <a:stretch>
            <a:fillRect/>
          </a:stretch>
        </p:blipFill>
        <p:spPr>
          <a:xfrm>
            <a:off x="6900863" y="4979259"/>
            <a:ext cx="2045941" cy="1954709"/>
          </a:xfrm>
          <a:prstGeom prst="rect">
            <a:avLst/>
          </a:prstGeom>
        </p:spPr>
      </p:pic>
    </p:spTree>
    <p:extLst>
      <p:ext uri="{BB962C8B-B14F-4D97-AF65-F5344CB8AC3E}">
        <p14:creationId xmlns:p14="http://schemas.microsoft.com/office/powerpoint/2010/main" val="38440038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dirty="0">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6E06E1A1-2049-43F2-A8CE-FF8751E61EFC}"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926167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DD66A17-EBB5-46EC-A5DA-9F1EF812EA0C}"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983123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166F1B1-247E-450C-8A41-68214DCB4261}"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987482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0F834C4-D86A-4AB5-9169-AD0C8E84F3DB}"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005005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9CAC1EA-8730-4BE8-A6A1-ACD3252DEADB}"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782578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57950" y="152400"/>
            <a:ext cx="19240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52400"/>
            <a:ext cx="56197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899540C-E0BF-4A4E-9D18-280B3C06142D}"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795663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6870700" cy="1600200"/>
          </a:xfrm>
        </p:spPr>
        <p:txBody>
          <a:bodyPr/>
          <a:lstStyle/>
          <a:p>
            <a:r>
              <a:rPr lang="en-US"/>
              <a:t>Click to edit Master title style</a:t>
            </a:r>
          </a:p>
        </p:txBody>
      </p:sp>
      <p:sp>
        <p:nvSpPr>
          <p:cNvPr id="3" name="Table Placeholder 2"/>
          <p:cNvSpPr>
            <a:spLocks noGrp="1"/>
          </p:cNvSpPr>
          <p:nvPr>
            <p:ph type="tbl" idx="1"/>
          </p:nvPr>
        </p:nvSpPr>
        <p:spPr>
          <a:xfrm>
            <a:off x="685800" y="1828800"/>
            <a:ext cx="7696200" cy="3657600"/>
          </a:xfrm>
        </p:spPr>
        <p:txBody>
          <a:bodyPr/>
          <a:lstStyle/>
          <a:p>
            <a:endParaRPr lang="en-US" dirty="0"/>
          </a:p>
        </p:txBody>
      </p:sp>
      <p:sp>
        <p:nvSpPr>
          <p:cNvPr id="4" name="Date Placeholder 3"/>
          <p:cNvSpPr>
            <a:spLocks noGrp="1"/>
          </p:cNvSpPr>
          <p:nvPr>
            <p:ph type="dt" sz="half" idx="10"/>
          </p:nvPr>
        </p:nvSpPr>
        <p:spPr>
          <a:xfrm>
            <a:off x="1371600" y="6248400"/>
            <a:ext cx="1905000" cy="457200"/>
          </a:xfrm>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a:xfrm>
            <a:off x="3556000" y="6248400"/>
            <a:ext cx="2895600" cy="457200"/>
          </a:xfrm>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6718300" y="6248400"/>
            <a:ext cx="1905000" cy="457200"/>
          </a:xfrm>
        </p:spPr>
        <p:txBody>
          <a:bodyPr/>
          <a:lstStyle>
            <a:lvl1pPr>
              <a:defRPr/>
            </a:lvl1pPr>
          </a:lstStyle>
          <a:p>
            <a:fld id="{2FC7EF74-0EE3-47A9-82D4-300B8561C6E9}"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488612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152400"/>
            <a:ext cx="7696200" cy="533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1371600" y="6248400"/>
            <a:ext cx="1905000" cy="457200"/>
          </a:xfrm>
        </p:spPr>
        <p:txBody>
          <a:bodyPr/>
          <a:lstStyle>
            <a:lvl1pPr>
              <a:defRPr/>
            </a:lvl1pPr>
          </a:lstStyle>
          <a:p>
            <a:endParaRPr lang="en-US" dirty="0">
              <a:solidFill>
                <a:srgbClr val="000000"/>
              </a:solidFill>
            </a:endParaRPr>
          </a:p>
        </p:txBody>
      </p:sp>
      <p:sp>
        <p:nvSpPr>
          <p:cNvPr id="4" name="Footer Placeholder 3"/>
          <p:cNvSpPr>
            <a:spLocks noGrp="1"/>
          </p:cNvSpPr>
          <p:nvPr>
            <p:ph type="ftr" sz="quarter" idx="11"/>
          </p:nvPr>
        </p:nvSpPr>
        <p:spPr>
          <a:xfrm>
            <a:off x="3556000" y="6248400"/>
            <a:ext cx="2895600" cy="457200"/>
          </a:xfrm>
        </p:spPr>
        <p:txBody>
          <a:bodyPr/>
          <a:lstStyle>
            <a:lvl1pPr>
              <a:defRPr/>
            </a:lvl1pPr>
          </a:lstStyle>
          <a:p>
            <a:endParaRPr lang="en-US" dirty="0">
              <a:solidFill>
                <a:srgbClr val="000000"/>
              </a:solidFill>
            </a:endParaRPr>
          </a:p>
        </p:txBody>
      </p:sp>
      <p:sp>
        <p:nvSpPr>
          <p:cNvPr id="5" name="Slide Number Placeholder 4"/>
          <p:cNvSpPr>
            <a:spLocks noGrp="1"/>
          </p:cNvSpPr>
          <p:nvPr>
            <p:ph type="sldNum" sz="quarter" idx="12"/>
          </p:nvPr>
        </p:nvSpPr>
        <p:spPr>
          <a:xfrm>
            <a:off x="6718300" y="6248400"/>
            <a:ext cx="1905000" cy="457200"/>
          </a:xfrm>
        </p:spPr>
        <p:txBody>
          <a:bodyPr/>
          <a:lstStyle>
            <a:lvl1pPr>
              <a:defRPr/>
            </a:lvl1pPr>
          </a:lstStyle>
          <a:p>
            <a:fld id="{3CF49F7C-1770-4C77-B549-213ABE8B624C}"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256186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6870700" cy="1600200"/>
          </a:xfrm>
        </p:spPr>
        <p:txBody>
          <a:bodyPr/>
          <a:lstStyle/>
          <a:p>
            <a:r>
              <a:rPr lang="en-US"/>
              <a:t>Click to edit Master title style</a:t>
            </a:r>
          </a:p>
        </p:txBody>
      </p:sp>
      <p:sp>
        <p:nvSpPr>
          <p:cNvPr id="3" name="Text Placeholder 2"/>
          <p:cNvSpPr>
            <a:spLocks noGrp="1"/>
          </p:cNvSpPr>
          <p:nvPr>
            <p:ph type="body" sz="half" idx="1"/>
          </p:nvPr>
        </p:nvSpPr>
        <p:spPr>
          <a:xfrm>
            <a:off x="685800" y="1828800"/>
            <a:ext cx="37719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10100" y="1828800"/>
            <a:ext cx="37719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10100" y="3733800"/>
            <a:ext cx="37719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1371600" y="6248400"/>
            <a:ext cx="1905000" cy="457200"/>
          </a:xfrm>
        </p:spPr>
        <p:txBody>
          <a:bodyPr/>
          <a:lstStyle>
            <a:lvl1pPr>
              <a:defRPr/>
            </a:lvl1pPr>
          </a:lstStyle>
          <a:p>
            <a:endParaRPr lang="en-US" dirty="0">
              <a:solidFill>
                <a:srgbClr val="000000"/>
              </a:solidFill>
            </a:endParaRPr>
          </a:p>
        </p:txBody>
      </p:sp>
      <p:sp>
        <p:nvSpPr>
          <p:cNvPr id="7" name="Footer Placeholder 6"/>
          <p:cNvSpPr>
            <a:spLocks noGrp="1"/>
          </p:cNvSpPr>
          <p:nvPr>
            <p:ph type="ftr" sz="quarter" idx="11"/>
          </p:nvPr>
        </p:nvSpPr>
        <p:spPr>
          <a:xfrm>
            <a:off x="3556000" y="6248400"/>
            <a:ext cx="2895600" cy="457200"/>
          </a:xfrm>
        </p:spPr>
        <p:txBody>
          <a:bodyPr/>
          <a:lstStyle>
            <a:lvl1pPr>
              <a:defRPr/>
            </a:lvl1pPr>
          </a:lstStyle>
          <a:p>
            <a:endParaRPr lang="en-US" dirty="0">
              <a:solidFill>
                <a:srgbClr val="000000"/>
              </a:solidFill>
            </a:endParaRPr>
          </a:p>
        </p:txBody>
      </p:sp>
      <p:sp>
        <p:nvSpPr>
          <p:cNvPr id="8" name="Slide Number Placeholder 7"/>
          <p:cNvSpPr>
            <a:spLocks noGrp="1"/>
          </p:cNvSpPr>
          <p:nvPr>
            <p:ph type="sldNum" sz="quarter" idx="12"/>
          </p:nvPr>
        </p:nvSpPr>
        <p:spPr>
          <a:xfrm>
            <a:off x="6718300" y="6248400"/>
            <a:ext cx="1905000" cy="457200"/>
          </a:xfrm>
        </p:spPr>
        <p:txBody>
          <a:bodyPr/>
          <a:lstStyle>
            <a:lvl1pPr>
              <a:defRPr/>
            </a:lvl1pPr>
          </a:lstStyle>
          <a:p>
            <a:fld id="{36E09C2A-E009-4A16-B503-53291BB70646}"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212323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6870700" cy="1600200"/>
          </a:xfrm>
        </p:spPr>
        <p:txBody>
          <a:bodyPr/>
          <a:lstStyle/>
          <a:p>
            <a:r>
              <a:rPr lang="en-US"/>
              <a:t>Click to edit Master title style</a:t>
            </a:r>
          </a:p>
        </p:txBody>
      </p:sp>
      <p:sp>
        <p:nvSpPr>
          <p:cNvPr id="3" name="Text Placeholder 2"/>
          <p:cNvSpPr>
            <a:spLocks noGrp="1"/>
          </p:cNvSpPr>
          <p:nvPr>
            <p:ph type="body" sz="half" idx="1"/>
          </p:nvPr>
        </p:nvSpPr>
        <p:spPr>
          <a:xfrm>
            <a:off x="685800" y="1828800"/>
            <a:ext cx="37719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828800"/>
            <a:ext cx="37719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371600" y="6248400"/>
            <a:ext cx="1905000" cy="457200"/>
          </a:xfrm>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a:xfrm>
            <a:off x="3556000" y="6248400"/>
            <a:ext cx="2895600" cy="457200"/>
          </a:xfrm>
        </p:spPr>
        <p:txBody>
          <a:bodyPr/>
          <a:lstStyle>
            <a:lvl1pPr>
              <a:defRPr/>
            </a:lvl1pPr>
          </a:lstStyle>
          <a:p>
            <a:endParaRPr lang="en-US" dirty="0">
              <a:solidFill>
                <a:srgbClr val="000000"/>
              </a:solidFill>
            </a:endParaRPr>
          </a:p>
        </p:txBody>
      </p:sp>
      <p:sp>
        <p:nvSpPr>
          <p:cNvPr id="7" name="Slide Number Placeholder 6"/>
          <p:cNvSpPr>
            <a:spLocks noGrp="1"/>
          </p:cNvSpPr>
          <p:nvPr>
            <p:ph type="sldNum" sz="quarter" idx="12"/>
          </p:nvPr>
        </p:nvSpPr>
        <p:spPr>
          <a:xfrm>
            <a:off x="6718300" y="6248400"/>
            <a:ext cx="1905000" cy="457200"/>
          </a:xfrm>
        </p:spPr>
        <p:txBody>
          <a:bodyPr/>
          <a:lstStyle>
            <a:lvl1pPr>
              <a:defRPr/>
            </a:lvl1pPr>
          </a:lstStyle>
          <a:p>
            <a:fld id="{302BF5CD-4DDA-41E9-B4AA-69754CE2E315}"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0360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sz="4000" b="1">
                <a:solidFill>
                  <a:srgbClr val="E85E4F"/>
                </a:solidFill>
              </a:defRPr>
            </a:lvl1pPr>
          </a:lstStyle>
          <a:p>
            <a:r>
              <a:rPr lang="en-US" dirty="0"/>
              <a:t>Click to edit Master title style</a:t>
            </a:r>
          </a:p>
        </p:txBody>
      </p:sp>
      <p:sp>
        <p:nvSpPr>
          <p:cNvPr id="3" name="Content Placeholder 2"/>
          <p:cNvSpPr>
            <a:spLocks noGrp="1"/>
          </p:cNvSpPr>
          <p:nvPr>
            <p:ph idx="1"/>
          </p:nvPr>
        </p:nvSpPr>
        <p:spPr>
          <a:xfrm>
            <a:off x="457200" y="1600200"/>
            <a:ext cx="8229600" cy="4042607"/>
          </a:xfrm>
          <a:prstGeom prst="rect">
            <a:avLst/>
          </a:prstGeom>
        </p:spPr>
        <p:txBody>
          <a:bodyPr/>
          <a:lstStyle>
            <a:lvl1pPr marL="342900" indent="-342900">
              <a:buClr>
                <a:srgbClr val="E85E4F"/>
              </a:buClr>
              <a:buFont typeface="Wingdings" panose="05000000000000000000" pitchFamily="2" charset="2"/>
              <a:buChar char="§"/>
              <a:defRPr>
                <a:solidFill>
                  <a:srgbClr val="3D4059"/>
                </a:solidFill>
              </a:defRPr>
            </a:lvl1pPr>
            <a:lvl2pPr marL="742950" indent="-285750">
              <a:buClr>
                <a:srgbClr val="FFC72C"/>
              </a:buClr>
              <a:buFont typeface="Wingdings" panose="05000000000000000000" pitchFamily="2" charset="2"/>
              <a:buChar char="§"/>
              <a:defRPr>
                <a:solidFill>
                  <a:srgbClr val="3D4059"/>
                </a:solidFill>
              </a:defRPr>
            </a:lvl2pPr>
            <a:lvl3pPr marL="1143000" indent="-228600">
              <a:buClr>
                <a:srgbClr val="FFC72C"/>
              </a:buClr>
              <a:buFont typeface="Wingdings" panose="05000000000000000000" pitchFamily="2" charset="2"/>
              <a:buChar char="§"/>
              <a:defRPr>
                <a:solidFill>
                  <a:srgbClr val="3D4059"/>
                </a:solidFill>
              </a:defRPr>
            </a:lvl3pPr>
            <a:lvl4pPr marL="1600200" indent="-228600">
              <a:buClr>
                <a:srgbClr val="FFC72C"/>
              </a:buClr>
              <a:buFont typeface="Wingdings" panose="05000000000000000000" pitchFamily="2" charset="2"/>
              <a:buChar char="§"/>
              <a:defRPr>
                <a:solidFill>
                  <a:srgbClr val="3D4059"/>
                </a:solidFill>
              </a:defRPr>
            </a:lvl4pPr>
            <a:lvl5pPr marL="2057400" indent="-228600">
              <a:buClr>
                <a:srgbClr val="FFC72C"/>
              </a:buClr>
              <a:buFont typeface="Wingdings" panose="05000000000000000000" pitchFamily="2" charset="2"/>
              <a:buChar char="§"/>
              <a:defRPr>
                <a:solidFill>
                  <a:srgbClr val="3D4059"/>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40423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sz="4000" b="1">
                <a:solidFill>
                  <a:srgbClr val="E85E4F"/>
                </a:solidFill>
              </a:defRPr>
            </a:lvl1pPr>
          </a:lstStyle>
          <a:p>
            <a:r>
              <a:rPr lang="en-US" dirty="0"/>
              <a:t>Click to edit Master title style</a:t>
            </a:r>
          </a:p>
        </p:txBody>
      </p:sp>
      <p:sp>
        <p:nvSpPr>
          <p:cNvPr id="3" name="Content Placeholder 2"/>
          <p:cNvSpPr>
            <a:spLocks noGrp="1"/>
          </p:cNvSpPr>
          <p:nvPr>
            <p:ph idx="1"/>
          </p:nvPr>
        </p:nvSpPr>
        <p:spPr>
          <a:xfrm>
            <a:off x="457200" y="1600200"/>
            <a:ext cx="8229600" cy="4042607"/>
          </a:xfrm>
          <a:prstGeom prst="rect">
            <a:avLst/>
          </a:prstGeom>
        </p:spPr>
        <p:txBody>
          <a:bodyPr/>
          <a:lstStyle>
            <a:lvl1pPr marL="342900" indent="-342900">
              <a:buClr>
                <a:srgbClr val="E85E4F"/>
              </a:buClr>
              <a:buFont typeface="Wingdings" panose="05000000000000000000" pitchFamily="2" charset="2"/>
              <a:buChar char="§"/>
              <a:defRPr>
                <a:solidFill>
                  <a:srgbClr val="3D4059"/>
                </a:solidFill>
              </a:defRPr>
            </a:lvl1pPr>
            <a:lvl2pPr marL="742950" indent="-285750">
              <a:buClr>
                <a:srgbClr val="FFC72C"/>
              </a:buClr>
              <a:buFont typeface="Wingdings" panose="05000000000000000000" pitchFamily="2" charset="2"/>
              <a:buChar char="§"/>
              <a:defRPr>
                <a:solidFill>
                  <a:srgbClr val="3D4059"/>
                </a:solidFill>
              </a:defRPr>
            </a:lvl2pPr>
            <a:lvl3pPr marL="1143000" indent="-228600">
              <a:buClr>
                <a:srgbClr val="FFC72C"/>
              </a:buClr>
              <a:buFont typeface="Wingdings" panose="05000000000000000000" pitchFamily="2" charset="2"/>
              <a:buChar char="§"/>
              <a:defRPr>
                <a:solidFill>
                  <a:srgbClr val="3D4059"/>
                </a:solidFill>
              </a:defRPr>
            </a:lvl3pPr>
            <a:lvl4pPr marL="1600200" indent="-228600">
              <a:buClr>
                <a:srgbClr val="FFC72C"/>
              </a:buClr>
              <a:buFont typeface="Wingdings" panose="05000000000000000000" pitchFamily="2" charset="2"/>
              <a:buChar char="§"/>
              <a:defRPr>
                <a:solidFill>
                  <a:srgbClr val="3D4059"/>
                </a:solidFill>
              </a:defRPr>
            </a:lvl4pPr>
            <a:lvl5pPr marL="2057400" indent="-228600">
              <a:buClr>
                <a:srgbClr val="FFC72C"/>
              </a:buClr>
              <a:buFont typeface="Wingdings" panose="05000000000000000000" pitchFamily="2" charset="2"/>
              <a:buChar char="§"/>
              <a:defRPr>
                <a:solidFill>
                  <a:srgbClr val="3D4059"/>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ubtitle 2">
            <a:extLst>
              <a:ext uri="{FF2B5EF4-FFF2-40B4-BE49-F238E27FC236}">
                <a16:creationId xmlns:a16="http://schemas.microsoft.com/office/drawing/2014/main" id="{E259493E-A775-44FF-A390-9C33A2FDEE8C}"/>
              </a:ext>
            </a:extLst>
          </p:cNvPr>
          <p:cNvSpPr>
            <a:spLocks noGrp="1"/>
          </p:cNvSpPr>
          <p:nvPr>
            <p:ph type="subTitle" idx="10"/>
          </p:nvPr>
        </p:nvSpPr>
        <p:spPr>
          <a:xfrm>
            <a:off x="0" y="6258251"/>
            <a:ext cx="9144000" cy="627138"/>
          </a:xfrm>
          <a:prstGeom prst="rect">
            <a:avLst/>
          </a:prstGeom>
          <a:solidFill>
            <a:srgbClr val="E85E4F"/>
          </a:solidFill>
        </p:spPr>
        <p:txBody>
          <a:bodyPr wrap="none" lIns="91440" anchor="ctr">
            <a:noAutofit/>
          </a:bodyPr>
          <a:lstStyle>
            <a:lvl1pPr marL="0" indent="0" algn="l">
              <a:buNone/>
              <a:defRPr sz="2800" b="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Tree>
    <p:extLst>
      <p:ext uri="{BB962C8B-B14F-4D97-AF65-F5344CB8AC3E}">
        <p14:creationId xmlns:p14="http://schemas.microsoft.com/office/powerpoint/2010/main" val="3061965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sz="4000" b="1">
                <a:solidFill>
                  <a:srgbClr val="E85E4F"/>
                </a:solidFill>
              </a:defRPr>
            </a:lvl1pPr>
          </a:lstStyle>
          <a:p>
            <a:r>
              <a:rPr lang="en-US" dirty="0"/>
              <a:t>Click to edit Master title style</a:t>
            </a:r>
          </a:p>
        </p:txBody>
      </p:sp>
      <p:sp>
        <p:nvSpPr>
          <p:cNvPr id="9" name="Rectangle 8"/>
          <p:cNvSpPr/>
          <p:nvPr userDrawn="1"/>
        </p:nvSpPr>
        <p:spPr>
          <a:xfrm>
            <a:off x="6876156" y="5936456"/>
            <a:ext cx="2070647" cy="3000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a:blip r:embed="rId2"/>
          <a:stretch>
            <a:fillRect/>
          </a:stretch>
        </p:blipFill>
        <p:spPr>
          <a:xfrm>
            <a:off x="6900863" y="4979259"/>
            <a:ext cx="2045941" cy="1954709"/>
          </a:xfrm>
          <a:prstGeom prst="rect">
            <a:avLst/>
          </a:prstGeom>
        </p:spPr>
      </p:pic>
    </p:spTree>
    <p:extLst>
      <p:ext uri="{BB962C8B-B14F-4D97-AF65-F5344CB8AC3E}">
        <p14:creationId xmlns:p14="http://schemas.microsoft.com/office/powerpoint/2010/main" val="1488163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p:cNvSpPr/>
          <p:nvPr userDrawn="1"/>
        </p:nvSpPr>
        <p:spPr>
          <a:xfrm>
            <a:off x="6876156" y="5936456"/>
            <a:ext cx="2070647" cy="3000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a:stretch>
            <a:fillRect/>
          </a:stretch>
        </p:blipFill>
        <p:spPr>
          <a:xfrm>
            <a:off x="6900863" y="4979259"/>
            <a:ext cx="2045941" cy="1954709"/>
          </a:xfrm>
          <a:prstGeom prst="rect">
            <a:avLst/>
          </a:prstGeom>
        </p:spPr>
      </p:pic>
    </p:spTree>
    <p:extLst>
      <p:ext uri="{BB962C8B-B14F-4D97-AF65-F5344CB8AC3E}">
        <p14:creationId xmlns:p14="http://schemas.microsoft.com/office/powerpoint/2010/main" val="115294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a:gsLst>
            <a:gs pos="0">
              <a:srgbClr val="FFC72C"/>
            </a:gs>
            <a:gs pos="100000">
              <a:schemeClr val="accent5">
                <a:lumMod val="20000"/>
                <a:lumOff val="80000"/>
              </a:schemeClr>
            </a:gs>
          </a:gsLst>
          <a:lin ang="162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44E64-55E7-4218-B68A-66508C3F47DA}"/>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pic>
        <p:nvPicPr>
          <p:cNvPr id="5" name="Picture 4">
            <a:extLst>
              <a:ext uri="{FF2B5EF4-FFF2-40B4-BE49-F238E27FC236}">
                <a16:creationId xmlns:a16="http://schemas.microsoft.com/office/drawing/2014/main" id="{9C50ED46-1BC5-4068-9F20-EEAE9BA3B1CF}"/>
              </a:ext>
            </a:extLst>
          </p:cNvPr>
          <p:cNvPicPr>
            <a:picLocks noChangeAspect="1"/>
          </p:cNvPicPr>
          <p:nvPr userDrawn="1"/>
        </p:nvPicPr>
        <p:blipFill>
          <a:blip r:embed="rId3"/>
          <a:stretch>
            <a:fillRect/>
          </a:stretch>
        </p:blipFill>
        <p:spPr>
          <a:xfrm>
            <a:off x="6900863" y="4979259"/>
            <a:ext cx="2045941" cy="1954709"/>
          </a:xfrm>
          <a:prstGeom prst="rect">
            <a:avLst/>
          </a:prstGeom>
        </p:spPr>
      </p:pic>
    </p:spTree>
    <p:extLst>
      <p:ext uri="{BB962C8B-B14F-4D97-AF65-F5344CB8AC3E}">
        <p14:creationId xmlns:p14="http://schemas.microsoft.com/office/powerpoint/2010/main" val="2187195828"/>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5867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t"/>
          <a:lstStyle>
            <a:lvl1pPr algn="l">
              <a:defRPr sz="2800" b="1">
                <a:solidFill>
                  <a:srgbClr val="E85E4F"/>
                </a:solidFill>
              </a:defRPr>
            </a:lvl1pPr>
          </a:lstStyle>
          <a:p>
            <a:r>
              <a:rPr lang="en-US" dirty="0"/>
              <a:t>Click to edit Master title style</a:t>
            </a:r>
          </a:p>
        </p:txBody>
      </p:sp>
      <p:sp>
        <p:nvSpPr>
          <p:cNvPr id="3" name="Content Placeholder 2"/>
          <p:cNvSpPr>
            <a:spLocks noGrp="1"/>
          </p:cNvSpPr>
          <p:nvPr>
            <p:ph idx="1"/>
          </p:nvPr>
        </p:nvSpPr>
        <p:spPr>
          <a:xfrm>
            <a:off x="3575050" y="273051"/>
            <a:ext cx="5111750" cy="5369758"/>
          </a:xfrm>
          <a:prstGeom prst="rect">
            <a:avLst/>
          </a:prstGeom>
        </p:spPr>
        <p:txBody>
          <a:bodyPr/>
          <a:lstStyle>
            <a:lvl1pPr>
              <a:defRPr sz="3200">
                <a:solidFill>
                  <a:srgbClr val="3D4059"/>
                </a:solidFill>
              </a:defRPr>
            </a:lvl1pPr>
            <a:lvl2pPr>
              <a:defRPr sz="2800">
                <a:solidFill>
                  <a:srgbClr val="3D4059"/>
                </a:solidFill>
              </a:defRPr>
            </a:lvl2pPr>
            <a:lvl3pPr>
              <a:defRPr sz="2400">
                <a:solidFill>
                  <a:srgbClr val="3D4059"/>
                </a:solidFill>
              </a:defRPr>
            </a:lvl3pPr>
            <a:lvl4pPr>
              <a:defRPr sz="2000">
                <a:solidFill>
                  <a:srgbClr val="3D4059"/>
                </a:solidFill>
              </a:defRPr>
            </a:lvl4pPr>
            <a:lvl5pPr>
              <a:defRPr sz="2000">
                <a:solidFill>
                  <a:srgbClr val="3D4059"/>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1"/>
            <a:ext cx="3008313" cy="4207708"/>
          </a:xfrm>
          <a:prstGeom prst="rect">
            <a:avLst/>
          </a:prstGeom>
        </p:spPr>
        <p:txBody>
          <a:bodyPr/>
          <a:lstStyle>
            <a:lvl1pPr marL="0" indent="0">
              <a:buNone/>
              <a:defRPr sz="1400">
                <a:solidFill>
                  <a:srgbClr val="3D4059"/>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2F06D7DF-80BD-8344-910D-31CE746E5D7C}" type="datetimeFigureOut">
              <a:rPr lang="en-US" smtClean="0"/>
              <a:pPr/>
              <a:t>8/2/2018</a:t>
            </a:fld>
            <a:endParaRPr lang="en-US" dirty="0"/>
          </a:p>
        </p:txBody>
      </p:sp>
      <p:sp>
        <p:nvSpPr>
          <p:cNvPr id="8" name="Slide Number Placeholder 5"/>
          <p:cNvSpPr>
            <a:spLocks noGrp="1"/>
          </p:cNvSpPr>
          <p:nvPr>
            <p:ph type="sldNum" sz="quarter" idx="12"/>
          </p:nvPr>
        </p:nvSpPr>
        <p:spPr>
          <a:xfrm>
            <a:off x="3945684" y="6356350"/>
            <a:ext cx="2133600" cy="365125"/>
          </a:xfrm>
        </p:spPr>
        <p:txBody>
          <a:bodyPr/>
          <a:lstStyle/>
          <a:p>
            <a:fld id="{CEBFD22D-C511-9847-9EF9-254F04B6B55E}" type="slidenum">
              <a:rPr lang="en-US" smtClean="0"/>
              <a:pPr/>
              <a:t>‹#›</a:t>
            </a:fld>
            <a:endParaRPr lang="en-US" dirty="0"/>
          </a:p>
        </p:txBody>
      </p:sp>
      <p:sp>
        <p:nvSpPr>
          <p:cNvPr id="11" name="Rectangle 10"/>
          <p:cNvSpPr/>
          <p:nvPr userDrawn="1"/>
        </p:nvSpPr>
        <p:spPr>
          <a:xfrm>
            <a:off x="6876156" y="5936456"/>
            <a:ext cx="2070647" cy="3000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userDrawn="1"/>
        </p:nvPicPr>
        <p:blipFill>
          <a:blip r:embed="rId2"/>
          <a:stretch>
            <a:fillRect/>
          </a:stretch>
        </p:blipFill>
        <p:spPr>
          <a:xfrm>
            <a:off x="6900863" y="4979259"/>
            <a:ext cx="2045941" cy="1954709"/>
          </a:xfrm>
          <a:prstGeom prst="rect">
            <a:avLst/>
          </a:prstGeom>
        </p:spPr>
      </p:pic>
    </p:spTree>
    <p:extLst>
      <p:ext uri="{BB962C8B-B14F-4D97-AF65-F5344CB8AC3E}">
        <p14:creationId xmlns:p14="http://schemas.microsoft.com/office/powerpoint/2010/main" val="4093226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theme" Target="../theme/theme3.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220564" y="6356350"/>
            <a:ext cx="2133600" cy="365125"/>
          </a:xfrm>
          <a:prstGeom prst="rect">
            <a:avLst/>
          </a:prstGeom>
        </p:spPr>
        <p:txBody>
          <a:bodyPr vert="horz" lIns="91440" tIns="45720" rIns="91440" bIns="45720" rtlCol="0" anchor="ctr"/>
          <a:lstStyle>
            <a:lvl1pPr algn="l">
              <a:defRPr sz="1200">
                <a:solidFill>
                  <a:srgbClr val="E85E4F"/>
                </a:solidFill>
                <a:effectLst/>
              </a:defRPr>
            </a:lvl1pPr>
          </a:lstStyle>
          <a:p>
            <a:fld id="{2F06D7DF-80BD-8344-910D-31CE746E5D7C}" type="datetimeFigureOut">
              <a:rPr lang="en-US" smtClean="0"/>
              <a:pPr/>
              <a:t>8/2/2018</a:t>
            </a:fld>
            <a:endParaRPr lang="en-US" dirty="0"/>
          </a:p>
        </p:txBody>
      </p:sp>
      <p:sp>
        <p:nvSpPr>
          <p:cNvPr id="6" name="Slide Number Placeholder 5"/>
          <p:cNvSpPr>
            <a:spLocks noGrp="1"/>
          </p:cNvSpPr>
          <p:nvPr>
            <p:ph type="sldNum" sz="quarter" idx="4"/>
          </p:nvPr>
        </p:nvSpPr>
        <p:spPr>
          <a:xfrm>
            <a:off x="6821387" y="6356350"/>
            <a:ext cx="2133600" cy="365125"/>
          </a:xfrm>
          <a:prstGeom prst="rect">
            <a:avLst/>
          </a:prstGeom>
        </p:spPr>
        <p:txBody>
          <a:bodyPr vert="horz" lIns="91440" tIns="45720" rIns="91440" bIns="45720" rtlCol="0" anchor="ctr"/>
          <a:lstStyle>
            <a:lvl1pPr algn="r">
              <a:defRPr sz="1200">
                <a:solidFill>
                  <a:srgbClr val="E85E4F"/>
                </a:solidFill>
              </a:defRPr>
            </a:lvl1pPr>
          </a:lstStyle>
          <a:p>
            <a:fld id="{CEBFD22D-C511-9847-9EF9-254F04B6B55E}" type="slidenum">
              <a:rPr lang="en-US" smtClean="0"/>
              <a:pPr/>
              <a:t>‹#›</a:t>
            </a:fld>
            <a:endParaRPr lang="en-US" dirty="0"/>
          </a:p>
        </p:txBody>
      </p:sp>
    </p:spTree>
    <p:extLst>
      <p:ext uri="{BB962C8B-B14F-4D97-AF65-F5344CB8AC3E}">
        <p14:creationId xmlns:p14="http://schemas.microsoft.com/office/powerpoint/2010/main" val="23383150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9" r:id="rId3"/>
    <p:sldLayoutId id="2147483661" r:id="rId4"/>
    <p:sldLayoutId id="2147483654" r:id="rId5"/>
    <p:sldLayoutId id="2147483655" r:id="rId6"/>
    <p:sldLayoutId id="2147483677" r:id="rId7"/>
    <p:sldLayoutId id="2147483660" r:id="rId8"/>
    <p:sldLayoutId id="2147483656" r:id="rId9"/>
    <p:sldLayoutId id="2147483657" r:id="rId10"/>
    <p:sldLayoutId id="2147483658" r:id="rId11"/>
    <p:sldLayoutId id="2147483662" r:id="rId12"/>
    <p:sldLayoutId id="2147483676"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220564" y="6356350"/>
            <a:ext cx="2133600" cy="365125"/>
          </a:xfrm>
          <a:prstGeom prst="rect">
            <a:avLst/>
          </a:prstGeom>
        </p:spPr>
        <p:txBody>
          <a:bodyPr vert="horz" lIns="91440" tIns="45720" rIns="91440" bIns="45720" rtlCol="0" anchor="ctr"/>
          <a:lstStyle>
            <a:lvl1pPr algn="l">
              <a:defRPr sz="1200">
                <a:solidFill>
                  <a:srgbClr val="E85E4F"/>
                </a:solidFill>
                <a:effectLst/>
              </a:defRPr>
            </a:lvl1pPr>
          </a:lstStyle>
          <a:p>
            <a:fld id="{2F06D7DF-80BD-8344-910D-31CE746E5D7C}" type="datetimeFigureOut">
              <a:rPr lang="en-US" smtClean="0"/>
              <a:pPr/>
              <a:t>8/2/2018</a:t>
            </a:fld>
            <a:endParaRPr lang="en-US" dirty="0"/>
          </a:p>
        </p:txBody>
      </p:sp>
      <p:sp>
        <p:nvSpPr>
          <p:cNvPr id="6" name="Slide Number Placeholder 5"/>
          <p:cNvSpPr>
            <a:spLocks noGrp="1"/>
          </p:cNvSpPr>
          <p:nvPr>
            <p:ph type="sldNum" sz="quarter" idx="4"/>
          </p:nvPr>
        </p:nvSpPr>
        <p:spPr>
          <a:xfrm>
            <a:off x="6821387" y="6356350"/>
            <a:ext cx="2133600" cy="365125"/>
          </a:xfrm>
          <a:prstGeom prst="rect">
            <a:avLst/>
          </a:prstGeom>
        </p:spPr>
        <p:txBody>
          <a:bodyPr vert="horz" lIns="91440" tIns="45720" rIns="91440" bIns="45720" rtlCol="0" anchor="ctr"/>
          <a:lstStyle>
            <a:lvl1pPr algn="r">
              <a:defRPr sz="1200">
                <a:solidFill>
                  <a:srgbClr val="E85E4F"/>
                </a:solidFill>
              </a:defRPr>
            </a:lvl1pPr>
          </a:lstStyle>
          <a:p>
            <a:fld id="{CEBFD22D-C511-9847-9EF9-254F04B6B55E}" type="slidenum">
              <a:rPr lang="en-US" smtClean="0"/>
              <a:pPr/>
              <a:t>‹#›</a:t>
            </a:fld>
            <a:endParaRPr lang="en-US" dirty="0"/>
          </a:p>
        </p:txBody>
      </p:sp>
    </p:spTree>
    <p:extLst>
      <p:ext uri="{BB962C8B-B14F-4D97-AF65-F5344CB8AC3E}">
        <p14:creationId xmlns:p14="http://schemas.microsoft.com/office/powerpoint/2010/main" val="3697109705"/>
      </p:ext>
    </p:extLst>
  </p:cSld>
  <p:clrMap bg1="lt1" tx1="dk1" bg2="lt2" tx2="dk2" accent1="accent1" accent2="accent2" accent3="accent3" accent4="accent4" accent5="accent5" accent6="accent6" hlink="hlink" folHlink="folHlink"/>
  <p:sldLayoutIdLst>
    <p:sldLayoutId id="214748369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Freeform 2"/>
          <p:cNvSpPr>
            <a:spLocks/>
          </p:cNvSpPr>
          <p:nvPr/>
        </p:nvSpPr>
        <p:spPr bwMode="auto">
          <a:xfrm rot="-3172564">
            <a:off x="7777957" y="-15081"/>
            <a:ext cx="1162050" cy="2084387"/>
          </a:xfrm>
          <a:custGeom>
            <a:avLst/>
            <a:gdLst>
              <a:gd name="T0" fmla="*/ 2903 w 2903"/>
              <a:gd name="T1" fmla="*/ 433 h 3686"/>
              <a:gd name="T2" fmla="*/ 2565 w 2903"/>
              <a:gd name="T3" fmla="*/ 80 h 3686"/>
              <a:gd name="T4" fmla="*/ 2241 w 2903"/>
              <a:gd name="T5" fmla="*/ 0 h 3686"/>
              <a:gd name="T6" fmla="*/ 110 w 2903"/>
              <a:gd name="T7" fmla="*/ 2811 h 3686"/>
              <a:gd name="T8" fmla="*/ 110 w 2903"/>
              <a:gd name="T9" fmla="*/ 3228 h 3686"/>
              <a:gd name="T10" fmla="*/ 0 w 2903"/>
              <a:gd name="T11" fmla="*/ 3631 h 3686"/>
              <a:gd name="T12" fmla="*/ 72 w 2903"/>
              <a:gd name="T13" fmla="*/ 3686 h 3686"/>
              <a:gd name="T14" fmla="*/ 441 w 2903"/>
              <a:gd name="T15" fmla="*/ 3355 h 3686"/>
              <a:gd name="T16" fmla="*/ 740 w 2903"/>
              <a:gd name="T17" fmla="*/ 3228 h 3686"/>
              <a:gd name="T18" fmla="*/ 2903 w 2903"/>
              <a:gd name="T19" fmla="*/ 433 h 3686"/>
              <a:gd name="T20" fmla="*/ 2903 w 2903"/>
              <a:gd name="T21" fmla="*/ 433 h 3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03" h="3686">
                <a:moveTo>
                  <a:pt x="2903" y="433"/>
                </a:moveTo>
                <a:lnTo>
                  <a:pt x="2565" y="80"/>
                </a:lnTo>
                <a:lnTo>
                  <a:pt x="2241" y="0"/>
                </a:lnTo>
                <a:lnTo>
                  <a:pt x="110" y="2811"/>
                </a:lnTo>
                <a:lnTo>
                  <a:pt x="110" y="3228"/>
                </a:lnTo>
                <a:lnTo>
                  <a:pt x="0" y="3631"/>
                </a:lnTo>
                <a:lnTo>
                  <a:pt x="72" y="3686"/>
                </a:lnTo>
                <a:lnTo>
                  <a:pt x="441" y="3355"/>
                </a:lnTo>
                <a:lnTo>
                  <a:pt x="740" y="3228"/>
                </a:lnTo>
                <a:lnTo>
                  <a:pt x="2903" y="433"/>
                </a:lnTo>
                <a:lnTo>
                  <a:pt x="2903" y="4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dirty="0">
              <a:solidFill>
                <a:srgbClr val="000000"/>
              </a:solidFill>
            </a:endParaRPr>
          </a:p>
        </p:txBody>
      </p:sp>
      <p:sp>
        <p:nvSpPr>
          <p:cNvPr id="4099" name="Rectangle 3"/>
          <p:cNvSpPr>
            <a:spLocks noGrp="1" noChangeArrowheads="1"/>
          </p:cNvSpPr>
          <p:nvPr>
            <p:ph type="title"/>
          </p:nvPr>
        </p:nvSpPr>
        <p:spPr bwMode="auto">
          <a:xfrm>
            <a:off x="685800" y="152400"/>
            <a:ext cx="68707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b" anchorCtr="0" compatLnSpc="1">
            <a:prstTxWarp prst="textNoShape">
              <a:avLst/>
            </a:prstTxWarp>
          </a:bodyPr>
          <a:lstStyle/>
          <a:p>
            <a:pPr lvl="0"/>
            <a:r>
              <a:rPr lang="en-US"/>
              <a:t>Click to edit Master title style</a:t>
            </a:r>
          </a:p>
        </p:txBody>
      </p:sp>
      <p:sp>
        <p:nvSpPr>
          <p:cNvPr id="4100" name="Rectangle 4"/>
          <p:cNvSpPr>
            <a:spLocks noGrp="1" noChangeArrowheads="1"/>
          </p:cNvSpPr>
          <p:nvPr>
            <p:ph type="body" idx="1"/>
          </p:nvPr>
        </p:nvSpPr>
        <p:spPr bwMode="auto">
          <a:xfrm>
            <a:off x="685800" y="1828800"/>
            <a:ext cx="76962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1" name="Rectangle 5"/>
          <p:cNvSpPr>
            <a:spLocks noGrp="1" noChangeArrowheads="1"/>
          </p:cNvSpPr>
          <p:nvPr>
            <p:ph type="dt" sz="half" idx="2"/>
          </p:nvPr>
        </p:nvSpPr>
        <p:spPr bwMode="auto">
          <a:xfrm>
            <a:off x="13716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lvl1pPr eaLnBrk="1" hangingPunct="1">
              <a:defRPr sz="1400"/>
            </a:lvl1pPr>
          </a:lstStyle>
          <a:p>
            <a:pPr defTabSz="914400" fontAlgn="base">
              <a:spcBef>
                <a:spcPct val="0"/>
              </a:spcBef>
              <a:spcAft>
                <a:spcPct val="0"/>
              </a:spcAft>
            </a:pPr>
            <a:endParaRPr lang="en-US" dirty="0">
              <a:solidFill>
                <a:srgbClr val="000000"/>
              </a:solidFill>
            </a:endParaRPr>
          </a:p>
        </p:txBody>
      </p:sp>
      <p:sp>
        <p:nvSpPr>
          <p:cNvPr id="4102" name="Rectangle 6"/>
          <p:cNvSpPr>
            <a:spLocks noGrp="1" noChangeArrowheads="1"/>
          </p:cNvSpPr>
          <p:nvPr>
            <p:ph type="ftr" sz="quarter" idx="3"/>
          </p:nvPr>
        </p:nvSpPr>
        <p:spPr bwMode="auto">
          <a:xfrm>
            <a:off x="35560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lvl1pPr algn="ctr" eaLnBrk="1" hangingPunct="1">
              <a:defRPr sz="1400"/>
            </a:lvl1pPr>
          </a:lstStyle>
          <a:p>
            <a:pPr defTabSz="914400" fontAlgn="base">
              <a:spcBef>
                <a:spcPct val="0"/>
              </a:spcBef>
              <a:spcAft>
                <a:spcPct val="0"/>
              </a:spcAft>
            </a:pPr>
            <a:endParaRPr lang="en-US" dirty="0">
              <a:solidFill>
                <a:srgbClr val="000000"/>
              </a:solidFill>
            </a:endParaRPr>
          </a:p>
        </p:txBody>
      </p:sp>
      <p:sp>
        <p:nvSpPr>
          <p:cNvPr id="4103" name="Rectangle 7"/>
          <p:cNvSpPr>
            <a:spLocks noGrp="1" noChangeArrowheads="1"/>
          </p:cNvSpPr>
          <p:nvPr>
            <p:ph type="sldNum" sz="quarter" idx="4"/>
          </p:nvPr>
        </p:nvSpPr>
        <p:spPr bwMode="auto">
          <a:xfrm>
            <a:off x="67183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lvl1pPr algn="r" eaLnBrk="1" hangingPunct="1">
              <a:defRPr sz="1400"/>
            </a:lvl1pPr>
          </a:lstStyle>
          <a:p>
            <a:pPr defTabSz="914400" fontAlgn="base">
              <a:spcBef>
                <a:spcPct val="0"/>
              </a:spcBef>
              <a:spcAft>
                <a:spcPct val="0"/>
              </a:spcAft>
            </a:pPr>
            <a:fld id="{D2EB8E64-FFC7-4D90-9366-9D17256732DC}" type="slidenum">
              <a:rPr lang="en-US">
                <a:solidFill>
                  <a:srgbClr val="000000"/>
                </a:solidFill>
              </a:rPr>
              <a:pPr defTabSz="914400" fontAlgn="base">
                <a:spcBef>
                  <a:spcPct val="0"/>
                </a:spcBef>
                <a:spcAft>
                  <a:spcPct val="0"/>
                </a:spcAft>
              </a:pPr>
              <a:t>‹#›</a:t>
            </a:fld>
            <a:endParaRPr lang="en-US" dirty="0">
              <a:solidFill>
                <a:srgbClr val="000000"/>
              </a:solidFill>
            </a:endParaRPr>
          </a:p>
        </p:txBody>
      </p:sp>
      <p:sp>
        <p:nvSpPr>
          <p:cNvPr id="4104" name="Freeform 8"/>
          <p:cNvSpPr>
            <a:spLocks/>
          </p:cNvSpPr>
          <p:nvPr/>
        </p:nvSpPr>
        <p:spPr bwMode="auto">
          <a:xfrm rot="-3172564">
            <a:off x="7865269" y="24607"/>
            <a:ext cx="1165225" cy="2097087"/>
          </a:xfrm>
          <a:custGeom>
            <a:avLst/>
            <a:gdLst>
              <a:gd name="T0" fmla="*/ 2293 w 2911"/>
              <a:gd name="T1" fmla="*/ 0 h 3703"/>
              <a:gd name="T2" fmla="*/ 130 w 2911"/>
              <a:gd name="T3" fmla="*/ 2835 h 3703"/>
              <a:gd name="T4" fmla="*/ 131 w 2911"/>
              <a:gd name="T5" fmla="*/ 3201 h 3703"/>
              <a:gd name="T6" fmla="*/ 0 w 2911"/>
              <a:gd name="T7" fmla="*/ 3633 h 3703"/>
              <a:gd name="T8" fmla="*/ 50 w 2911"/>
              <a:gd name="T9" fmla="*/ 3703 h 3703"/>
              <a:gd name="T10" fmla="*/ 422 w 2911"/>
              <a:gd name="T11" fmla="*/ 3352 h 3703"/>
              <a:gd name="T12" fmla="*/ 763 w 2911"/>
              <a:gd name="T13" fmla="*/ 3220 h 3703"/>
              <a:gd name="T14" fmla="*/ 2911 w 2911"/>
              <a:gd name="T15" fmla="*/ 428 h 3703"/>
              <a:gd name="T16" fmla="*/ 2589 w 2911"/>
              <a:gd name="T17" fmla="*/ 96 h 3703"/>
              <a:gd name="T18" fmla="*/ 2293 w 2911"/>
              <a:gd name="T19" fmla="*/ 0 h 3703"/>
              <a:gd name="T20" fmla="*/ 2293 w 2911"/>
              <a:gd name="T21" fmla="*/ 0 h 3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11" h="3703">
                <a:moveTo>
                  <a:pt x="2293" y="0"/>
                </a:moveTo>
                <a:lnTo>
                  <a:pt x="130" y="2835"/>
                </a:lnTo>
                <a:lnTo>
                  <a:pt x="131" y="3201"/>
                </a:lnTo>
                <a:lnTo>
                  <a:pt x="0" y="3633"/>
                </a:lnTo>
                <a:lnTo>
                  <a:pt x="50" y="3703"/>
                </a:lnTo>
                <a:lnTo>
                  <a:pt x="422" y="3352"/>
                </a:lnTo>
                <a:lnTo>
                  <a:pt x="763" y="3220"/>
                </a:lnTo>
                <a:lnTo>
                  <a:pt x="2911" y="428"/>
                </a:lnTo>
                <a:lnTo>
                  <a:pt x="2589" y="96"/>
                </a:lnTo>
                <a:lnTo>
                  <a:pt x="2293" y="0"/>
                </a:lnTo>
                <a:lnTo>
                  <a:pt x="2293"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dirty="0">
              <a:solidFill>
                <a:srgbClr val="000000"/>
              </a:solidFill>
            </a:endParaRPr>
          </a:p>
        </p:txBody>
      </p:sp>
      <p:sp>
        <p:nvSpPr>
          <p:cNvPr id="4105" name="Freeform 9"/>
          <p:cNvSpPr>
            <a:spLocks/>
          </p:cNvSpPr>
          <p:nvPr/>
        </p:nvSpPr>
        <p:spPr bwMode="auto">
          <a:xfrm rot="-3172564">
            <a:off x="7831138" y="192088"/>
            <a:ext cx="1025525" cy="1571625"/>
          </a:xfrm>
          <a:custGeom>
            <a:avLst/>
            <a:gdLst>
              <a:gd name="T0" fmla="*/ 0 w 2561"/>
              <a:gd name="T1" fmla="*/ 2485 h 2777"/>
              <a:gd name="T2" fmla="*/ 432 w 2561"/>
              <a:gd name="T3" fmla="*/ 2553 h 2777"/>
              <a:gd name="T4" fmla="*/ 736 w 2561"/>
              <a:gd name="T5" fmla="*/ 2777 h 2777"/>
              <a:gd name="T6" fmla="*/ 2561 w 2561"/>
              <a:gd name="T7" fmla="*/ 399 h 2777"/>
              <a:gd name="T8" fmla="*/ 2118 w 2561"/>
              <a:gd name="T9" fmla="*/ 82 h 2777"/>
              <a:gd name="T10" fmla="*/ 1898 w 2561"/>
              <a:gd name="T11" fmla="*/ 0 h 2777"/>
              <a:gd name="T12" fmla="*/ 0 w 2561"/>
              <a:gd name="T13" fmla="*/ 2485 h 2777"/>
              <a:gd name="T14" fmla="*/ 0 w 2561"/>
              <a:gd name="T15" fmla="*/ 2485 h 27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61" h="2777">
                <a:moveTo>
                  <a:pt x="0" y="2485"/>
                </a:moveTo>
                <a:lnTo>
                  <a:pt x="432" y="2553"/>
                </a:lnTo>
                <a:lnTo>
                  <a:pt x="736" y="2777"/>
                </a:lnTo>
                <a:lnTo>
                  <a:pt x="2561" y="399"/>
                </a:lnTo>
                <a:lnTo>
                  <a:pt x="2118" y="82"/>
                </a:lnTo>
                <a:lnTo>
                  <a:pt x="1898" y="0"/>
                </a:lnTo>
                <a:lnTo>
                  <a:pt x="0" y="2485"/>
                </a:lnTo>
                <a:lnTo>
                  <a:pt x="0" y="248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dirty="0">
              <a:solidFill>
                <a:srgbClr val="000000"/>
              </a:solidFill>
            </a:endParaRPr>
          </a:p>
        </p:txBody>
      </p:sp>
      <p:grpSp>
        <p:nvGrpSpPr>
          <p:cNvPr id="4106" name="Group 10"/>
          <p:cNvGrpSpPr>
            <a:grpSpLocks/>
          </p:cNvGrpSpPr>
          <p:nvPr/>
        </p:nvGrpSpPr>
        <p:grpSpPr bwMode="auto">
          <a:xfrm>
            <a:off x="7938" y="5540375"/>
            <a:ext cx="1784350" cy="1246188"/>
            <a:chOff x="5" y="3490"/>
            <a:chExt cx="1124" cy="785"/>
          </a:xfrm>
        </p:grpSpPr>
        <p:sp>
          <p:nvSpPr>
            <p:cNvPr id="4107" name="Freeform 11"/>
            <p:cNvSpPr>
              <a:spLocks/>
            </p:cNvSpPr>
            <p:nvPr userDrawn="1"/>
          </p:nvSpPr>
          <p:spPr bwMode="auto">
            <a:xfrm>
              <a:off x="24" y="3505"/>
              <a:ext cx="1089" cy="649"/>
            </a:xfrm>
            <a:custGeom>
              <a:avLst/>
              <a:gdLst>
                <a:gd name="T0" fmla="*/ 1587 w 2177"/>
                <a:gd name="T1" fmla="*/ 1260 h 1298"/>
                <a:gd name="T2" fmla="*/ 1420 w 2177"/>
                <a:gd name="T3" fmla="*/ 1106 h 1298"/>
                <a:gd name="T4" fmla="*/ 1331 w 2177"/>
                <a:gd name="T5" fmla="*/ 477 h 1298"/>
                <a:gd name="T6" fmla="*/ 2139 w 2177"/>
                <a:gd name="T7" fmla="*/ 330 h 1298"/>
                <a:gd name="T8" fmla="*/ 2177 w 2177"/>
                <a:gd name="T9" fmla="*/ 203 h 1298"/>
                <a:gd name="T10" fmla="*/ 2099 w 2177"/>
                <a:gd name="T11" fmla="*/ 100 h 1298"/>
                <a:gd name="T12" fmla="*/ 1276 w 2177"/>
                <a:gd name="T13" fmla="*/ 211 h 1298"/>
                <a:gd name="T14" fmla="*/ 1219 w 2177"/>
                <a:gd name="T15" fmla="*/ 32 h 1298"/>
                <a:gd name="T16" fmla="*/ 1085 w 2177"/>
                <a:gd name="T17" fmla="*/ 0 h 1298"/>
                <a:gd name="T18" fmla="*/ 958 w 2177"/>
                <a:gd name="T19" fmla="*/ 28 h 1298"/>
                <a:gd name="T20" fmla="*/ 888 w 2177"/>
                <a:gd name="T21" fmla="*/ 106 h 1298"/>
                <a:gd name="T22" fmla="*/ 937 w 2177"/>
                <a:gd name="T23" fmla="*/ 285 h 1298"/>
                <a:gd name="T24" fmla="*/ 660 w 2177"/>
                <a:gd name="T25" fmla="*/ 441 h 1298"/>
                <a:gd name="T26" fmla="*/ 983 w 2177"/>
                <a:gd name="T27" fmla="*/ 473 h 1298"/>
                <a:gd name="T28" fmla="*/ 1112 w 2177"/>
                <a:gd name="T29" fmla="*/ 889 h 1298"/>
                <a:gd name="T30" fmla="*/ 141 w 2177"/>
                <a:gd name="T31" fmla="*/ 469 h 1298"/>
                <a:gd name="T32" fmla="*/ 46 w 2177"/>
                <a:gd name="T33" fmla="*/ 509 h 1298"/>
                <a:gd name="T34" fmla="*/ 0 w 2177"/>
                <a:gd name="T35" fmla="*/ 636 h 1298"/>
                <a:gd name="T36" fmla="*/ 55 w 2177"/>
                <a:gd name="T37" fmla="*/ 779 h 1298"/>
                <a:gd name="T38" fmla="*/ 1139 w 2177"/>
                <a:gd name="T39" fmla="*/ 1288 h 1298"/>
                <a:gd name="T40" fmla="*/ 1378 w 2177"/>
                <a:gd name="T41" fmla="*/ 1256 h 1298"/>
                <a:gd name="T42" fmla="*/ 1570 w 2177"/>
                <a:gd name="T43" fmla="*/ 1298 h 1298"/>
                <a:gd name="T44" fmla="*/ 1587 w 2177"/>
                <a:gd name="T45" fmla="*/ 1260 h 1298"/>
                <a:gd name="T46" fmla="*/ 1587 w 2177"/>
                <a:gd name="T47" fmla="*/ 1260 h 1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77" h="1298">
                  <a:moveTo>
                    <a:pt x="1587" y="1260"/>
                  </a:moveTo>
                  <a:lnTo>
                    <a:pt x="1420" y="1106"/>
                  </a:lnTo>
                  <a:lnTo>
                    <a:pt x="1331" y="477"/>
                  </a:lnTo>
                  <a:lnTo>
                    <a:pt x="2139" y="330"/>
                  </a:lnTo>
                  <a:lnTo>
                    <a:pt x="2177" y="203"/>
                  </a:lnTo>
                  <a:lnTo>
                    <a:pt x="2099" y="100"/>
                  </a:lnTo>
                  <a:lnTo>
                    <a:pt x="1276" y="211"/>
                  </a:lnTo>
                  <a:lnTo>
                    <a:pt x="1219" y="32"/>
                  </a:lnTo>
                  <a:lnTo>
                    <a:pt x="1085" y="0"/>
                  </a:lnTo>
                  <a:lnTo>
                    <a:pt x="958" y="28"/>
                  </a:lnTo>
                  <a:lnTo>
                    <a:pt x="888" y="106"/>
                  </a:lnTo>
                  <a:lnTo>
                    <a:pt x="937" y="285"/>
                  </a:lnTo>
                  <a:lnTo>
                    <a:pt x="660" y="441"/>
                  </a:lnTo>
                  <a:lnTo>
                    <a:pt x="983" y="473"/>
                  </a:lnTo>
                  <a:lnTo>
                    <a:pt x="1112" y="889"/>
                  </a:lnTo>
                  <a:lnTo>
                    <a:pt x="141" y="469"/>
                  </a:lnTo>
                  <a:lnTo>
                    <a:pt x="46" y="509"/>
                  </a:lnTo>
                  <a:lnTo>
                    <a:pt x="0" y="636"/>
                  </a:lnTo>
                  <a:lnTo>
                    <a:pt x="55" y="779"/>
                  </a:lnTo>
                  <a:lnTo>
                    <a:pt x="1139" y="1288"/>
                  </a:lnTo>
                  <a:lnTo>
                    <a:pt x="1378" y="1256"/>
                  </a:lnTo>
                  <a:lnTo>
                    <a:pt x="1570" y="1298"/>
                  </a:lnTo>
                  <a:lnTo>
                    <a:pt x="1587" y="1260"/>
                  </a:lnTo>
                  <a:lnTo>
                    <a:pt x="1587" y="1260"/>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dirty="0">
                <a:solidFill>
                  <a:srgbClr val="000000"/>
                </a:solidFill>
              </a:endParaRPr>
            </a:p>
          </p:txBody>
        </p:sp>
        <p:sp>
          <p:nvSpPr>
            <p:cNvPr id="4108" name="Freeform 12"/>
            <p:cNvSpPr>
              <a:spLocks/>
            </p:cNvSpPr>
            <p:nvPr userDrawn="1"/>
          </p:nvSpPr>
          <p:spPr bwMode="auto">
            <a:xfrm>
              <a:off x="1022" y="3582"/>
              <a:ext cx="71" cy="129"/>
            </a:xfrm>
            <a:custGeom>
              <a:avLst/>
              <a:gdLst>
                <a:gd name="T0" fmla="*/ 0 w 143"/>
                <a:gd name="T1" fmla="*/ 7 h 258"/>
                <a:gd name="T2" fmla="*/ 120 w 143"/>
                <a:gd name="T3" fmla="*/ 0 h 258"/>
                <a:gd name="T4" fmla="*/ 143 w 143"/>
                <a:gd name="T5" fmla="*/ 233 h 258"/>
                <a:gd name="T6" fmla="*/ 8 w 143"/>
                <a:gd name="T7" fmla="*/ 258 h 258"/>
                <a:gd name="T8" fmla="*/ 0 w 143"/>
                <a:gd name="T9" fmla="*/ 7 h 258"/>
                <a:gd name="T10" fmla="*/ 0 w 143"/>
                <a:gd name="T11" fmla="*/ 7 h 258"/>
              </a:gdLst>
              <a:ahLst/>
              <a:cxnLst>
                <a:cxn ang="0">
                  <a:pos x="T0" y="T1"/>
                </a:cxn>
                <a:cxn ang="0">
                  <a:pos x="T2" y="T3"/>
                </a:cxn>
                <a:cxn ang="0">
                  <a:pos x="T4" y="T5"/>
                </a:cxn>
                <a:cxn ang="0">
                  <a:pos x="T6" y="T7"/>
                </a:cxn>
                <a:cxn ang="0">
                  <a:pos x="T8" y="T9"/>
                </a:cxn>
                <a:cxn ang="0">
                  <a:pos x="T10" y="T11"/>
                </a:cxn>
              </a:cxnLst>
              <a:rect l="0" t="0" r="r" b="b"/>
              <a:pathLst>
                <a:path w="143" h="258">
                  <a:moveTo>
                    <a:pt x="0" y="7"/>
                  </a:moveTo>
                  <a:lnTo>
                    <a:pt x="120" y="0"/>
                  </a:lnTo>
                  <a:lnTo>
                    <a:pt x="143" y="233"/>
                  </a:lnTo>
                  <a:lnTo>
                    <a:pt x="8" y="258"/>
                  </a:lnTo>
                  <a:lnTo>
                    <a:pt x="0" y="7"/>
                  </a:lnTo>
                  <a:lnTo>
                    <a:pt x="0" y="7"/>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dirty="0">
                <a:solidFill>
                  <a:srgbClr val="000000"/>
                </a:solidFill>
              </a:endParaRPr>
            </a:p>
          </p:txBody>
        </p:sp>
        <p:sp>
          <p:nvSpPr>
            <p:cNvPr id="4109" name="Freeform 13"/>
            <p:cNvSpPr>
              <a:spLocks/>
            </p:cNvSpPr>
            <p:nvPr userDrawn="1"/>
          </p:nvSpPr>
          <p:spPr bwMode="auto">
            <a:xfrm>
              <a:off x="20" y="3774"/>
              <a:ext cx="792" cy="410"/>
            </a:xfrm>
            <a:custGeom>
              <a:avLst/>
              <a:gdLst>
                <a:gd name="T0" fmla="*/ 137 w 1586"/>
                <a:gd name="T1" fmla="*/ 0 h 821"/>
                <a:gd name="T2" fmla="*/ 1331 w 1586"/>
                <a:gd name="T3" fmla="*/ 519 h 821"/>
                <a:gd name="T4" fmla="*/ 1428 w 1586"/>
                <a:gd name="T5" fmla="*/ 638 h 821"/>
                <a:gd name="T6" fmla="*/ 1586 w 1586"/>
                <a:gd name="T7" fmla="*/ 792 h 821"/>
                <a:gd name="T8" fmla="*/ 1565 w 1586"/>
                <a:gd name="T9" fmla="*/ 821 h 821"/>
                <a:gd name="T10" fmla="*/ 1350 w 1586"/>
                <a:gd name="T11" fmla="*/ 787 h 821"/>
                <a:gd name="T12" fmla="*/ 1145 w 1586"/>
                <a:gd name="T13" fmla="*/ 811 h 821"/>
                <a:gd name="T14" fmla="*/ 42 w 1586"/>
                <a:gd name="T15" fmla="*/ 298 h 821"/>
                <a:gd name="T16" fmla="*/ 0 w 1586"/>
                <a:gd name="T17" fmla="*/ 150 h 821"/>
                <a:gd name="T18" fmla="*/ 46 w 1586"/>
                <a:gd name="T19" fmla="*/ 32 h 821"/>
                <a:gd name="T20" fmla="*/ 137 w 1586"/>
                <a:gd name="T21" fmla="*/ 0 h 821"/>
                <a:gd name="T22" fmla="*/ 137 w 1586"/>
                <a:gd name="T23" fmla="*/ 0 h 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lnTo>
                    <a:pt x="137"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dirty="0">
                <a:solidFill>
                  <a:srgbClr val="000000"/>
                </a:solidFill>
              </a:endParaRPr>
            </a:p>
          </p:txBody>
        </p:sp>
        <p:sp>
          <p:nvSpPr>
            <p:cNvPr id="4110" name="Freeform 14"/>
            <p:cNvSpPr>
              <a:spLocks/>
            </p:cNvSpPr>
            <p:nvPr userDrawn="1"/>
          </p:nvSpPr>
          <p:spPr bwMode="auto">
            <a:xfrm>
              <a:off x="129" y="3808"/>
              <a:ext cx="525" cy="374"/>
            </a:xfrm>
            <a:custGeom>
              <a:avLst/>
              <a:gdLst>
                <a:gd name="T0" fmla="*/ 0 w 1049"/>
                <a:gd name="T1" fmla="*/ 325 h 747"/>
                <a:gd name="T2" fmla="*/ 922 w 1049"/>
                <a:gd name="T3" fmla="*/ 747 h 747"/>
                <a:gd name="T4" fmla="*/ 939 w 1049"/>
                <a:gd name="T5" fmla="*/ 534 h 747"/>
                <a:gd name="T6" fmla="*/ 1049 w 1049"/>
                <a:gd name="T7" fmla="*/ 422 h 747"/>
                <a:gd name="T8" fmla="*/ 78 w 1049"/>
                <a:gd name="T9" fmla="*/ 0 h 747"/>
                <a:gd name="T10" fmla="*/ 0 w 1049"/>
                <a:gd name="T11" fmla="*/ 127 h 747"/>
                <a:gd name="T12" fmla="*/ 0 w 1049"/>
                <a:gd name="T13" fmla="*/ 325 h 747"/>
                <a:gd name="T14" fmla="*/ 0 w 1049"/>
                <a:gd name="T15" fmla="*/ 325 h 7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9" h="747">
                  <a:moveTo>
                    <a:pt x="0" y="325"/>
                  </a:moveTo>
                  <a:lnTo>
                    <a:pt x="922" y="747"/>
                  </a:lnTo>
                  <a:lnTo>
                    <a:pt x="939" y="534"/>
                  </a:lnTo>
                  <a:lnTo>
                    <a:pt x="1049" y="422"/>
                  </a:lnTo>
                  <a:lnTo>
                    <a:pt x="78" y="0"/>
                  </a:lnTo>
                  <a:lnTo>
                    <a:pt x="0" y="127"/>
                  </a:lnTo>
                  <a:lnTo>
                    <a:pt x="0" y="325"/>
                  </a:lnTo>
                  <a:lnTo>
                    <a:pt x="0" y="3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dirty="0">
                <a:solidFill>
                  <a:srgbClr val="000000"/>
                </a:solidFill>
              </a:endParaRPr>
            </a:p>
          </p:txBody>
        </p:sp>
        <p:sp>
          <p:nvSpPr>
            <p:cNvPr id="4111" name="Freeform 15"/>
            <p:cNvSpPr>
              <a:spLocks/>
            </p:cNvSpPr>
            <p:nvPr userDrawn="1"/>
          </p:nvSpPr>
          <p:spPr bwMode="auto">
            <a:xfrm>
              <a:off x="485" y="3532"/>
              <a:ext cx="135" cy="121"/>
            </a:xfrm>
            <a:custGeom>
              <a:avLst/>
              <a:gdLst>
                <a:gd name="T0" fmla="*/ 0 w 272"/>
                <a:gd name="T1" fmla="*/ 28 h 241"/>
                <a:gd name="T2" fmla="*/ 160 w 272"/>
                <a:gd name="T3" fmla="*/ 0 h 241"/>
                <a:gd name="T4" fmla="*/ 251 w 272"/>
                <a:gd name="T5" fmla="*/ 36 h 241"/>
                <a:gd name="T6" fmla="*/ 272 w 272"/>
                <a:gd name="T7" fmla="*/ 139 h 241"/>
                <a:gd name="T8" fmla="*/ 164 w 272"/>
                <a:gd name="T9" fmla="*/ 146 h 241"/>
                <a:gd name="T10" fmla="*/ 32 w 272"/>
                <a:gd name="T11" fmla="*/ 241 h 241"/>
                <a:gd name="T12" fmla="*/ 0 w 272"/>
                <a:gd name="T13" fmla="*/ 28 h 241"/>
                <a:gd name="T14" fmla="*/ 0 w 272"/>
                <a:gd name="T15" fmla="*/ 28 h 2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2" h="241">
                  <a:moveTo>
                    <a:pt x="0" y="28"/>
                  </a:moveTo>
                  <a:lnTo>
                    <a:pt x="160" y="0"/>
                  </a:lnTo>
                  <a:lnTo>
                    <a:pt x="251" y="36"/>
                  </a:lnTo>
                  <a:lnTo>
                    <a:pt x="272" y="139"/>
                  </a:lnTo>
                  <a:lnTo>
                    <a:pt x="164" y="146"/>
                  </a:lnTo>
                  <a:lnTo>
                    <a:pt x="32" y="241"/>
                  </a:lnTo>
                  <a:lnTo>
                    <a:pt x="0" y="28"/>
                  </a:lnTo>
                  <a:lnTo>
                    <a:pt x="0" y="28"/>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dirty="0">
                <a:solidFill>
                  <a:srgbClr val="000000"/>
                </a:solidFill>
              </a:endParaRPr>
            </a:p>
          </p:txBody>
        </p:sp>
        <p:sp>
          <p:nvSpPr>
            <p:cNvPr id="4112" name="Freeform 16"/>
            <p:cNvSpPr>
              <a:spLocks/>
            </p:cNvSpPr>
            <p:nvPr userDrawn="1"/>
          </p:nvSpPr>
          <p:spPr bwMode="auto">
            <a:xfrm>
              <a:off x="641" y="4163"/>
              <a:ext cx="76" cy="112"/>
            </a:xfrm>
            <a:custGeom>
              <a:avLst/>
              <a:gdLst>
                <a:gd name="T0" fmla="*/ 152 w 152"/>
                <a:gd name="T1" fmla="*/ 4 h 224"/>
                <a:gd name="T2" fmla="*/ 152 w 152"/>
                <a:gd name="T3" fmla="*/ 224 h 224"/>
                <a:gd name="T4" fmla="*/ 0 w 152"/>
                <a:gd name="T5" fmla="*/ 8 h 224"/>
                <a:gd name="T6" fmla="*/ 72 w 152"/>
                <a:gd name="T7" fmla="*/ 0 h 224"/>
                <a:gd name="T8" fmla="*/ 152 w 152"/>
                <a:gd name="T9" fmla="*/ 4 h 224"/>
                <a:gd name="T10" fmla="*/ 152 w 152"/>
                <a:gd name="T11" fmla="*/ 4 h 224"/>
              </a:gdLst>
              <a:ahLst/>
              <a:cxnLst>
                <a:cxn ang="0">
                  <a:pos x="T0" y="T1"/>
                </a:cxn>
                <a:cxn ang="0">
                  <a:pos x="T2" y="T3"/>
                </a:cxn>
                <a:cxn ang="0">
                  <a:pos x="T4" y="T5"/>
                </a:cxn>
                <a:cxn ang="0">
                  <a:pos x="T6" y="T7"/>
                </a:cxn>
                <a:cxn ang="0">
                  <a:pos x="T8" y="T9"/>
                </a:cxn>
                <a:cxn ang="0">
                  <a:pos x="T10" y="T11"/>
                </a:cxn>
              </a:cxnLst>
              <a:rect l="0" t="0" r="r" b="b"/>
              <a:pathLst>
                <a:path w="152" h="224">
                  <a:moveTo>
                    <a:pt x="152" y="4"/>
                  </a:moveTo>
                  <a:lnTo>
                    <a:pt x="152" y="224"/>
                  </a:lnTo>
                  <a:lnTo>
                    <a:pt x="0" y="8"/>
                  </a:lnTo>
                  <a:lnTo>
                    <a:pt x="72" y="0"/>
                  </a:lnTo>
                  <a:lnTo>
                    <a:pt x="152" y="4"/>
                  </a:lnTo>
                  <a:lnTo>
                    <a:pt x="152" y="4"/>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dirty="0">
                <a:solidFill>
                  <a:srgbClr val="000000"/>
                </a:solidFill>
              </a:endParaRPr>
            </a:p>
          </p:txBody>
        </p:sp>
        <p:sp>
          <p:nvSpPr>
            <p:cNvPr id="4113" name="Freeform 17"/>
            <p:cNvSpPr>
              <a:spLocks/>
            </p:cNvSpPr>
            <p:nvPr userDrawn="1"/>
          </p:nvSpPr>
          <p:spPr bwMode="auto">
            <a:xfrm>
              <a:off x="504" y="3607"/>
              <a:ext cx="193" cy="383"/>
            </a:xfrm>
            <a:custGeom>
              <a:avLst/>
              <a:gdLst>
                <a:gd name="T0" fmla="*/ 0 w 386"/>
                <a:gd name="T1" fmla="*/ 80 h 764"/>
                <a:gd name="T2" fmla="*/ 87 w 386"/>
                <a:gd name="T3" fmla="*/ 0 h 764"/>
                <a:gd name="T4" fmla="*/ 232 w 386"/>
                <a:gd name="T5" fmla="*/ 6 h 764"/>
                <a:gd name="T6" fmla="*/ 386 w 386"/>
                <a:gd name="T7" fmla="*/ 764 h 764"/>
                <a:gd name="T8" fmla="*/ 279 w 386"/>
                <a:gd name="T9" fmla="*/ 720 h 764"/>
                <a:gd name="T10" fmla="*/ 152 w 386"/>
                <a:gd name="T11" fmla="*/ 677 h 764"/>
                <a:gd name="T12" fmla="*/ 0 w 386"/>
                <a:gd name="T13" fmla="*/ 80 h 764"/>
                <a:gd name="T14" fmla="*/ 0 w 386"/>
                <a:gd name="T15" fmla="*/ 80 h 7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6" h="764">
                  <a:moveTo>
                    <a:pt x="0" y="80"/>
                  </a:moveTo>
                  <a:lnTo>
                    <a:pt x="87" y="0"/>
                  </a:lnTo>
                  <a:lnTo>
                    <a:pt x="232" y="6"/>
                  </a:lnTo>
                  <a:lnTo>
                    <a:pt x="386" y="764"/>
                  </a:lnTo>
                  <a:lnTo>
                    <a:pt x="279" y="720"/>
                  </a:lnTo>
                  <a:lnTo>
                    <a:pt x="152" y="677"/>
                  </a:lnTo>
                  <a:lnTo>
                    <a:pt x="0" y="80"/>
                  </a:lnTo>
                  <a:lnTo>
                    <a:pt x="0" y="8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dirty="0">
                <a:solidFill>
                  <a:srgbClr val="000000"/>
                </a:solidFill>
              </a:endParaRPr>
            </a:p>
          </p:txBody>
        </p:sp>
        <p:sp>
          <p:nvSpPr>
            <p:cNvPr id="4114" name="Freeform 18"/>
            <p:cNvSpPr>
              <a:spLocks/>
            </p:cNvSpPr>
            <p:nvPr userDrawn="1"/>
          </p:nvSpPr>
          <p:spPr bwMode="auto">
            <a:xfrm>
              <a:off x="668" y="3590"/>
              <a:ext cx="364" cy="174"/>
            </a:xfrm>
            <a:custGeom>
              <a:avLst/>
              <a:gdLst>
                <a:gd name="T0" fmla="*/ 692 w 728"/>
                <a:gd name="T1" fmla="*/ 0 h 348"/>
                <a:gd name="T2" fmla="*/ 0 w 728"/>
                <a:gd name="T3" fmla="*/ 106 h 348"/>
                <a:gd name="T4" fmla="*/ 28 w 728"/>
                <a:gd name="T5" fmla="*/ 348 h 348"/>
                <a:gd name="T6" fmla="*/ 715 w 728"/>
                <a:gd name="T7" fmla="*/ 237 h 348"/>
                <a:gd name="T8" fmla="*/ 728 w 728"/>
                <a:gd name="T9" fmla="*/ 43 h 348"/>
                <a:gd name="T10" fmla="*/ 692 w 728"/>
                <a:gd name="T11" fmla="*/ 0 h 348"/>
                <a:gd name="T12" fmla="*/ 692 w 728"/>
                <a:gd name="T13" fmla="*/ 0 h 348"/>
              </a:gdLst>
              <a:ahLst/>
              <a:cxnLst>
                <a:cxn ang="0">
                  <a:pos x="T0" y="T1"/>
                </a:cxn>
                <a:cxn ang="0">
                  <a:pos x="T2" y="T3"/>
                </a:cxn>
                <a:cxn ang="0">
                  <a:pos x="T4" y="T5"/>
                </a:cxn>
                <a:cxn ang="0">
                  <a:pos x="T6" y="T7"/>
                </a:cxn>
                <a:cxn ang="0">
                  <a:pos x="T8" y="T9"/>
                </a:cxn>
                <a:cxn ang="0">
                  <a:pos x="T10" y="T11"/>
                </a:cxn>
                <a:cxn ang="0">
                  <a:pos x="T12" y="T13"/>
                </a:cxn>
              </a:cxnLst>
              <a:rect l="0" t="0" r="r" b="b"/>
              <a:pathLst>
                <a:path w="728" h="348">
                  <a:moveTo>
                    <a:pt x="692" y="0"/>
                  </a:moveTo>
                  <a:lnTo>
                    <a:pt x="0" y="106"/>
                  </a:lnTo>
                  <a:lnTo>
                    <a:pt x="28" y="348"/>
                  </a:lnTo>
                  <a:lnTo>
                    <a:pt x="715" y="237"/>
                  </a:lnTo>
                  <a:lnTo>
                    <a:pt x="728" y="43"/>
                  </a:lnTo>
                  <a:lnTo>
                    <a:pt x="692" y="0"/>
                  </a:lnTo>
                  <a:lnTo>
                    <a:pt x="692"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dirty="0">
                <a:solidFill>
                  <a:srgbClr val="000000"/>
                </a:solidFill>
              </a:endParaRPr>
            </a:p>
          </p:txBody>
        </p:sp>
        <p:sp>
          <p:nvSpPr>
            <p:cNvPr id="4115" name="Freeform 19"/>
            <p:cNvSpPr>
              <a:spLocks/>
            </p:cNvSpPr>
            <p:nvPr userDrawn="1"/>
          </p:nvSpPr>
          <p:spPr bwMode="auto">
            <a:xfrm>
              <a:off x="347" y="3693"/>
              <a:ext cx="156" cy="67"/>
            </a:xfrm>
            <a:custGeom>
              <a:avLst/>
              <a:gdLst>
                <a:gd name="T0" fmla="*/ 272 w 312"/>
                <a:gd name="T1" fmla="*/ 0 h 135"/>
                <a:gd name="T2" fmla="*/ 0 w 312"/>
                <a:gd name="T3" fmla="*/ 78 h 135"/>
                <a:gd name="T4" fmla="*/ 312 w 312"/>
                <a:gd name="T5" fmla="*/ 135 h 135"/>
                <a:gd name="T6" fmla="*/ 272 w 312"/>
                <a:gd name="T7" fmla="*/ 0 h 135"/>
                <a:gd name="T8" fmla="*/ 272 w 312"/>
                <a:gd name="T9" fmla="*/ 0 h 135"/>
              </a:gdLst>
              <a:ahLst/>
              <a:cxnLst>
                <a:cxn ang="0">
                  <a:pos x="T0" y="T1"/>
                </a:cxn>
                <a:cxn ang="0">
                  <a:pos x="T2" y="T3"/>
                </a:cxn>
                <a:cxn ang="0">
                  <a:pos x="T4" y="T5"/>
                </a:cxn>
                <a:cxn ang="0">
                  <a:pos x="T6" y="T7"/>
                </a:cxn>
                <a:cxn ang="0">
                  <a:pos x="T8" y="T9"/>
                </a:cxn>
              </a:cxnLst>
              <a:rect l="0" t="0" r="r" b="b"/>
              <a:pathLst>
                <a:path w="312" h="135">
                  <a:moveTo>
                    <a:pt x="272" y="0"/>
                  </a:moveTo>
                  <a:lnTo>
                    <a:pt x="0" y="78"/>
                  </a:lnTo>
                  <a:lnTo>
                    <a:pt x="312" y="135"/>
                  </a:lnTo>
                  <a:lnTo>
                    <a:pt x="272" y="0"/>
                  </a:lnTo>
                  <a:lnTo>
                    <a:pt x="272"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dirty="0">
                <a:solidFill>
                  <a:srgbClr val="000000"/>
                </a:solidFill>
              </a:endParaRPr>
            </a:p>
          </p:txBody>
        </p:sp>
        <p:grpSp>
          <p:nvGrpSpPr>
            <p:cNvPr id="4116" name="Group 20"/>
            <p:cNvGrpSpPr>
              <a:grpSpLocks/>
            </p:cNvGrpSpPr>
            <p:nvPr userDrawn="1"/>
          </p:nvGrpSpPr>
          <p:grpSpPr bwMode="auto">
            <a:xfrm>
              <a:off x="5" y="3490"/>
              <a:ext cx="1124" cy="780"/>
              <a:chOff x="5" y="3490"/>
              <a:chExt cx="1124" cy="780"/>
            </a:xfrm>
          </p:grpSpPr>
          <p:grpSp>
            <p:nvGrpSpPr>
              <p:cNvPr id="4117" name="Group 21"/>
              <p:cNvGrpSpPr>
                <a:grpSpLocks/>
              </p:cNvGrpSpPr>
              <p:nvPr userDrawn="1"/>
            </p:nvGrpSpPr>
            <p:grpSpPr bwMode="auto">
              <a:xfrm>
                <a:off x="499" y="3562"/>
                <a:ext cx="548" cy="708"/>
                <a:chOff x="499" y="3562"/>
                <a:chExt cx="548" cy="708"/>
              </a:xfrm>
            </p:grpSpPr>
            <p:sp>
              <p:nvSpPr>
                <p:cNvPr id="4118" name="Freeform 22"/>
                <p:cNvSpPr>
                  <a:spLocks/>
                </p:cNvSpPr>
                <p:nvPr userDrawn="1"/>
              </p:nvSpPr>
              <p:spPr bwMode="auto">
                <a:xfrm>
                  <a:off x="499" y="3587"/>
                  <a:ext cx="157" cy="87"/>
                </a:xfrm>
                <a:custGeom>
                  <a:avLst/>
                  <a:gdLst>
                    <a:gd name="T0" fmla="*/ 0 w 313"/>
                    <a:gd name="T1" fmla="*/ 107 h 175"/>
                    <a:gd name="T2" fmla="*/ 114 w 313"/>
                    <a:gd name="T3" fmla="*/ 10 h 175"/>
                    <a:gd name="T4" fmla="*/ 213 w 313"/>
                    <a:gd name="T5" fmla="*/ 0 h 175"/>
                    <a:gd name="T6" fmla="*/ 292 w 313"/>
                    <a:gd name="T7" fmla="*/ 27 h 175"/>
                    <a:gd name="T8" fmla="*/ 313 w 313"/>
                    <a:gd name="T9" fmla="*/ 91 h 175"/>
                    <a:gd name="T10" fmla="*/ 167 w 313"/>
                    <a:gd name="T11" fmla="*/ 67 h 175"/>
                    <a:gd name="T12" fmla="*/ 74 w 313"/>
                    <a:gd name="T13" fmla="*/ 101 h 175"/>
                    <a:gd name="T14" fmla="*/ 13 w 313"/>
                    <a:gd name="T15" fmla="*/ 175 h 175"/>
                    <a:gd name="T16" fmla="*/ 0 w 313"/>
                    <a:gd name="T17" fmla="*/ 107 h 175"/>
                    <a:gd name="T18" fmla="*/ 0 w 313"/>
                    <a:gd name="T19" fmla="*/ 10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3" h="175">
                      <a:moveTo>
                        <a:pt x="0" y="107"/>
                      </a:moveTo>
                      <a:lnTo>
                        <a:pt x="114" y="10"/>
                      </a:lnTo>
                      <a:lnTo>
                        <a:pt x="213" y="0"/>
                      </a:lnTo>
                      <a:lnTo>
                        <a:pt x="292" y="27"/>
                      </a:lnTo>
                      <a:lnTo>
                        <a:pt x="313" y="91"/>
                      </a:lnTo>
                      <a:lnTo>
                        <a:pt x="167" y="67"/>
                      </a:lnTo>
                      <a:lnTo>
                        <a:pt x="74" y="101"/>
                      </a:lnTo>
                      <a:lnTo>
                        <a:pt x="13" y="175"/>
                      </a:lnTo>
                      <a:lnTo>
                        <a:pt x="0" y="107"/>
                      </a:lnTo>
                      <a:lnTo>
                        <a:pt x="0" y="10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dirty="0">
                    <a:solidFill>
                      <a:srgbClr val="000000"/>
                    </a:solidFill>
                  </a:endParaRPr>
                </a:p>
              </p:txBody>
            </p:sp>
            <p:sp>
              <p:nvSpPr>
                <p:cNvPr id="4119" name="Freeform 23"/>
                <p:cNvSpPr>
                  <a:spLocks/>
                </p:cNvSpPr>
                <p:nvPr userDrawn="1"/>
              </p:nvSpPr>
              <p:spPr bwMode="auto">
                <a:xfrm>
                  <a:off x="636" y="4137"/>
                  <a:ext cx="115" cy="133"/>
                </a:xfrm>
                <a:custGeom>
                  <a:avLst/>
                  <a:gdLst>
                    <a:gd name="T0" fmla="*/ 0 w 230"/>
                    <a:gd name="T1" fmla="*/ 40 h 266"/>
                    <a:gd name="T2" fmla="*/ 160 w 230"/>
                    <a:gd name="T3" fmla="*/ 266 h 266"/>
                    <a:gd name="T4" fmla="*/ 230 w 230"/>
                    <a:gd name="T5" fmla="*/ 251 h 266"/>
                    <a:gd name="T6" fmla="*/ 223 w 230"/>
                    <a:gd name="T7" fmla="*/ 17 h 266"/>
                    <a:gd name="T8" fmla="*/ 166 w 230"/>
                    <a:gd name="T9" fmla="*/ 0 h 266"/>
                    <a:gd name="T10" fmla="*/ 179 w 230"/>
                    <a:gd name="T11" fmla="*/ 197 h 266"/>
                    <a:gd name="T12" fmla="*/ 71 w 230"/>
                    <a:gd name="T13" fmla="*/ 4 h 266"/>
                    <a:gd name="T14" fmla="*/ 0 w 230"/>
                    <a:gd name="T15" fmla="*/ 40 h 266"/>
                    <a:gd name="T16" fmla="*/ 0 w 230"/>
                    <a:gd name="T17" fmla="*/ 4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266">
                      <a:moveTo>
                        <a:pt x="0" y="40"/>
                      </a:moveTo>
                      <a:lnTo>
                        <a:pt x="160" y="266"/>
                      </a:lnTo>
                      <a:lnTo>
                        <a:pt x="230" y="251"/>
                      </a:lnTo>
                      <a:lnTo>
                        <a:pt x="223" y="17"/>
                      </a:lnTo>
                      <a:lnTo>
                        <a:pt x="166" y="0"/>
                      </a:lnTo>
                      <a:lnTo>
                        <a:pt x="179" y="197"/>
                      </a:lnTo>
                      <a:lnTo>
                        <a:pt x="71" y="4"/>
                      </a:lnTo>
                      <a:lnTo>
                        <a:pt x="0" y="40"/>
                      </a:lnTo>
                      <a:lnTo>
                        <a:pt x="0" y="4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dirty="0">
                    <a:solidFill>
                      <a:srgbClr val="000000"/>
                    </a:solidFill>
                  </a:endParaRPr>
                </a:p>
              </p:txBody>
            </p:sp>
            <p:sp>
              <p:nvSpPr>
                <p:cNvPr id="4120" name="Freeform 24"/>
                <p:cNvSpPr>
                  <a:spLocks/>
                </p:cNvSpPr>
                <p:nvPr userDrawn="1"/>
              </p:nvSpPr>
              <p:spPr bwMode="auto">
                <a:xfrm>
                  <a:off x="1004" y="3562"/>
                  <a:ext cx="43" cy="117"/>
                </a:xfrm>
                <a:custGeom>
                  <a:avLst/>
                  <a:gdLst>
                    <a:gd name="T0" fmla="*/ 0 w 87"/>
                    <a:gd name="T1" fmla="*/ 19 h 234"/>
                    <a:gd name="T2" fmla="*/ 36 w 87"/>
                    <a:gd name="T3" fmla="*/ 93 h 234"/>
                    <a:gd name="T4" fmla="*/ 44 w 87"/>
                    <a:gd name="T5" fmla="*/ 154 h 234"/>
                    <a:gd name="T6" fmla="*/ 27 w 87"/>
                    <a:gd name="T7" fmla="*/ 234 h 234"/>
                    <a:gd name="T8" fmla="*/ 80 w 87"/>
                    <a:gd name="T9" fmla="*/ 220 h 234"/>
                    <a:gd name="T10" fmla="*/ 87 w 87"/>
                    <a:gd name="T11" fmla="*/ 116 h 234"/>
                    <a:gd name="T12" fmla="*/ 46 w 87"/>
                    <a:gd name="T13" fmla="*/ 0 h 234"/>
                    <a:gd name="T14" fmla="*/ 0 w 87"/>
                    <a:gd name="T15" fmla="*/ 19 h 234"/>
                    <a:gd name="T16" fmla="*/ 0 w 87"/>
                    <a:gd name="T17" fmla="*/ 1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 h="234">
                      <a:moveTo>
                        <a:pt x="0" y="19"/>
                      </a:moveTo>
                      <a:lnTo>
                        <a:pt x="36" y="93"/>
                      </a:lnTo>
                      <a:lnTo>
                        <a:pt x="44" y="154"/>
                      </a:lnTo>
                      <a:lnTo>
                        <a:pt x="27" y="234"/>
                      </a:lnTo>
                      <a:lnTo>
                        <a:pt x="80" y="220"/>
                      </a:lnTo>
                      <a:lnTo>
                        <a:pt x="87" y="116"/>
                      </a:lnTo>
                      <a:lnTo>
                        <a:pt x="46" y="0"/>
                      </a:lnTo>
                      <a:lnTo>
                        <a:pt x="0" y="19"/>
                      </a:lnTo>
                      <a:lnTo>
                        <a:pt x="0" y="1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dirty="0">
                    <a:solidFill>
                      <a:srgbClr val="000000"/>
                    </a:solidFill>
                  </a:endParaRPr>
                </a:p>
              </p:txBody>
            </p:sp>
          </p:grpSp>
          <p:sp>
            <p:nvSpPr>
              <p:cNvPr id="4121" name="Freeform 25"/>
              <p:cNvSpPr>
                <a:spLocks/>
              </p:cNvSpPr>
              <p:nvPr userDrawn="1"/>
            </p:nvSpPr>
            <p:spPr bwMode="auto">
              <a:xfrm>
                <a:off x="76" y="3732"/>
                <a:ext cx="595" cy="250"/>
              </a:xfrm>
              <a:custGeom>
                <a:avLst/>
                <a:gdLst>
                  <a:gd name="T0" fmla="*/ 100 w 1190"/>
                  <a:gd name="T1" fmla="*/ 0 h 500"/>
                  <a:gd name="T2" fmla="*/ 1190 w 1190"/>
                  <a:gd name="T3" fmla="*/ 490 h 500"/>
                  <a:gd name="T4" fmla="*/ 1076 w 1190"/>
                  <a:gd name="T5" fmla="*/ 500 h 500"/>
                  <a:gd name="T6" fmla="*/ 0 w 1190"/>
                  <a:gd name="T7" fmla="*/ 27 h 500"/>
                  <a:gd name="T8" fmla="*/ 100 w 1190"/>
                  <a:gd name="T9" fmla="*/ 0 h 500"/>
                  <a:gd name="T10" fmla="*/ 100 w 1190"/>
                  <a:gd name="T11" fmla="*/ 0 h 500"/>
                </a:gdLst>
                <a:ahLst/>
                <a:cxnLst>
                  <a:cxn ang="0">
                    <a:pos x="T0" y="T1"/>
                  </a:cxn>
                  <a:cxn ang="0">
                    <a:pos x="T2" y="T3"/>
                  </a:cxn>
                  <a:cxn ang="0">
                    <a:pos x="T4" y="T5"/>
                  </a:cxn>
                  <a:cxn ang="0">
                    <a:pos x="T6" y="T7"/>
                  </a:cxn>
                  <a:cxn ang="0">
                    <a:pos x="T8" y="T9"/>
                  </a:cxn>
                  <a:cxn ang="0">
                    <a:pos x="T10" y="T11"/>
                  </a:cxn>
                </a:cxnLst>
                <a:rect l="0" t="0" r="r" b="b"/>
                <a:pathLst>
                  <a:path w="1190" h="500">
                    <a:moveTo>
                      <a:pt x="100" y="0"/>
                    </a:moveTo>
                    <a:lnTo>
                      <a:pt x="1190" y="490"/>
                    </a:lnTo>
                    <a:lnTo>
                      <a:pt x="1076" y="500"/>
                    </a:lnTo>
                    <a:lnTo>
                      <a:pt x="0" y="27"/>
                    </a:lnTo>
                    <a:lnTo>
                      <a:pt x="100" y="0"/>
                    </a:lnTo>
                    <a:lnTo>
                      <a:pt x="10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dirty="0">
                  <a:solidFill>
                    <a:srgbClr val="000000"/>
                  </a:solidFill>
                </a:endParaRPr>
              </a:p>
            </p:txBody>
          </p:sp>
          <p:sp>
            <p:nvSpPr>
              <p:cNvPr id="4122" name="Freeform 26"/>
              <p:cNvSpPr>
                <a:spLocks/>
              </p:cNvSpPr>
              <p:nvPr userDrawn="1"/>
            </p:nvSpPr>
            <p:spPr bwMode="auto">
              <a:xfrm>
                <a:off x="260" y="3886"/>
                <a:ext cx="244" cy="148"/>
              </a:xfrm>
              <a:custGeom>
                <a:avLst/>
                <a:gdLst>
                  <a:gd name="T0" fmla="*/ 14 w 489"/>
                  <a:gd name="T1" fmla="*/ 34 h 296"/>
                  <a:gd name="T2" fmla="*/ 160 w 489"/>
                  <a:gd name="T3" fmla="*/ 66 h 296"/>
                  <a:gd name="T4" fmla="*/ 324 w 489"/>
                  <a:gd name="T5" fmla="*/ 137 h 296"/>
                  <a:gd name="T6" fmla="*/ 440 w 489"/>
                  <a:gd name="T7" fmla="*/ 243 h 296"/>
                  <a:gd name="T8" fmla="*/ 326 w 489"/>
                  <a:gd name="T9" fmla="*/ 230 h 296"/>
                  <a:gd name="T10" fmla="*/ 139 w 489"/>
                  <a:gd name="T11" fmla="*/ 146 h 296"/>
                  <a:gd name="T12" fmla="*/ 50 w 489"/>
                  <a:gd name="T13" fmla="*/ 80 h 296"/>
                  <a:gd name="T14" fmla="*/ 107 w 489"/>
                  <a:gd name="T15" fmla="*/ 163 h 296"/>
                  <a:gd name="T16" fmla="*/ 272 w 489"/>
                  <a:gd name="T17" fmla="*/ 270 h 296"/>
                  <a:gd name="T18" fmla="*/ 466 w 489"/>
                  <a:gd name="T19" fmla="*/ 296 h 296"/>
                  <a:gd name="T20" fmla="*/ 489 w 489"/>
                  <a:gd name="T21" fmla="*/ 224 h 296"/>
                  <a:gd name="T22" fmla="*/ 394 w 489"/>
                  <a:gd name="T23" fmla="*/ 120 h 296"/>
                  <a:gd name="T24" fmla="*/ 170 w 489"/>
                  <a:gd name="T25" fmla="*/ 17 h 296"/>
                  <a:gd name="T26" fmla="*/ 0 w 489"/>
                  <a:gd name="T27" fmla="*/ 0 h 296"/>
                  <a:gd name="T28" fmla="*/ 14 w 489"/>
                  <a:gd name="T29" fmla="*/ 34 h 296"/>
                  <a:gd name="T30" fmla="*/ 14 w 489"/>
                  <a:gd name="T31" fmla="*/ 34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lnTo>
                      <a:pt x="14" y="3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dirty="0">
                  <a:solidFill>
                    <a:srgbClr val="000000"/>
                  </a:solidFill>
                </a:endParaRPr>
              </a:p>
            </p:txBody>
          </p:sp>
          <p:sp>
            <p:nvSpPr>
              <p:cNvPr id="4123" name="Freeform 27"/>
              <p:cNvSpPr>
                <a:spLocks/>
              </p:cNvSpPr>
              <p:nvPr userDrawn="1"/>
            </p:nvSpPr>
            <p:spPr bwMode="auto">
              <a:xfrm>
                <a:off x="565" y="3680"/>
                <a:ext cx="107" cy="238"/>
              </a:xfrm>
              <a:custGeom>
                <a:avLst/>
                <a:gdLst>
                  <a:gd name="T0" fmla="*/ 24 w 213"/>
                  <a:gd name="T1" fmla="*/ 0 h 478"/>
                  <a:gd name="T2" fmla="*/ 91 w 213"/>
                  <a:gd name="T3" fmla="*/ 25 h 478"/>
                  <a:gd name="T4" fmla="*/ 80 w 213"/>
                  <a:gd name="T5" fmla="*/ 192 h 478"/>
                  <a:gd name="T6" fmla="*/ 106 w 213"/>
                  <a:gd name="T7" fmla="*/ 327 h 478"/>
                  <a:gd name="T8" fmla="*/ 213 w 213"/>
                  <a:gd name="T9" fmla="*/ 451 h 478"/>
                  <a:gd name="T10" fmla="*/ 97 w 213"/>
                  <a:gd name="T11" fmla="*/ 478 h 478"/>
                  <a:gd name="T12" fmla="*/ 30 w 213"/>
                  <a:gd name="T13" fmla="*/ 344 h 478"/>
                  <a:gd name="T14" fmla="*/ 0 w 213"/>
                  <a:gd name="T15" fmla="*/ 57 h 478"/>
                  <a:gd name="T16" fmla="*/ 24 w 213"/>
                  <a:gd name="T17" fmla="*/ 0 h 478"/>
                  <a:gd name="T18" fmla="*/ 24 w 213"/>
                  <a:gd name="T19"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478">
                    <a:moveTo>
                      <a:pt x="24" y="0"/>
                    </a:moveTo>
                    <a:lnTo>
                      <a:pt x="91" y="25"/>
                    </a:lnTo>
                    <a:lnTo>
                      <a:pt x="80" y="192"/>
                    </a:lnTo>
                    <a:lnTo>
                      <a:pt x="106" y="327"/>
                    </a:lnTo>
                    <a:lnTo>
                      <a:pt x="213" y="451"/>
                    </a:lnTo>
                    <a:lnTo>
                      <a:pt x="97" y="478"/>
                    </a:lnTo>
                    <a:lnTo>
                      <a:pt x="30" y="344"/>
                    </a:lnTo>
                    <a:lnTo>
                      <a:pt x="0" y="57"/>
                    </a:lnTo>
                    <a:lnTo>
                      <a:pt x="24" y="0"/>
                    </a:lnTo>
                    <a:lnTo>
                      <a:pt x="24"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dirty="0">
                  <a:solidFill>
                    <a:srgbClr val="000000"/>
                  </a:solidFill>
                </a:endParaRPr>
              </a:p>
            </p:txBody>
          </p:sp>
          <p:grpSp>
            <p:nvGrpSpPr>
              <p:cNvPr id="4124" name="Group 28"/>
              <p:cNvGrpSpPr>
                <a:grpSpLocks/>
              </p:cNvGrpSpPr>
              <p:nvPr userDrawn="1"/>
            </p:nvGrpSpPr>
            <p:grpSpPr bwMode="auto">
              <a:xfrm>
                <a:off x="5" y="3490"/>
                <a:ext cx="1124" cy="678"/>
                <a:chOff x="5" y="3490"/>
                <a:chExt cx="1124" cy="678"/>
              </a:xfrm>
            </p:grpSpPr>
            <p:sp>
              <p:nvSpPr>
                <p:cNvPr id="4125" name="Freeform 29"/>
                <p:cNvSpPr>
                  <a:spLocks/>
                </p:cNvSpPr>
                <p:nvPr userDrawn="1"/>
              </p:nvSpPr>
              <p:spPr bwMode="auto">
                <a:xfrm>
                  <a:off x="669" y="4048"/>
                  <a:ext cx="75" cy="87"/>
                </a:xfrm>
                <a:custGeom>
                  <a:avLst/>
                  <a:gdLst>
                    <a:gd name="T0" fmla="*/ 110 w 150"/>
                    <a:gd name="T1" fmla="*/ 0 h 173"/>
                    <a:gd name="T2" fmla="*/ 40 w 150"/>
                    <a:gd name="T3" fmla="*/ 66 h 173"/>
                    <a:gd name="T4" fmla="*/ 0 w 150"/>
                    <a:gd name="T5" fmla="*/ 173 h 173"/>
                    <a:gd name="T6" fmla="*/ 80 w 150"/>
                    <a:gd name="T7" fmla="*/ 160 h 173"/>
                    <a:gd name="T8" fmla="*/ 103 w 150"/>
                    <a:gd name="T9" fmla="*/ 84 h 173"/>
                    <a:gd name="T10" fmla="*/ 150 w 150"/>
                    <a:gd name="T11" fmla="*/ 27 h 173"/>
                    <a:gd name="T12" fmla="*/ 110 w 150"/>
                    <a:gd name="T13" fmla="*/ 0 h 173"/>
                    <a:gd name="T14" fmla="*/ 110 w 150"/>
                    <a:gd name="T15" fmla="*/ 0 h 1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0" h="173">
                      <a:moveTo>
                        <a:pt x="110" y="0"/>
                      </a:moveTo>
                      <a:lnTo>
                        <a:pt x="40" y="66"/>
                      </a:lnTo>
                      <a:lnTo>
                        <a:pt x="0" y="173"/>
                      </a:lnTo>
                      <a:lnTo>
                        <a:pt x="80" y="160"/>
                      </a:lnTo>
                      <a:lnTo>
                        <a:pt x="103" y="84"/>
                      </a:lnTo>
                      <a:lnTo>
                        <a:pt x="150" y="27"/>
                      </a:lnTo>
                      <a:lnTo>
                        <a:pt x="110" y="0"/>
                      </a:lnTo>
                      <a:lnTo>
                        <a:pt x="11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dirty="0">
                    <a:solidFill>
                      <a:srgbClr val="000000"/>
                    </a:solidFill>
                  </a:endParaRPr>
                </a:p>
              </p:txBody>
            </p:sp>
            <p:sp>
              <p:nvSpPr>
                <p:cNvPr id="4126" name="Freeform 30"/>
                <p:cNvSpPr>
                  <a:spLocks/>
                </p:cNvSpPr>
                <p:nvPr userDrawn="1"/>
              </p:nvSpPr>
              <p:spPr bwMode="auto">
                <a:xfrm>
                  <a:off x="5" y="3728"/>
                  <a:ext cx="842" cy="440"/>
                </a:xfrm>
                <a:custGeom>
                  <a:avLst/>
                  <a:gdLst>
                    <a:gd name="T0" fmla="*/ 156 w 1684"/>
                    <a:gd name="T1" fmla="*/ 0 h 880"/>
                    <a:gd name="T2" fmla="*/ 63 w 1684"/>
                    <a:gd name="T3" fmla="*/ 52 h 880"/>
                    <a:gd name="T4" fmla="*/ 0 w 1684"/>
                    <a:gd name="T5" fmla="*/ 208 h 880"/>
                    <a:gd name="T6" fmla="*/ 67 w 1684"/>
                    <a:gd name="T7" fmla="*/ 358 h 880"/>
                    <a:gd name="T8" fmla="*/ 1182 w 1684"/>
                    <a:gd name="T9" fmla="*/ 867 h 880"/>
                    <a:gd name="T10" fmla="*/ 1422 w 1684"/>
                    <a:gd name="T11" fmla="*/ 835 h 880"/>
                    <a:gd name="T12" fmla="*/ 1616 w 1684"/>
                    <a:gd name="T13" fmla="*/ 880 h 880"/>
                    <a:gd name="T14" fmla="*/ 1684 w 1684"/>
                    <a:gd name="T15" fmla="*/ 808 h 880"/>
                    <a:gd name="T16" fmla="*/ 1502 w 1684"/>
                    <a:gd name="T17" fmla="*/ 664 h 880"/>
                    <a:gd name="T18" fmla="*/ 1428 w 1684"/>
                    <a:gd name="T19" fmla="*/ 512 h 880"/>
                    <a:gd name="T20" fmla="*/ 1369 w 1684"/>
                    <a:gd name="T21" fmla="*/ 527 h 880"/>
                    <a:gd name="T22" fmla="*/ 1439 w 1684"/>
                    <a:gd name="T23" fmla="*/ 664 h 880"/>
                    <a:gd name="T24" fmla="*/ 1578 w 1684"/>
                    <a:gd name="T25" fmla="*/ 810 h 880"/>
                    <a:gd name="T26" fmla="*/ 1413 w 1684"/>
                    <a:gd name="T27" fmla="*/ 787 h 880"/>
                    <a:gd name="T28" fmla="*/ 1219 w 1684"/>
                    <a:gd name="T29" fmla="*/ 814 h 880"/>
                    <a:gd name="T30" fmla="*/ 1255 w 1684"/>
                    <a:gd name="T31" fmla="*/ 650 h 880"/>
                    <a:gd name="T32" fmla="*/ 1338 w 1684"/>
                    <a:gd name="T33" fmla="*/ 538 h 880"/>
                    <a:gd name="T34" fmla="*/ 1241 w 1684"/>
                    <a:gd name="T35" fmla="*/ 552 h 880"/>
                    <a:gd name="T36" fmla="*/ 1165 w 1684"/>
                    <a:gd name="T37" fmla="*/ 658 h 880"/>
                    <a:gd name="T38" fmla="*/ 1139 w 1684"/>
                    <a:gd name="T39" fmla="*/ 791 h 880"/>
                    <a:gd name="T40" fmla="*/ 107 w 1684"/>
                    <a:gd name="T41" fmla="*/ 310 h 880"/>
                    <a:gd name="T42" fmla="*/ 80 w 1684"/>
                    <a:gd name="T43" fmla="*/ 215 h 880"/>
                    <a:gd name="T44" fmla="*/ 103 w 1684"/>
                    <a:gd name="T45" fmla="*/ 95 h 880"/>
                    <a:gd name="T46" fmla="*/ 217 w 1684"/>
                    <a:gd name="T47" fmla="*/ 0 h 880"/>
                    <a:gd name="T48" fmla="*/ 156 w 1684"/>
                    <a:gd name="T49" fmla="*/ 0 h 880"/>
                    <a:gd name="T50" fmla="*/ 156 w 1684"/>
                    <a:gd name="T51" fmla="*/ 0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lnTo>
                        <a:pt x="15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dirty="0">
                    <a:solidFill>
                      <a:srgbClr val="000000"/>
                    </a:solidFill>
                  </a:endParaRPr>
                </a:p>
              </p:txBody>
            </p:sp>
            <p:sp>
              <p:nvSpPr>
                <p:cNvPr id="4127" name="Freeform 31"/>
                <p:cNvSpPr>
                  <a:spLocks/>
                </p:cNvSpPr>
                <p:nvPr userDrawn="1"/>
              </p:nvSpPr>
              <p:spPr bwMode="auto">
                <a:xfrm>
                  <a:off x="106" y="3770"/>
                  <a:ext cx="80" cy="167"/>
                </a:xfrm>
                <a:custGeom>
                  <a:avLst/>
                  <a:gdLst>
                    <a:gd name="T0" fmla="*/ 116 w 160"/>
                    <a:gd name="T1" fmla="*/ 0 h 335"/>
                    <a:gd name="T2" fmla="*/ 19 w 160"/>
                    <a:gd name="T3" fmla="*/ 106 h 335"/>
                    <a:gd name="T4" fmla="*/ 0 w 160"/>
                    <a:gd name="T5" fmla="*/ 230 h 335"/>
                    <a:gd name="T6" fmla="*/ 33 w 160"/>
                    <a:gd name="T7" fmla="*/ 314 h 335"/>
                    <a:gd name="T8" fmla="*/ 94 w 160"/>
                    <a:gd name="T9" fmla="*/ 335 h 335"/>
                    <a:gd name="T10" fmla="*/ 76 w 160"/>
                    <a:gd name="T11" fmla="*/ 154 h 335"/>
                    <a:gd name="T12" fmla="*/ 160 w 160"/>
                    <a:gd name="T13" fmla="*/ 17 h 335"/>
                    <a:gd name="T14" fmla="*/ 116 w 160"/>
                    <a:gd name="T15" fmla="*/ 0 h 335"/>
                    <a:gd name="T16" fmla="*/ 116 w 160"/>
                    <a:gd name="T17" fmla="*/ 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0" h="335">
                      <a:moveTo>
                        <a:pt x="116" y="0"/>
                      </a:moveTo>
                      <a:lnTo>
                        <a:pt x="19" y="106"/>
                      </a:lnTo>
                      <a:lnTo>
                        <a:pt x="0" y="230"/>
                      </a:lnTo>
                      <a:lnTo>
                        <a:pt x="33" y="314"/>
                      </a:lnTo>
                      <a:lnTo>
                        <a:pt x="94" y="335"/>
                      </a:lnTo>
                      <a:lnTo>
                        <a:pt x="76" y="154"/>
                      </a:lnTo>
                      <a:lnTo>
                        <a:pt x="160" y="17"/>
                      </a:lnTo>
                      <a:lnTo>
                        <a:pt x="116" y="0"/>
                      </a:lnTo>
                      <a:lnTo>
                        <a:pt x="1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dirty="0">
                    <a:solidFill>
                      <a:srgbClr val="000000"/>
                    </a:solidFill>
                  </a:endParaRPr>
                </a:p>
              </p:txBody>
            </p:sp>
            <p:sp>
              <p:nvSpPr>
                <p:cNvPr id="4128" name="Freeform 32"/>
                <p:cNvSpPr>
                  <a:spLocks/>
                </p:cNvSpPr>
                <p:nvPr userDrawn="1"/>
              </p:nvSpPr>
              <p:spPr bwMode="auto">
                <a:xfrm>
                  <a:off x="449" y="3490"/>
                  <a:ext cx="322" cy="594"/>
                </a:xfrm>
                <a:custGeom>
                  <a:avLst/>
                  <a:gdLst>
                    <a:gd name="T0" fmla="*/ 218 w 642"/>
                    <a:gd name="T1" fmla="*/ 896 h 1188"/>
                    <a:gd name="T2" fmla="*/ 0 w 642"/>
                    <a:gd name="T3" fmla="*/ 124 h 1188"/>
                    <a:gd name="T4" fmla="*/ 81 w 642"/>
                    <a:gd name="T5" fmla="*/ 38 h 1188"/>
                    <a:gd name="T6" fmla="*/ 258 w 642"/>
                    <a:gd name="T7" fmla="*/ 0 h 1188"/>
                    <a:gd name="T8" fmla="*/ 399 w 642"/>
                    <a:gd name="T9" fmla="*/ 57 h 1188"/>
                    <a:gd name="T10" fmla="*/ 642 w 642"/>
                    <a:gd name="T11" fmla="*/ 1188 h 1188"/>
                    <a:gd name="T12" fmla="*/ 555 w 642"/>
                    <a:gd name="T13" fmla="*/ 1091 h 1188"/>
                    <a:gd name="T14" fmla="*/ 355 w 642"/>
                    <a:gd name="T15" fmla="*/ 97 h 1188"/>
                    <a:gd name="T16" fmla="*/ 226 w 642"/>
                    <a:gd name="T17" fmla="*/ 61 h 1188"/>
                    <a:gd name="T18" fmla="*/ 119 w 642"/>
                    <a:gd name="T19" fmla="*/ 74 h 1188"/>
                    <a:gd name="T20" fmla="*/ 76 w 642"/>
                    <a:gd name="T21" fmla="*/ 141 h 1188"/>
                    <a:gd name="T22" fmla="*/ 306 w 642"/>
                    <a:gd name="T23" fmla="*/ 924 h 1188"/>
                    <a:gd name="T24" fmla="*/ 218 w 642"/>
                    <a:gd name="T25" fmla="*/ 896 h 1188"/>
                    <a:gd name="T26" fmla="*/ 218 w 642"/>
                    <a:gd name="T27" fmla="*/ 896 h 1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2" h="1188">
                      <a:moveTo>
                        <a:pt x="218" y="896"/>
                      </a:moveTo>
                      <a:lnTo>
                        <a:pt x="0" y="124"/>
                      </a:lnTo>
                      <a:lnTo>
                        <a:pt x="81" y="38"/>
                      </a:lnTo>
                      <a:lnTo>
                        <a:pt x="258" y="0"/>
                      </a:lnTo>
                      <a:lnTo>
                        <a:pt x="399" y="57"/>
                      </a:lnTo>
                      <a:lnTo>
                        <a:pt x="642" y="1188"/>
                      </a:lnTo>
                      <a:lnTo>
                        <a:pt x="555" y="1091"/>
                      </a:lnTo>
                      <a:lnTo>
                        <a:pt x="355" y="97"/>
                      </a:lnTo>
                      <a:lnTo>
                        <a:pt x="226" y="61"/>
                      </a:lnTo>
                      <a:lnTo>
                        <a:pt x="119" y="74"/>
                      </a:lnTo>
                      <a:lnTo>
                        <a:pt x="76" y="141"/>
                      </a:lnTo>
                      <a:lnTo>
                        <a:pt x="306" y="924"/>
                      </a:lnTo>
                      <a:lnTo>
                        <a:pt x="218" y="896"/>
                      </a:lnTo>
                      <a:lnTo>
                        <a:pt x="218" y="89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dirty="0">
                    <a:solidFill>
                      <a:srgbClr val="000000"/>
                    </a:solidFill>
                  </a:endParaRPr>
                </a:p>
              </p:txBody>
            </p:sp>
            <p:sp>
              <p:nvSpPr>
                <p:cNvPr id="4129" name="Freeform 33"/>
                <p:cNvSpPr>
                  <a:spLocks/>
                </p:cNvSpPr>
                <p:nvPr userDrawn="1"/>
              </p:nvSpPr>
              <p:spPr bwMode="auto">
                <a:xfrm>
                  <a:off x="578" y="3650"/>
                  <a:ext cx="96" cy="252"/>
                </a:xfrm>
                <a:custGeom>
                  <a:avLst/>
                  <a:gdLst>
                    <a:gd name="T0" fmla="*/ 0 w 192"/>
                    <a:gd name="T1" fmla="*/ 27 h 504"/>
                    <a:gd name="T2" fmla="*/ 76 w 192"/>
                    <a:gd name="T3" fmla="*/ 194 h 504"/>
                    <a:gd name="T4" fmla="*/ 113 w 192"/>
                    <a:gd name="T5" fmla="*/ 318 h 504"/>
                    <a:gd name="T6" fmla="*/ 116 w 192"/>
                    <a:gd name="T7" fmla="*/ 504 h 504"/>
                    <a:gd name="T8" fmla="*/ 192 w 192"/>
                    <a:gd name="T9" fmla="*/ 504 h 504"/>
                    <a:gd name="T10" fmla="*/ 187 w 192"/>
                    <a:gd name="T11" fmla="*/ 360 h 504"/>
                    <a:gd name="T12" fmla="*/ 162 w 192"/>
                    <a:gd name="T13" fmla="*/ 208 h 504"/>
                    <a:gd name="T14" fmla="*/ 99 w 192"/>
                    <a:gd name="T15" fmla="*/ 59 h 504"/>
                    <a:gd name="T16" fmla="*/ 63 w 192"/>
                    <a:gd name="T17" fmla="*/ 0 h 504"/>
                    <a:gd name="T18" fmla="*/ 0 w 192"/>
                    <a:gd name="T19" fmla="*/ 27 h 504"/>
                    <a:gd name="T20" fmla="*/ 0 w 192"/>
                    <a:gd name="T21" fmla="*/ 27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2" h="504">
                      <a:moveTo>
                        <a:pt x="0" y="27"/>
                      </a:moveTo>
                      <a:lnTo>
                        <a:pt x="76" y="194"/>
                      </a:lnTo>
                      <a:lnTo>
                        <a:pt x="113" y="318"/>
                      </a:lnTo>
                      <a:lnTo>
                        <a:pt x="116" y="504"/>
                      </a:lnTo>
                      <a:lnTo>
                        <a:pt x="192" y="504"/>
                      </a:lnTo>
                      <a:lnTo>
                        <a:pt x="187" y="360"/>
                      </a:lnTo>
                      <a:lnTo>
                        <a:pt x="162" y="208"/>
                      </a:lnTo>
                      <a:lnTo>
                        <a:pt x="99" y="59"/>
                      </a:lnTo>
                      <a:lnTo>
                        <a:pt x="63" y="0"/>
                      </a:lnTo>
                      <a:lnTo>
                        <a:pt x="0" y="27"/>
                      </a:lnTo>
                      <a:lnTo>
                        <a:pt x="0" y="2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dirty="0">
                    <a:solidFill>
                      <a:srgbClr val="000000"/>
                    </a:solidFill>
                  </a:endParaRPr>
                </a:p>
              </p:txBody>
            </p:sp>
            <p:sp>
              <p:nvSpPr>
                <p:cNvPr id="4130" name="Freeform 34"/>
                <p:cNvSpPr>
                  <a:spLocks/>
                </p:cNvSpPr>
                <p:nvPr userDrawn="1"/>
              </p:nvSpPr>
              <p:spPr bwMode="auto">
                <a:xfrm>
                  <a:off x="328" y="3630"/>
                  <a:ext cx="195" cy="135"/>
                </a:xfrm>
                <a:custGeom>
                  <a:avLst/>
                  <a:gdLst>
                    <a:gd name="T0" fmla="*/ 297 w 390"/>
                    <a:gd name="T1" fmla="*/ 0 h 269"/>
                    <a:gd name="T2" fmla="*/ 257 w 390"/>
                    <a:gd name="T3" fmla="*/ 17 h 269"/>
                    <a:gd name="T4" fmla="*/ 253 w 390"/>
                    <a:gd name="T5" fmla="*/ 66 h 269"/>
                    <a:gd name="T6" fmla="*/ 0 w 390"/>
                    <a:gd name="T7" fmla="*/ 169 h 269"/>
                    <a:gd name="T8" fmla="*/ 0 w 390"/>
                    <a:gd name="T9" fmla="*/ 222 h 269"/>
                    <a:gd name="T10" fmla="*/ 284 w 390"/>
                    <a:gd name="T11" fmla="*/ 226 h 269"/>
                    <a:gd name="T12" fmla="*/ 320 w 390"/>
                    <a:gd name="T13" fmla="*/ 269 h 269"/>
                    <a:gd name="T14" fmla="*/ 390 w 390"/>
                    <a:gd name="T15" fmla="*/ 266 h 269"/>
                    <a:gd name="T16" fmla="*/ 383 w 390"/>
                    <a:gd name="T17" fmla="*/ 190 h 269"/>
                    <a:gd name="T18" fmla="*/ 116 w 390"/>
                    <a:gd name="T19" fmla="*/ 176 h 269"/>
                    <a:gd name="T20" fmla="*/ 333 w 390"/>
                    <a:gd name="T21" fmla="*/ 89 h 269"/>
                    <a:gd name="T22" fmla="*/ 297 w 390"/>
                    <a:gd name="T23" fmla="*/ 0 h 269"/>
                    <a:gd name="T24" fmla="*/ 297 w 390"/>
                    <a:gd name="T25"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0" h="269">
                      <a:moveTo>
                        <a:pt x="297" y="0"/>
                      </a:moveTo>
                      <a:lnTo>
                        <a:pt x="257" y="17"/>
                      </a:lnTo>
                      <a:lnTo>
                        <a:pt x="253" y="66"/>
                      </a:lnTo>
                      <a:lnTo>
                        <a:pt x="0" y="169"/>
                      </a:lnTo>
                      <a:lnTo>
                        <a:pt x="0" y="222"/>
                      </a:lnTo>
                      <a:lnTo>
                        <a:pt x="284" y="226"/>
                      </a:lnTo>
                      <a:lnTo>
                        <a:pt x="320" y="269"/>
                      </a:lnTo>
                      <a:lnTo>
                        <a:pt x="390" y="266"/>
                      </a:lnTo>
                      <a:lnTo>
                        <a:pt x="383" y="190"/>
                      </a:lnTo>
                      <a:lnTo>
                        <a:pt x="116" y="176"/>
                      </a:lnTo>
                      <a:lnTo>
                        <a:pt x="333" y="89"/>
                      </a:lnTo>
                      <a:lnTo>
                        <a:pt x="297" y="0"/>
                      </a:lnTo>
                      <a:lnTo>
                        <a:pt x="297"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dirty="0">
                    <a:solidFill>
                      <a:srgbClr val="000000"/>
                    </a:solidFill>
                  </a:endParaRPr>
                </a:p>
              </p:txBody>
            </p:sp>
            <p:sp>
              <p:nvSpPr>
                <p:cNvPr id="4131" name="Freeform 35"/>
                <p:cNvSpPr>
                  <a:spLocks/>
                </p:cNvSpPr>
                <p:nvPr userDrawn="1"/>
              </p:nvSpPr>
              <p:spPr bwMode="auto">
                <a:xfrm>
                  <a:off x="658" y="3538"/>
                  <a:ext cx="471" cy="212"/>
                </a:xfrm>
                <a:custGeom>
                  <a:avLst/>
                  <a:gdLst>
                    <a:gd name="T0" fmla="*/ 0 w 941"/>
                    <a:gd name="T1" fmla="*/ 131 h 424"/>
                    <a:gd name="T2" fmla="*/ 863 w 941"/>
                    <a:gd name="T3" fmla="*/ 0 h 424"/>
                    <a:gd name="T4" fmla="*/ 926 w 941"/>
                    <a:gd name="T5" fmla="*/ 78 h 424"/>
                    <a:gd name="T6" fmla="*/ 941 w 941"/>
                    <a:gd name="T7" fmla="*/ 181 h 424"/>
                    <a:gd name="T8" fmla="*/ 903 w 941"/>
                    <a:gd name="T9" fmla="*/ 282 h 424"/>
                    <a:gd name="T10" fmla="*/ 57 w 941"/>
                    <a:gd name="T11" fmla="*/ 424 h 424"/>
                    <a:gd name="T12" fmla="*/ 53 w 941"/>
                    <a:gd name="T13" fmla="*/ 384 h 424"/>
                    <a:gd name="T14" fmla="*/ 863 w 941"/>
                    <a:gd name="T15" fmla="*/ 242 h 424"/>
                    <a:gd name="T16" fmla="*/ 893 w 941"/>
                    <a:gd name="T17" fmla="*/ 145 h 424"/>
                    <a:gd name="T18" fmla="*/ 840 w 941"/>
                    <a:gd name="T19" fmla="*/ 57 h 424"/>
                    <a:gd name="T20" fmla="*/ 0 w 941"/>
                    <a:gd name="T21" fmla="*/ 185 h 424"/>
                    <a:gd name="T22" fmla="*/ 0 w 941"/>
                    <a:gd name="T23" fmla="*/ 131 h 424"/>
                    <a:gd name="T24" fmla="*/ 0 w 941"/>
                    <a:gd name="T25" fmla="*/ 131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41" h="424">
                      <a:moveTo>
                        <a:pt x="0" y="131"/>
                      </a:moveTo>
                      <a:lnTo>
                        <a:pt x="863" y="0"/>
                      </a:lnTo>
                      <a:lnTo>
                        <a:pt x="926" y="78"/>
                      </a:lnTo>
                      <a:lnTo>
                        <a:pt x="941" y="181"/>
                      </a:lnTo>
                      <a:lnTo>
                        <a:pt x="903" y="282"/>
                      </a:lnTo>
                      <a:lnTo>
                        <a:pt x="57" y="424"/>
                      </a:lnTo>
                      <a:lnTo>
                        <a:pt x="53" y="384"/>
                      </a:lnTo>
                      <a:lnTo>
                        <a:pt x="863" y="242"/>
                      </a:lnTo>
                      <a:lnTo>
                        <a:pt x="893" y="145"/>
                      </a:lnTo>
                      <a:lnTo>
                        <a:pt x="840" y="57"/>
                      </a:lnTo>
                      <a:lnTo>
                        <a:pt x="0" y="185"/>
                      </a:lnTo>
                      <a:lnTo>
                        <a:pt x="0" y="131"/>
                      </a:lnTo>
                      <a:lnTo>
                        <a:pt x="0" y="13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dirty="0">
                    <a:solidFill>
                      <a:srgbClr val="000000"/>
                    </a:solidFill>
                  </a:endParaRPr>
                </a:p>
              </p:txBody>
            </p:sp>
            <p:sp>
              <p:nvSpPr>
                <p:cNvPr id="4132" name="Freeform 36"/>
                <p:cNvSpPr>
                  <a:spLocks/>
                </p:cNvSpPr>
                <p:nvPr userDrawn="1"/>
              </p:nvSpPr>
              <p:spPr bwMode="auto">
                <a:xfrm>
                  <a:off x="717" y="3606"/>
                  <a:ext cx="245" cy="86"/>
                </a:xfrm>
                <a:custGeom>
                  <a:avLst/>
                  <a:gdLst>
                    <a:gd name="T0" fmla="*/ 0 w 488"/>
                    <a:gd name="T1" fmla="*/ 126 h 173"/>
                    <a:gd name="T2" fmla="*/ 66 w 488"/>
                    <a:gd name="T3" fmla="*/ 173 h 173"/>
                    <a:gd name="T4" fmla="*/ 222 w 488"/>
                    <a:gd name="T5" fmla="*/ 166 h 173"/>
                    <a:gd name="T6" fmla="*/ 418 w 488"/>
                    <a:gd name="T7" fmla="*/ 116 h 173"/>
                    <a:gd name="T8" fmla="*/ 488 w 488"/>
                    <a:gd name="T9" fmla="*/ 42 h 173"/>
                    <a:gd name="T10" fmla="*/ 443 w 488"/>
                    <a:gd name="T11" fmla="*/ 2 h 173"/>
                    <a:gd name="T12" fmla="*/ 253 w 488"/>
                    <a:gd name="T13" fmla="*/ 0 h 173"/>
                    <a:gd name="T14" fmla="*/ 110 w 488"/>
                    <a:gd name="T15" fmla="*/ 12 h 173"/>
                    <a:gd name="T16" fmla="*/ 15 w 488"/>
                    <a:gd name="T17" fmla="*/ 76 h 173"/>
                    <a:gd name="T18" fmla="*/ 112 w 488"/>
                    <a:gd name="T19" fmla="*/ 95 h 173"/>
                    <a:gd name="T20" fmla="*/ 275 w 488"/>
                    <a:gd name="T21" fmla="*/ 53 h 173"/>
                    <a:gd name="T22" fmla="*/ 416 w 488"/>
                    <a:gd name="T23" fmla="*/ 53 h 173"/>
                    <a:gd name="T24" fmla="*/ 268 w 488"/>
                    <a:gd name="T25" fmla="*/ 110 h 173"/>
                    <a:gd name="T26" fmla="*/ 142 w 488"/>
                    <a:gd name="T27" fmla="*/ 126 h 173"/>
                    <a:gd name="T28" fmla="*/ 0 w 488"/>
                    <a:gd name="T29" fmla="*/ 126 h 173"/>
                    <a:gd name="T30" fmla="*/ 0 w 488"/>
                    <a:gd name="T31" fmla="*/ 126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88" h="173">
                      <a:moveTo>
                        <a:pt x="0" y="126"/>
                      </a:moveTo>
                      <a:lnTo>
                        <a:pt x="66" y="173"/>
                      </a:lnTo>
                      <a:lnTo>
                        <a:pt x="222" y="166"/>
                      </a:lnTo>
                      <a:lnTo>
                        <a:pt x="418" y="116"/>
                      </a:lnTo>
                      <a:lnTo>
                        <a:pt x="488" y="42"/>
                      </a:lnTo>
                      <a:lnTo>
                        <a:pt x="443" y="2"/>
                      </a:lnTo>
                      <a:lnTo>
                        <a:pt x="253" y="0"/>
                      </a:lnTo>
                      <a:lnTo>
                        <a:pt x="110" y="12"/>
                      </a:lnTo>
                      <a:lnTo>
                        <a:pt x="15" y="76"/>
                      </a:lnTo>
                      <a:lnTo>
                        <a:pt x="112" y="95"/>
                      </a:lnTo>
                      <a:lnTo>
                        <a:pt x="275" y="53"/>
                      </a:lnTo>
                      <a:lnTo>
                        <a:pt x="416" y="53"/>
                      </a:lnTo>
                      <a:lnTo>
                        <a:pt x="268" y="110"/>
                      </a:lnTo>
                      <a:lnTo>
                        <a:pt x="142" y="126"/>
                      </a:lnTo>
                      <a:lnTo>
                        <a:pt x="0" y="126"/>
                      </a:lnTo>
                      <a:lnTo>
                        <a:pt x="0" y="1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dirty="0">
                    <a:solidFill>
                      <a:srgbClr val="000000"/>
                    </a:solidFill>
                  </a:endParaRPr>
                </a:p>
              </p:txBody>
            </p:sp>
          </p:grpSp>
        </p:grpSp>
      </p:grpSp>
      <p:grpSp>
        <p:nvGrpSpPr>
          <p:cNvPr id="4133" name="Group 37"/>
          <p:cNvGrpSpPr>
            <a:grpSpLocks/>
          </p:cNvGrpSpPr>
          <p:nvPr/>
        </p:nvGrpSpPr>
        <p:grpSpPr bwMode="auto">
          <a:xfrm>
            <a:off x="8680450" y="2116138"/>
            <a:ext cx="385763" cy="4308475"/>
            <a:chOff x="5468" y="1333"/>
            <a:chExt cx="243" cy="2714"/>
          </a:xfrm>
        </p:grpSpPr>
        <p:sp>
          <p:nvSpPr>
            <p:cNvPr id="4134" name="Freeform 38"/>
            <p:cNvSpPr>
              <a:spLocks/>
            </p:cNvSpPr>
            <p:nvPr userDrawn="1"/>
          </p:nvSpPr>
          <p:spPr bwMode="auto">
            <a:xfrm flipH="1">
              <a:off x="5468" y="2620"/>
              <a:ext cx="205" cy="1427"/>
            </a:xfrm>
            <a:custGeom>
              <a:avLst/>
              <a:gdLst>
                <a:gd name="T0" fmla="*/ 692 w 772"/>
                <a:gd name="T1" fmla="*/ 3156 h 3266"/>
                <a:gd name="T2" fmla="*/ 380 w 772"/>
                <a:gd name="T3" fmla="*/ 2945 h 3266"/>
                <a:gd name="T4" fmla="*/ 319 w 772"/>
                <a:gd name="T5" fmla="*/ 2783 h 3266"/>
                <a:gd name="T6" fmla="*/ 371 w 772"/>
                <a:gd name="T7" fmla="*/ 2542 h 3266"/>
                <a:gd name="T8" fmla="*/ 591 w 772"/>
                <a:gd name="T9" fmla="*/ 2251 h 3266"/>
                <a:gd name="T10" fmla="*/ 641 w 772"/>
                <a:gd name="T11" fmla="*/ 2070 h 3266"/>
                <a:gd name="T12" fmla="*/ 591 w 772"/>
                <a:gd name="T13" fmla="*/ 1948 h 3266"/>
                <a:gd name="T14" fmla="*/ 401 w 772"/>
                <a:gd name="T15" fmla="*/ 1859 h 3266"/>
                <a:gd name="T16" fmla="*/ 361 w 772"/>
                <a:gd name="T17" fmla="*/ 1747 h 3266"/>
                <a:gd name="T18" fmla="*/ 430 w 772"/>
                <a:gd name="T19" fmla="*/ 1587 h 3266"/>
                <a:gd name="T20" fmla="*/ 741 w 772"/>
                <a:gd name="T21" fmla="*/ 1156 h 3266"/>
                <a:gd name="T22" fmla="*/ 772 w 772"/>
                <a:gd name="T23" fmla="*/ 945 h 3266"/>
                <a:gd name="T24" fmla="*/ 692 w 772"/>
                <a:gd name="T25" fmla="*/ 713 h 3266"/>
                <a:gd name="T26" fmla="*/ 430 w 772"/>
                <a:gd name="T27" fmla="*/ 603 h 3266"/>
                <a:gd name="T28" fmla="*/ 200 w 772"/>
                <a:gd name="T29" fmla="*/ 422 h 3266"/>
                <a:gd name="T30" fmla="*/ 0 w 772"/>
                <a:gd name="T31" fmla="*/ 0 h 3266"/>
                <a:gd name="T32" fmla="*/ 29 w 772"/>
                <a:gd name="T33" fmla="*/ 382 h 3266"/>
                <a:gd name="T34" fmla="*/ 179 w 772"/>
                <a:gd name="T35" fmla="*/ 612 h 3266"/>
                <a:gd name="T36" fmla="*/ 380 w 772"/>
                <a:gd name="T37" fmla="*/ 753 h 3266"/>
                <a:gd name="T38" fmla="*/ 601 w 772"/>
                <a:gd name="T39" fmla="*/ 833 h 3266"/>
                <a:gd name="T40" fmla="*/ 612 w 772"/>
                <a:gd name="T41" fmla="*/ 1044 h 3266"/>
                <a:gd name="T42" fmla="*/ 500 w 772"/>
                <a:gd name="T43" fmla="*/ 1266 h 3266"/>
                <a:gd name="T44" fmla="*/ 240 w 772"/>
                <a:gd name="T45" fmla="*/ 1658 h 3266"/>
                <a:gd name="T46" fmla="*/ 230 w 772"/>
                <a:gd name="T47" fmla="*/ 1909 h 3266"/>
                <a:gd name="T48" fmla="*/ 471 w 772"/>
                <a:gd name="T49" fmla="*/ 2049 h 3266"/>
                <a:gd name="T50" fmla="*/ 460 w 772"/>
                <a:gd name="T51" fmla="*/ 2180 h 3266"/>
                <a:gd name="T52" fmla="*/ 249 w 772"/>
                <a:gd name="T53" fmla="*/ 2452 h 3266"/>
                <a:gd name="T54" fmla="*/ 160 w 772"/>
                <a:gd name="T55" fmla="*/ 2713 h 3266"/>
                <a:gd name="T56" fmla="*/ 240 w 772"/>
                <a:gd name="T57" fmla="*/ 2994 h 3266"/>
                <a:gd name="T58" fmla="*/ 430 w 772"/>
                <a:gd name="T59" fmla="*/ 3144 h 3266"/>
                <a:gd name="T60" fmla="*/ 671 w 772"/>
                <a:gd name="T61" fmla="*/ 3266 h 3266"/>
                <a:gd name="T62" fmla="*/ 692 w 772"/>
                <a:gd name="T63" fmla="*/ 3156 h 3266"/>
                <a:gd name="T64" fmla="*/ 692 w 772"/>
                <a:gd name="T65" fmla="*/ 3156 h 3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lnTo>
                    <a:pt x="692" y="3156"/>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dirty="0">
                <a:solidFill>
                  <a:srgbClr val="000000"/>
                </a:solidFill>
              </a:endParaRPr>
            </a:p>
          </p:txBody>
        </p:sp>
        <p:sp>
          <p:nvSpPr>
            <p:cNvPr id="4135" name="Freeform 39"/>
            <p:cNvSpPr>
              <a:spLocks/>
            </p:cNvSpPr>
            <p:nvPr userDrawn="1"/>
          </p:nvSpPr>
          <p:spPr bwMode="auto">
            <a:xfrm flipH="1">
              <a:off x="5506" y="1333"/>
              <a:ext cx="205" cy="1633"/>
            </a:xfrm>
            <a:custGeom>
              <a:avLst/>
              <a:gdLst>
                <a:gd name="T0" fmla="*/ 692 w 772"/>
                <a:gd name="T1" fmla="*/ 3156 h 3266"/>
                <a:gd name="T2" fmla="*/ 380 w 772"/>
                <a:gd name="T3" fmla="*/ 2945 h 3266"/>
                <a:gd name="T4" fmla="*/ 319 w 772"/>
                <a:gd name="T5" fmla="*/ 2783 h 3266"/>
                <a:gd name="T6" fmla="*/ 371 w 772"/>
                <a:gd name="T7" fmla="*/ 2542 h 3266"/>
                <a:gd name="T8" fmla="*/ 591 w 772"/>
                <a:gd name="T9" fmla="*/ 2251 h 3266"/>
                <a:gd name="T10" fmla="*/ 641 w 772"/>
                <a:gd name="T11" fmla="*/ 2070 h 3266"/>
                <a:gd name="T12" fmla="*/ 591 w 772"/>
                <a:gd name="T13" fmla="*/ 1948 h 3266"/>
                <a:gd name="T14" fmla="*/ 401 w 772"/>
                <a:gd name="T15" fmla="*/ 1859 h 3266"/>
                <a:gd name="T16" fmla="*/ 361 w 772"/>
                <a:gd name="T17" fmla="*/ 1747 h 3266"/>
                <a:gd name="T18" fmla="*/ 430 w 772"/>
                <a:gd name="T19" fmla="*/ 1587 h 3266"/>
                <a:gd name="T20" fmla="*/ 741 w 772"/>
                <a:gd name="T21" fmla="*/ 1156 h 3266"/>
                <a:gd name="T22" fmla="*/ 772 w 772"/>
                <a:gd name="T23" fmla="*/ 945 h 3266"/>
                <a:gd name="T24" fmla="*/ 692 w 772"/>
                <a:gd name="T25" fmla="*/ 713 h 3266"/>
                <a:gd name="T26" fmla="*/ 430 w 772"/>
                <a:gd name="T27" fmla="*/ 603 h 3266"/>
                <a:gd name="T28" fmla="*/ 200 w 772"/>
                <a:gd name="T29" fmla="*/ 422 h 3266"/>
                <a:gd name="T30" fmla="*/ 0 w 772"/>
                <a:gd name="T31" fmla="*/ 0 h 3266"/>
                <a:gd name="T32" fmla="*/ 29 w 772"/>
                <a:gd name="T33" fmla="*/ 382 h 3266"/>
                <a:gd name="T34" fmla="*/ 179 w 772"/>
                <a:gd name="T35" fmla="*/ 612 h 3266"/>
                <a:gd name="T36" fmla="*/ 380 w 772"/>
                <a:gd name="T37" fmla="*/ 753 h 3266"/>
                <a:gd name="T38" fmla="*/ 601 w 772"/>
                <a:gd name="T39" fmla="*/ 833 h 3266"/>
                <a:gd name="T40" fmla="*/ 612 w 772"/>
                <a:gd name="T41" fmla="*/ 1044 h 3266"/>
                <a:gd name="T42" fmla="*/ 500 w 772"/>
                <a:gd name="T43" fmla="*/ 1266 h 3266"/>
                <a:gd name="T44" fmla="*/ 240 w 772"/>
                <a:gd name="T45" fmla="*/ 1658 h 3266"/>
                <a:gd name="T46" fmla="*/ 230 w 772"/>
                <a:gd name="T47" fmla="*/ 1909 h 3266"/>
                <a:gd name="T48" fmla="*/ 471 w 772"/>
                <a:gd name="T49" fmla="*/ 2049 h 3266"/>
                <a:gd name="T50" fmla="*/ 460 w 772"/>
                <a:gd name="T51" fmla="*/ 2180 h 3266"/>
                <a:gd name="T52" fmla="*/ 249 w 772"/>
                <a:gd name="T53" fmla="*/ 2452 h 3266"/>
                <a:gd name="T54" fmla="*/ 160 w 772"/>
                <a:gd name="T55" fmla="*/ 2713 h 3266"/>
                <a:gd name="T56" fmla="*/ 240 w 772"/>
                <a:gd name="T57" fmla="*/ 2994 h 3266"/>
                <a:gd name="T58" fmla="*/ 430 w 772"/>
                <a:gd name="T59" fmla="*/ 3144 h 3266"/>
                <a:gd name="T60" fmla="*/ 671 w 772"/>
                <a:gd name="T61" fmla="*/ 3266 h 3266"/>
                <a:gd name="T62" fmla="*/ 692 w 772"/>
                <a:gd name="T63" fmla="*/ 3156 h 3266"/>
                <a:gd name="T64" fmla="*/ 692 w 772"/>
                <a:gd name="T65" fmla="*/ 3156 h 3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lnTo>
                    <a:pt x="692" y="3156"/>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dirty="0">
                <a:solidFill>
                  <a:srgbClr val="000000"/>
                </a:solidFill>
              </a:endParaRPr>
            </a:p>
          </p:txBody>
        </p:sp>
      </p:grpSp>
      <p:grpSp>
        <p:nvGrpSpPr>
          <p:cNvPr id="4136" name="Group 40"/>
          <p:cNvGrpSpPr>
            <a:grpSpLocks/>
          </p:cNvGrpSpPr>
          <p:nvPr/>
        </p:nvGrpSpPr>
        <p:grpSpPr bwMode="auto">
          <a:xfrm>
            <a:off x="7318375" y="90488"/>
            <a:ext cx="2133600" cy="1911350"/>
            <a:chOff x="4610" y="57"/>
            <a:chExt cx="1344" cy="1204"/>
          </a:xfrm>
        </p:grpSpPr>
        <p:grpSp>
          <p:nvGrpSpPr>
            <p:cNvPr id="4137" name="Group 41"/>
            <p:cNvGrpSpPr>
              <a:grpSpLocks/>
            </p:cNvGrpSpPr>
            <p:nvPr userDrawn="1"/>
          </p:nvGrpSpPr>
          <p:grpSpPr bwMode="auto">
            <a:xfrm>
              <a:off x="4610" y="57"/>
              <a:ext cx="1344" cy="1204"/>
              <a:chOff x="4610" y="57"/>
              <a:chExt cx="1344" cy="1204"/>
            </a:xfrm>
          </p:grpSpPr>
          <p:sp>
            <p:nvSpPr>
              <p:cNvPr id="4138" name="Freeform 42"/>
              <p:cNvSpPr>
                <a:spLocks/>
              </p:cNvSpPr>
              <p:nvPr userDrawn="1"/>
            </p:nvSpPr>
            <p:spPr bwMode="auto">
              <a:xfrm rot="-3172564">
                <a:off x="5430" y="1086"/>
                <a:ext cx="62" cy="288"/>
              </a:xfrm>
              <a:custGeom>
                <a:avLst/>
                <a:gdLst>
                  <a:gd name="T0" fmla="*/ 123 w 245"/>
                  <a:gd name="T1" fmla="*/ 9 h 806"/>
                  <a:gd name="T2" fmla="*/ 131 w 245"/>
                  <a:gd name="T3" fmla="*/ 342 h 806"/>
                  <a:gd name="T4" fmla="*/ 0 w 245"/>
                  <a:gd name="T5" fmla="*/ 806 h 806"/>
                  <a:gd name="T6" fmla="*/ 79 w 245"/>
                  <a:gd name="T7" fmla="*/ 789 h 806"/>
                  <a:gd name="T8" fmla="*/ 218 w 245"/>
                  <a:gd name="T9" fmla="*/ 376 h 806"/>
                  <a:gd name="T10" fmla="*/ 245 w 245"/>
                  <a:gd name="T11" fmla="*/ 0 h 806"/>
                  <a:gd name="T12" fmla="*/ 123 w 245"/>
                  <a:gd name="T13" fmla="*/ 9 h 806"/>
                  <a:gd name="T14" fmla="*/ 123 w 245"/>
                  <a:gd name="T15" fmla="*/ 9 h 8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5" h="806">
                    <a:moveTo>
                      <a:pt x="123" y="9"/>
                    </a:moveTo>
                    <a:lnTo>
                      <a:pt x="131" y="342"/>
                    </a:lnTo>
                    <a:lnTo>
                      <a:pt x="0" y="806"/>
                    </a:lnTo>
                    <a:lnTo>
                      <a:pt x="79" y="789"/>
                    </a:lnTo>
                    <a:lnTo>
                      <a:pt x="218" y="376"/>
                    </a:lnTo>
                    <a:lnTo>
                      <a:pt x="245" y="0"/>
                    </a:lnTo>
                    <a:lnTo>
                      <a:pt x="123" y="9"/>
                    </a:lnTo>
                    <a:lnTo>
                      <a:pt x="123" y="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dirty="0">
                  <a:solidFill>
                    <a:srgbClr val="000000"/>
                  </a:solidFill>
                </a:endParaRPr>
              </a:p>
            </p:txBody>
          </p:sp>
          <p:grpSp>
            <p:nvGrpSpPr>
              <p:cNvPr id="4139" name="Group 43"/>
              <p:cNvGrpSpPr>
                <a:grpSpLocks/>
              </p:cNvGrpSpPr>
              <p:nvPr userDrawn="1"/>
            </p:nvGrpSpPr>
            <p:grpSpPr bwMode="auto">
              <a:xfrm>
                <a:off x="4610" y="57"/>
                <a:ext cx="1344" cy="985"/>
                <a:chOff x="4610" y="57"/>
                <a:chExt cx="1344" cy="985"/>
              </a:xfrm>
            </p:grpSpPr>
            <p:sp>
              <p:nvSpPr>
                <p:cNvPr id="4140" name="Freeform 44"/>
                <p:cNvSpPr>
                  <a:spLocks/>
                </p:cNvSpPr>
                <p:nvPr userDrawn="1"/>
              </p:nvSpPr>
              <p:spPr bwMode="auto">
                <a:xfrm rot="-3172564">
                  <a:off x="4966" y="71"/>
                  <a:ext cx="153" cy="125"/>
                </a:xfrm>
                <a:custGeom>
                  <a:avLst/>
                  <a:gdLst>
                    <a:gd name="T0" fmla="*/ 0 w 604"/>
                    <a:gd name="T1" fmla="*/ 0 h 349"/>
                    <a:gd name="T2" fmla="*/ 298 w 604"/>
                    <a:gd name="T3" fmla="*/ 184 h 349"/>
                    <a:gd name="T4" fmla="*/ 500 w 604"/>
                    <a:gd name="T5" fmla="*/ 349 h 349"/>
                    <a:gd name="T6" fmla="*/ 604 w 604"/>
                    <a:gd name="T7" fmla="*/ 140 h 349"/>
                    <a:gd name="T8" fmla="*/ 359 w 604"/>
                    <a:gd name="T9" fmla="*/ 9 h 349"/>
                    <a:gd name="T10" fmla="*/ 464 w 604"/>
                    <a:gd name="T11" fmla="*/ 184 h 349"/>
                    <a:gd name="T12" fmla="*/ 131 w 604"/>
                    <a:gd name="T13" fmla="*/ 17 h 349"/>
                    <a:gd name="T14" fmla="*/ 0 w 604"/>
                    <a:gd name="T15" fmla="*/ 0 h 349"/>
                    <a:gd name="T16" fmla="*/ 0 w 604"/>
                    <a:gd name="T17" fmla="*/ 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4" h="349">
                      <a:moveTo>
                        <a:pt x="0" y="0"/>
                      </a:moveTo>
                      <a:lnTo>
                        <a:pt x="298" y="184"/>
                      </a:lnTo>
                      <a:lnTo>
                        <a:pt x="500" y="349"/>
                      </a:lnTo>
                      <a:lnTo>
                        <a:pt x="604" y="140"/>
                      </a:lnTo>
                      <a:lnTo>
                        <a:pt x="359" y="9"/>
                      </a:lnTo>
                      <a:lnTo>
                        <a:pt x="464" y="184"/>
                      </a:lnTo>
                      <a:lnTo>
                        <a:pt x="131" y="17"/>
                      </a:lnTo>
                      <a:lnTo>
                        <a:pt x="0"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dirty="0">
                    <a:solidFill>
                      <a:srgbClr val="000000"/>
                    </a:solidFill>
                  </a:endParaRPr>
                </a:p>
              </p:txBody>
            </p:sp>
            <p:sp>
              <p:nvSpPr>
                <p:cNvPr id="4141" name="Freeform 45"/>
                <p:cNvSpPr>
                  <a:spLocks/>
                </p:cNvSpPr>
                <p:nvPr userDrawn="1"/>
              </p:nvSpPr>
              <p:spPr bwMode="auto">
                <a:xfrm rot="-3172564">
                  <a:off x="5048" y="332"/>
                  <a:ext cx="269" cy="438"/>
                </a:xfrm>
                <a:custGeom>
                  <a:avLst/>
                  <a:gdLst>
                    <a:gd name="T0" fmla="*/ 741 w 1064"/>
                    <a:gd name="T1" fmla="*/ 129 h 1230"/>
                    <a:gd name="T2" fmla="*/ 485 w 1064"/>
                    <a:gd name="T3" fmla="*/ 352 h 1230"/>
                    <a:gd name="T4" fmla="*/ 163 w 1064"/>
                    <a:gd name="T5" fmla="*/ 762 h 1230"/>
                    <a:gd name="T6" fmla="*/ 0 w 1064"/>
                    <a:gd name="T7" fmla="*/ 1101 h 1230"/>
                    <a:gd name="T8" fmla="*/ 59 w 1064"/>
                    <a:gd name="T9" fmla="*/ 1230 h 1230"/>
                    <a:gd name="T10" fmla="*/ 262 w 1064"/>
                    <a:gd name="T11" fmla="*/ 1201 h 1230"/>
                    <a:gd name="T12" fmla="*/ 578 w 1064"/>
                    <a:gd name="T13" fmla="*/ 914 h 1230"/>
                    <a:gd name="T14" fmla="*/ 876 w 1064"/>
                    <a:gd name="T15" fmla="*/ 534 h 1230"/>
                    <a:gd name="T16" fmla="*/ 1034 w 1064"/>
                    <a:gd name="T17" fmla="*/ 270 h 1230"/>
                    <a:gd name="T18" fmla="*/ 1064 w 1064"/>
                    <a:gd name="T19" fmla="*/ 84 h 1230"/>
                    <a:gd name="T20" fmla="*/ 977 w 1064"/>
                    <a:gd name="T21" fmla="*/ 0 h 1230"/>
                    <a:gd name="T22" fmla="*/ 836 w 1064"/>
                    <a:gd name="T23" fmla="*/ 65 h 1230"/>
                    <a:gd name="T24" fmla="*/ 969 w 1064"/>
                    <a:gd name="T25" fmla="*/ 107 h 1230"/>
                    <a:gd name="T26" fmla="*/ 876 w 1064"/>
                    <a:gd name="T27" fmla="*/ 352 h 1230"/>
                    <a:gd name="T28" fmla="*/ 690 w 1064"/>
                    <a:gd name="T29" fmla="*/ 656 h 1230"/>
                    <a:gd name="T30" fmla="*/ 350 w 1064"/>
                    <a:gd name="T31" fmla="*/ 1008 h 1230"/>
                    <a:gd name="T32" fmla="*/ 116 w 1064"/>
                    <a:gd name="T33" fmla="*/ 1114 h 1230"/>
                    <a:gd name="T34" fmla="*/ 135 w 1064"/>
                    <a:gd name="T35" fmla="*/ 943 h 1230"/>
                    <a:gd name="T36" fmla="*/ 437 w 1064"/>
                    <a:gd name="T37" fmla="*/ 504 h 1230"/>
                    <a:gd name="T38" fmla="*/ 831 w 1064"/>
                    <a:gd name="T39" fmla="*/ 118 h 1230"/>
                    <a:gd name="T40" fmla="*/ 741 w 1064"/>
                    <a:gd name="T41" fmla="*/ 129 h 1230"/>
                    <a:gd name="T42" fmla="*/ 741 w 1064"/>
                    <a:gd name="T43" fmla="*/ 129 h 1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64" h="1230">
                      <a:moveTo>
                        <a:pt x="741" y="129"/>
                      </a:moveTo>
                      <a:lnTo>
                        <a:pt x="485" y="352"/>
                      </a:lnTo>
                      <a:lnTo>
                        <a:pt x="163" y="762"/>
                      </a:lnTo>
                      <a:lnTo>
                        <a:pt x="0" y="1101"/>
                      </a:lnTo>
                      <a:lnTo>
                        <a:pt x="59" y="1230"/>
                      </a:lnTo>
                      <a:lnTo>
                        <a:pt x="262" y="1201"/>
                      </a:lnTo>
                      <a:lnTo>
                        <a:pt x="578" y="914"/>
                      </a:lnTo>
                      <a:lnTo>
                        <a:pt x="876" y="534"/>
                      </a:lnTo>
                      <a:lnTo>
                        <a:pt x="1034" y="270"/>
                      </a:lnTo>
                      <a:lnTo>
                        <a:pt x="1064" y="84"/>
                      </a:lnTo>
                      <a:lnTo>
                        <a:pt x="977" y="0"/>
                      </a:lnTo>
                      <a:lnTo>
                        <a:pt x="836" y="65"/>
                      </a:lnTo>
                      <a:lnTo>
                        <a:pt x="969" y="107"/>
                      </a:lnTo>
                      <a:lnTo>
                        <a:pt x="876" y="352"/>
                      </a:lnTo>
                      <a:lnTo>
                        <a:pt x="690" y="656"/>
                      </a:lnTo>
                      <a:lnTo>
                        <a:pt x="350" y="1008"/>
                      </a:lnTo>
                      <a:lnTo>
                        <a:pt x="116" y="1114"/>
                      </a:lnTo>
                      <a:lnTo>
                        <a:pt x="135" y="943"/>
                      </a:lnTo>
                      <a:lnTo>
                        <a:pt x="437" y="504"/>
                      </a:lnTo>
                      <a:lnTo>
                        <a:pt x="831" y="118"/>
                      </a:lnTo>
                      <a:lnTo>
                        <a:pt x="741" y="129"/>
                      </a:lnTo>
                      <a:lnTo>
                        <a:pt x="741" y="12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dirty="0">
                    <a:solidFill>
                      <a:srgbClr val="000000"/>
                    </a:solidFill>
                  </a:endParaRPr>
                </a:p>
              </p:txBody>
            </p:sp>
            <p:sp>
              <p:nvSpPr>
                <p:cNvPr id="4142" name="Freeform 46"/>
                <p:cNvSpPr>
                  <a:spLocks/>
                </p:cNvSpPr>
                <p:nvPr userDrawn="1"/>
              </p:nvSpPr>
              <p:spPr bwMode="auto">
                <a:xfrm rot="-3172564">
                  <a:off x="4858" y="182"/>
                  <a:ext cx="505" cy="898"/>
                </a:xfrm>
                <a:custGeom>
                  <a:avLst/>
                  <a:gdLst>
                    <a:gd name="T0" fmla="*/ 1941 w 2002"/>
                    <a:gd name="T1" fmla="*/ 0 h 2521"/>
                    <a:gd name="T2" fmla="*/ 0 w 2002"/>
                    <a:gd name="T3" fmla="*/ 2521 h 2521"/>
                    <a:gd name="T4" fmla="*/ 192 w 2002"/>
                    <a:gd name="T5" fmla="*/ 2450 h 2521"/>
                    <a:gd name="T6" fmla="*/ 2002 w 2002"/>
                    <a:gd name="T7" fmla="*/ 61 h 2521"/>
                    <a:gd name="T8" fmla="*/ 1941 w 2002"/>
                    <a:gd name="T9" fmla="*/ 0 h 2521"/>
                    <a:gd name="T10" fmla="*/ 1941 w 2002"/>
                    <a:gd name="T11" fmla="*/ 0 h 2521"/>
                  </a:gdLst>
                  <a:ahLst/>
                  <a:cxnLst>
                    <a:cxn ang="0">
                      <a:pos x="T0" y="T1"/>
                    </a:cxn>
                    <a:cxn ang="0">
                      <a:pos x="T2" y="T3"/>
                    </a:cxn>
                    <a:cxn ang="0">
                      <a:pos x="T4" y="T5"/>
                    </a:cxn>
                    <a:cxn ang="0">
                      <a:pos x="T6" y="T7"/>
                    </a:cxn>
                    <a:cxn ang="0">
                      <a:pos x="T8" y="T9"/>
                    </a:cxn>
                    <a:cxn ang="0">
                      <a:pos x="T10" y="T11"/>
                    </a:cxn>
                  </a:cxnLst>
                  <a:rect l="0" t="0" r="r" b="b"/>
                  <a:pathLst>
                    <a:path w="2002" h="2521">
                      <a:moveTo>
                        <a:pt x="1941" y="0"/>
                      </a:moveTo>
                      <a:lnTo>
                        <a:pt x="0" y="2521"/>
                      </a:lnTo>
                      <a:lnTo>
                        <a:pt x="192" y="2450"/>
                      </a:lnTo>
                      <a:lnTo>
                        <a:pt x="2002" y="61"/>
                      </a:lnTo>
                      <a:lnTo>
                        <a:pt x="1941" y="0"/>
                      </a:lnTo>
                      <a:lnTo>
                        <a:pt x="194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dirty="0">
                    <a:solidFill>
                      <a:srgbClr val="000000"/>
                    </a:solidFill>
                  </a:endParaRPr>
                </a:p>
              </p:txBody>
            </p:sp>
            <p:sp>
              <p:nvSpPr>
                <p:cNvPr id="4143" name="Freeform 47"/>
                <p:cNvSpPr>
                  <a:spLocks/>
                </p:cNvSpPr>
                <p:nvPr userDrawn="1"/>
              </p:nvSpPr>
              <p:spPr bwMode="auto">
                <a:xfrm rot="-3172564">
                  <a:off x="4903" y="-19"/>
                  <a:ext cx="758" cy="1344"/>
                </a:xfrm>
                <a:custGeom>
                  <a:avLst/>
                  <a:gdLst>
                    <a:gd name="T0" fmla="*/ 95 w 3007"/>
                    <a:gd name="T1" fmla="*/ 2844 h 3771"/>
                    <a:gd name="T2" fmla="*/ 394 w 3007"/>
                    <a:gd name="T3" fmla="*/ 2834 h 3771"/>
                    <a:gd name="T4" fmla="*/ 821 w 3007"/>
                    <a:gd name="T5" fmla="*/ 3009 h 3771"/>
                    <a:gd name="T6" fmla="*/ 681 w 3007"/>
                    <a:gd name="T7" fmla="*/ 2817 h 3771"/>
                    <a:gd name="T8" fmla="*/ 367 w 3007"/>
                    <a:gd name="T9" fmla="*/ 2703 h 3771"/>
                    <a:gd name="T10" fmla="*/ 637 w 3007"/>
                    <a:gd name="T11" fmla="*/ 2720 h 3771"/>
                    <a:gd name="T12" fmla="*/ 979 w 3007"/>
                    <a:gd name="T13" fmla="*/ 2870 h 3771"/>
                    <a:gd name="T14" fmla="*/ 2859 w 3007"/>
                    <a:gd name="T15" fmla="*/ 420 h 3771"/>
                    <a:gd name="T16" fmla="*/ 2578 w 3007"/>
                    <a:gd name="T17" fmla="*/ 148 h 3771"/>
                    <a:gd name="T18" fmla="*/ 2308 w 3007"/>
                    <a:gd name="T19" fmla="*/ 0 h 3771"/>
                    <a:gd name="T20" fmla="*/ 2692 w 3007"/>
                    <a:gd name="T21" fmla="*/ 78 h 3771"/>
                    <a:gd name="T22" fmla="*/ 3007 w 3007"/>
                    <a:gd name="T23" fmla="*/ 428 h 3771"/>
                    <a:gd name="T24" fmla="*/ 831 w 3007"/>
                    <a:gd name="T25" fmla="*/ 3273 h 3771"/>
                    <a:gd name="T26" fmla="*/ 481 w 3007"/>
                    <a:gd name="T27" fmla="*/ 3412 h 3771"/>
                    <a:gd name="T28" fmla="*/ 105 w 3007"/>
                    <a:gd name="T29" fmla="*/ 3771 h 3771"/>
                    <a:gd name="T30" fmla="*/ 0 w 3007"/>
                    <a:gd name="T31" fmla="*/ 3667 h 3771"/>
                    <a:gd name="T32" fmla="*/ 131 w 3007"/>
                    <a:gd name="T33" fmla="*/ 3631 h 3771"/>
                    <a:gd name="T34" fmla="*/ 376 w 3007"/>
                    <a:gd name="T35" fmla="*/ 3385 h 3771"/>
                    <a:gd name="T36" fmla="*/ 165 w 3007"/>
                    <a:gd name="T37" fmla="*/ 3273 h 3771"/>
                    <a:gd name="T38" fmla="*/ 165 w 3007"/>
                    <a:gd name="T39" fmla="*/ 3176 h 3771"/>
                    <a:gd name="T40" fmla="*/ 411 w 3007"/>
                    <a:gd name="T41" fmla="*/ 3298 h 3771"/>
                    <a:gd name="T42" fmla="*/ 411 w 3007"/>
                    <a:gd name="T43" fmla="*/ 3186 h 3771"/>
                    <a:gd name="T44" fmla="*/ 603 w 3007"/>
                    <a:gd name="T45" fmla="*/ 3220 h 3771"/>
                    <a:gd name="T46" fmla="*/ 428 w 3007"/>
                    <a:gd name="T47" fmla="*/ 3079 h 3771"/>
                    <a:gd name="T48" fmla="*/ 629 w 3007"/>
                    <a:gd name="T49" fmla="*/ 3062 h 3771"/>
                    <a:gd name="T50" fmla="*/ 95 w 3007"/>
                    <a:gd name="T51" fmla="*/ 2844 h 3771"/>
                    <a:gd name="T52" fmla="*/ 95 w 3007"/>
                    <a:gd name="T53" fmla="*/ 2844 h 3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007" h="3771">
                      <a:moveTo>
                        <a:pt x="95" y="2844"/>
                      </a:moveTo>
                      <a:lnTo>
                        <a:pt x="394" y="2834"/>
                      </a:lnTo>
                      <a:lnTo>
                        <a:pt x="821" y="3009"/>
                      </a:lnTo>
                      <a:lnTo>
                        <a:pt x="681" y="2817"/>
                      </a:lnTo>
                      <a:lnTo>
                        <a:pt x="367" y="2703"/>
                      </a:lnTo>
                      <a:lnTo>
                        <a:pt x="637" y="2720"/>
                      </a:lnTo>
                      <a:lnTo>
                        <a:pt x="979" y="2870"/>
                      </a:lnTo>
                      <a:lnTo>
                        <a:pt x="2859" y="420"/>
                      </a:lnTo>
                      <a:lnTo>
                        <a:pt x="2578" y="148"/>
                      </a:lnTo>
                      <a:lnTo>
                        <a:pt x="2308" y="0"/>
                      </a:lnTo>
                      <a:lnTo>
                        <a:pt x="2692" y="78"/>
                      </a:lnTo>
                      <a:lnTo>
                        <a:pt x="3007" y="428"/>
                      </a:lnTo>
                      <a:lnTo>
                        <a:pt x="831" y="3273"/>
                      </a:lnTo>
                      <a:lnTo>
                        <a:pt x="481" y="3412"/>
                      </a:lnTo>
                      <a:lnTo>
                        <a:pt x="105" y="3771"/>
                      </a:lnTo>
                      <a:lnTo>
                        <a:pt x="0" y="3667"/>
                      </a:lnTo>
                      <a:lnTo>
                        <a:pt x="131" y="3631"/>
                      </a:lnTo>
                      <a:lnTo>
                        <a:pt x="376" y="3385"/>
                      </a:lnTo>
                      <a:lnTo>
                        <a:pt x="165" y="3273"/>
                      </a:lnTo>
                      <a:lnTo>
                        <a:pt x="165" y="3176"/>
                      </a:lnTo>
                      <a:lnTo>
                        <a:pt x="411" y="3298"/>
                      </a:lnTo>
                      <a:lnTo>
                        <a:pt x="411" y="3186"/>
                      </a:lnTo>
                      <a:lnTo>
                        <a:pt x="603" y="3220"/>
                      </a:lnTo>
                      <a:lnTo>
                        <a:pt x="428" y="3079"/>
                      </a:lnTo>
                      <a:lnTo>
                        <a:pt x="629" y="3062"/>
                      </a:lnTo>
                      <a:lnTo>
                        <a:pt x="95" y="2844"/>
                      </a:lnTo>
                      <a:lnTo>
                        <a:pt x="95" y="284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dirty="0">
                    <a:solidFill>
                      <a:srgbClr val="000000"/>
                    </a:solidFill>
                  </a:endParaRPr>
                </a:p>
              </p:txBody>
            </p:sp>
            <p:sp>
              <p:nvSpPr>
                <p:cNvPr id="4144" name="Freeform 48"/>
                <p:cNvSpPr>
                  <a:spLocks/>
                </p:cNvSpPr>
                <p:nvPr userDrawn="1"/>
              </p:nvSpPr>
              <p:spPr bwMode="auto">
                <a:xfrm rot="-3172564">
                  <a:off x="5297" y="897"/>
                  <a:ext cx="169" cy="122"/>
                </a:xfrm>
                <a:custGeom>
                  <a:avLst/>
                  <a:gdLst>
                    <a:gd name="T0" fmla="*/ 0 w 673"/>
                    <a:gd name="T1" fmla="*/ 80 h 342"/>
                    <a:gd name="T2" fmla="*/ 255 w 673"/>
                    <a:gd name="T3" fmla="*/ 106 h 342"/>
                    <a:gd name="T4" fmla="*/ 639 w 673"/>
                    <a:gd name="T5" fmla="*/ 342 h 342"/>
                    <a:gd name="T6" fmla="*/ 673 w 673"/>
                    <a:gd name="T7" fmla="*/ 289 h 342"/>
                    <a:gd name="T8" fmla="*/ 447 w 673"/>
                    <a:gd name="T9" fmla="*/ 114 h 342"/>
                    <a:gd name="T10" fmla="*/ 26 w 673"/>
                    <a:gd name="T11" fmla="*/ 0 h 342"/>
                    <a:gd name="T12" fmla="*/ 0 w 673"/>
                    <a:gd name="T13" fmla="*/ 80 h 342"/>
                    <a:gd name="T14" fmla="*/ 0 w 673"/>
                    <a:gd name="T15" fmla="*/ 80 h 3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3" h="342">
                      <a:moveTo>
                        <a:pt x="0" y="80"/>
                      </a:moveTo>
                      <a:lnTo>
                        <a:pt x="255" y="106"/>
                      </a:lnTo>
                      <a:lnTo>
                        <a:pt x="639" y="342"/>
                      </a:lnTo>
                      <a:lnTo>
                        <a:pt x="673" y="289"/>
                      </a:lnTo>
                      <a:lnTo>
                        <a:pt x="447" y="114"/>
                      </a:lnTo>
                      <a:lnTo>
                        <a:pt x="26" y="0"/>
                      </a:lnTo>
                      <a:lnTo>
                        <a:pt x="0" y="80"/>
                      </a:lnTo>
                      <a:lnTo>
                        <a:pt x="0" y="8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dirty="0">
                    <a:solidFill>
                      <a:srgbClr val="000000"/>
                    </a:solidFill>
                  </a:endParaRPr>
                </a:p>
              </p:txBody>
            </p:sp>
            <p:sp>
              <p:nvSpPr>
                <p:cNvPr id="4145" name="Freeform 49"/>
                <p:cNvSpPr>
                  <a:spLocks/>
                </p:cNvSpPr>
                <p:nvPr userDrawn="1"/>
              </p:nvSpPr>
              <p:spPr bwMode="auto">
                <a:xfrm rot="-3172564">
                  <a:off x="5253" y="806"/>
                  <a:ext cx="181" cy="144"/>
                </a:xfrm>
                <a:custGeom>
                  <a:avLst/>
                  <a:gdLst>
                    <a:gd name="T0" fmla="*/ 0 w 716"/>
                    <a:gd name="T1" fmla="*/ 78 h 403"/>
                    <a:gd name="T2" fmla="*/ 340 w 716"/>
                    <a:gd name="T3" fmla="*/ 148 h 403"/>
                    <a:gd name="T4" fmla="*/ 638 w 716"/>
                    <a:gd name="T5" fmla="*/ 403 h 403"/>
                    <a:gd name="T6" fmla="*/ 716 w 716"/>
                    <a:gd name="T7" fmla="*/ 296 h 403"/>
                    <a:gd name="T8" fmla="*/ 420 w 716"/>
                    <a:gd name="T9" fmla="*/ 114 h 403"/>
                    <a:gd name="T10" fmla="*/ 70 w 716"/>
                    <a:gd name="T11" fmla="*/ 0 h 403"/>
                    <a:gd name="T12" fmla="*/ 0 w 716"/>
                    <a:gd name="T13" fmla="*/ 78 h 403"/>
                    <a:gd name="T14" fmla="*/ 0 w 716"/>
                    <a:gd name="T15" fmla="*/ 78 h 4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6" h="403">
                      <a:moveTo>
                        <a:pt x="0" y="78"/>
                      </a:moveTo>
                      <a:lnTo>
                        <a:pt x="340" y="148"/>
                      </a:lnTo>
                      <a:lnTo>
                        <a:pt x="638" y="403"/>
                      </a:lnTo>
                      <a:lnTo>
                        <a:pt x="716" y="296"/>
                      </a:lnTo>
                      <a:lnTo>
                        <a:pt x="420" y="114"/>
                      </a:lnTo>
                      <a:lnTo>
                        <a:pt x="70" y="0"/>
                      </a:lnTo>
                      <a:lnTo>
                        <a:pt x="0" y="78"/>
                      </a:lnTo>
                      <a:lnTo>
                        <a:pt x="0" y="7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dirty="0">
                    <a:solidFill>
                      <a:srgbClr val="000000"/>
                    </a:solidFill>
                  </a:endParaRPr>
                </a:p>
              </p:txBody>
            </p:sp>
            <p:sp>
              <p:nvSpPr>
                <p:cNvPr id="4146" name="Freeform 50"/>
                <p:cNvSpPr>
                  <a:spLocks/>
                </p:cNvSpPr>
                <p:nvPr userDrawn="1"/>
              </p:nvSpPr>
              <p:spPr bwMode="auto">
                <a:xfrm rot="-3172564">
                  <a:off x="4985" y="210"/>
                  <a:ext cx="181" cy="147"/>
                </a:xfrm>
                <a:custGeom>
                  <a:avLst/>
                  <a:gdLst>
                    <a:gd name="T0" fmla="*/ 0 w 717"/>
                    <a:gd name="T1" fmla="*/ 78 h 411"/>
                    <a:gd name="T2" fmla="*/ 316 w 717"/>
                    <a:gd name="T3" fmla="*/ 139 h 411"/>
                    <a:gd name="T4" fmla="*/ 649 w 717"/>
                    <a:gd name="T5" fmla="*/ 411 h 411"/>
                    <a:gd name="T6" fmla="*/ 717 w 717"/>
                    <a:gd name="T7" fmla="*/ 314 h 411"/>
                    <a:gd name="T8" fmla="*/ 394 w 717"/>
                    <a:gd name="T9" fmla="*/ 87 h 411"/>
                    <a:gd name="T10" fmla="*/ 54 w 717"/>
                    <a:gd name="T11" fmla="*/ 0 h 411"/>
                    <a:gd name="T12" fmla="*/ 0 w 717"/>
                    <a:gd name="T13" fmla="*/ 78 h 411"/>
                    <a:gd name="T14" fmla="*/ 0 w 717"/>
                    <a:gd name="T15" fmla="*/ 78 h 4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7" h="411">
                      <a:moveTo>
                        <a:pt x="0" y="78"/>
                      </a:moveTo>
                      <a:lnTo>
                        <a:pt x="316" y="139"/>
                      </a:lnTo>
                      <a:lnTo>
                        <a:pt x="649" y="411"/>
                      </a:lnTo>
                      <a:lnTo>
                        <a:pt x="717" y="314"/>
                      </a:lnTo>
                      <a:lnTo>
                        <a:pt x="394" y="87"/>
                      </a:lnTo>
                      <a:lnTo>
                        <a:pt x="54" y="0"/>
                      </a:lnTo>
                      <a:lnTo>
                        <a:pt x="0" y="78"/>
                      </a:lnTo>
                      <a:lnTo>
                        <a:pt x="0" y="7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dirty="0">
                    <a:solidFill>
                      <a:srgbClr val="000000"/>
                    </a:solidFill>
                  </a:endParaRPr>
                </a:p>
              </p:txBody>
            </p:sp>
            <p:sp>
              <p:nvSpPr>
                <p:cNvPr id="4147" name="Freeform 51"/>
                <p:cNvSpPr>
                  <a:spLocks/>
                </p:cNvSpPr>
                <p:nvPr userDrawn="1"/>
              </p:nvSpPr>
              <p:spPr bwMode="auto">
                <a:xfrm rot="-3172564">
                  <a:off x="4948" y="142"/>
                  <a:ext cx="179" cy="138"/>
                </a:xfrm>
                <a:custGeom>
                  <a:avLst/>
                  <a:gdLst>
                    <a:gd name="T0" fmla="*/ 0 w 709"/>
                    <a:gd name="T1" fmla="*/ 88 h 386"/>
                    <a:gd name="T2" fmla="*/ 272 w 709"/>
                    <a:gd name="T3" fmla="*/ 131 h 386"/>
                    <a:gd name="T4" fmla="*/ 665 w 709"/>
                    <a:gd name="T5" fmla="*/ 386 h 386"/>
                    <a:gd name="T6" fmla="*/ 709 w 709"/>
                    <a:gd name="T7" fmla="*/ 308 h 386"/>
                    <a:gd name="T8" fmla="*/ 306 w 709"/>
                    <a:gd name="T9" fmla="*/ 53 h 386"/>
                    <a:gd name="T10" fmla="*/ 43 w 709"/>
                    <a:gd name="T11" fmla="*/ 0 h 386"/>
                    <a:gd name="T12" fmla="*/ 0 w 709"/>
                    <a:gd name="T13" fmla="*/ 88 h 386"/>
                    <a:gd name="T14" fmla="*/ 0 w 709"/>
                    <a:gd name="T15" fmla="*/ 88 h 3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9" h="386">
                      <a:moveTo>
                        <a:pt x="0" y="88"/>
                      </a:moveTo>
                      <a:lnTo>
                        <a:pt x="272" y="131"/>
                      </a:lnTo>
                      <a:lnTo>
                        <a:pt x="665" y="386"/>
                      </a:lnTo>
                      <a:lnTo>
                        <a:pt x="709" y="308"/>
                      </a:lnTo>
                      <a:lnTo>
                        <a:pt x="306" y="53"/>
                      </a:lnTo>
                      <a:lnTo>
                        <a:pt x="43" y="0"/>
                      </a:lnTo>
                      <a:lnTo>
                        <a:pt x="0" y="88"/>
                      </a:lnTo>
                      <a:lnTo>
                        <a:pt x="0" y="8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dirty="0">
                    <a:solidFill>
                      <a:srgbClr val="000000"/>
                    </a:solidFill>
                  </a:endParaRPr>
                </a:p>
              </p:txBody>
            </p:sp>
          </p:grpSp>
        </p:grpSp>
        <p:sp>
          <p:nvSpPr>
            <p:cNvPr id="4148" name="Line 52"/>
            <p:cNvSpPr>
              <a:spLocks noChangeShapeType="1"/>
            </p:cNvSpPr>
            <p:nvPr userDrawn="1"/>
          </p:nvSpPr>
          <p:spPr bwMode="auto">
            <a:xfrm>
              <a:off x="4870" y="84"/>
              <a:ext cx="42" cy="96"/>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dirty="0">
                <a:solidFill>
                  <a:srgbClr val="000000"/>
                </a:solidFill>
              </a:endParaRPr>
            </a:p>
          </p:txBody>
        </p:sp>
      </p:grpSp>
    </p:spTree>
    <p:extLst>
      <p:ext uri="{BB962C8B-B14F-4D97-AF65-F5344CB8AC3E}">
        <p14:creationId xmlns:p14="http://schemas.microsoft.com/office/powerpoint/2010/main" val="567812573"/>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Lst>
  <p:txStyles>
    <p:titleStyle>
      <a:lvl1pPr algn="ctr" rtl="0" fontAlgn="base">
        <a:spcBef>
          <a:spcPct val="0"/>
        </a:spcBef>
        <a:spcAft>
          <a:spcPct val="0"/>
        </a:spcAft>
        <a:defRPr sz="4400">
          <a:solidFill>
            <a:schemeClr val="tx1"/>
          </a:solidFill>
          <a:latin typeface="+mj-lt"/>
          <a:ea typeface="+mj-ea"/>
          <a:cs typeface="+mj-cs"/>
        </a:defRPr>
      </a:lvl1pPr>
      <a:lvl2pPr algn="ctr" rtl="0" fontAlgn="base">
        <a:spcBef>
          <a:spcPct val="0"/>
        </a:spcBef>
        <a:spcAft>
          <a:spcPct val="0"/>
        </a:spcAft>
        <a:defRPr sz="4400">
          <a:solidFill>
            <a:schemeClr val="tx1"/>
          </a:solidFill>
          <a:latin typeface="Comic Sans MS" pitchFamily="66" charset="0"/>
        </a:defRPr>
      </a:lvl2pPr>
      <a:lvl3pPr algn="ctr" rtl="0" fontAlgn="base">
        <a:spcBef>
          <a:spcPct val="0"/>
        </a:spcBef>
        <a:spcAft>
          <a:spcPct val="0"/>
        </a:spcAft>
        <a:defRPr sz="4400">
          <a:solidFill>
            <a:schemeClr val="tx1"/>
          </a:solidFill>
          <a:latin typeface="Comic Sans MS" pitchFamily="66" charset="0"/>
        </a:defRPr>
      </a:lvl3pPr>
      <a:lvl4pPr algn="ctr" rtl="0" fontAlgn="base">
        <a:spcBef>
          <a:spcPct val="0"/>
        </a:spcBef>
        <a:spcAft>
          <a:spcPct val="0"/>
        </a:spcAft>
        <a:defRPr sz="4400">
          <a:solidFill>
            <a:schemeClr val="tx1"/>
          </a:solidFill>
          <a:latin typeface="Comic Sans MS" pitchFamily="66" charset="0"/>
        </a:defRPr>
      </a:lvl4pPr>
      <a:lvl5pPr algn="ctr" rtl="0" fontAlgn="base">
        <a:spcBef>
          <a:spcPct val="0"/>
        </a:spcBef>
        <a:spcAft>
          <a:spcPct val="0"/>
        </a:spcAft>
        <a:defRPr sz="4400">
          <a:solidFill>
            <a:schemeClr val="tx1"/>
          </a:solidFill>
          <a:latin typeface="Comic Sans MS" pitchFamily="66" charset="0"/>
        </a:defRPr>
      </a:lvl5pPr>
      <a:lvl6pPr marL="457200" algn="ctr" rtl="0" fontAlgn="base">
        <a:spcBef>
          <a:spcPct val="0"/>
        </a:spcBef>
        <a:spcAft>
          <a:spcPct val="0"/>
        </a:spcAft>
        <a:defRPr sz="4400">
          <a:solidFill>
            <a:schemeClr val="tx1"/>
          </a:solidFill>
          <a:latin typeface="Comic Sans MS" pitchFamily="66" charset="0"/>
        </a:defRPr>
      </a:lvl6pPr>
      <a:lvl7pPr marL="914400" algn="ctr" rtl="0" fontAlgn="base">
        <a:spcBef>
          <a:spcPct val="0"/>
        </a:spcBef>
        <a:spcAft>
          <a:spcPct val="0"/>
        </a:spcAft>
        <a:defRPr sz="4400">
          <a:solidFill>
            <a:schemeClr val="tx1"/>
          </a:solidFill>
          <a:latin typeface="Comic Sans MS" pitchFamily="66" charset="0"/>
        </a:defRPr>
      </a:lvl7pPr>
      <a:lvl8pPr marL="1371600" algn="ctr" rtl="0" fontAlgn="base">
        <a:spcBef>
          <a:spcPct val="0"/>
        </a:spcBef>
        <a:spcAft>
          <a:spcPct val="0"/>
        </a:spcAft>
        <a:defRPr sz="4400">
          <a:solidFill>
            <a:schemeClr val="tx1"/>
          </a:solidFill>
          <a:latin typeface="Comic Sans MS" pitchFamily="66" charset="0"/>
        </a:defRPr>
      </a:lvl8pPr>
      <a:lvl9pPr marL="1828800" algn="ctr" rtl="0" fontAlgn="base">
        <a:spcBef>
          <a:spcPct val="0"/>
        </a:spcBef>
        <a:spcAft>
          <a:spcPct val="0"/>
        </a:spcAft>
        <a:defRPr sz="4400">
          <a:solidFill>
            <a:schemeClr val="tx1"/>
          </a:solidFill>
          <a:latin typeface="Comic Sans MS" pitchFamily="66"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5813" indent="-227013" algn="l" rtl="0" fontAlgn="base">
        <a:spcBef>
          <a:spcPct val="20000"/>
        </a:spcBef>
        <a:spcAft>
          <a:spcPct val="0"/>
        </a:spcAft>
        <a:buChar char="»"/>
        <a:defRPr sz="2000">
          <a:solidFill>
            <a:schemeClr val="tx1"/>
          </a:solidFill>
          <a:latin typeface="+mn-lt"/>
        </a:defRPr>
      </a:lvl5pPr>
      <a:lvl6pPr marL="2513013" indent="-227013" algn="l" rtl="0" fontAlgn="base">
        <a:spcBef>
          <a:spcPct val="20000"/>
        </a:spcBef>
        <a:spcAft>
          <a:spcPct val="0"/>
        </a:spcAft>
        <a:buChar char="»"/>
        <a:defRPr sz="2000">
          <a:solidFill>
            <a:schemeClr val="tx1"/>
          </a:solidFill>
          <a:latin typeface="+mn-lt"/>
        </a:defRPr>
      </a:lvl6pPr>
      <a:lvl7pPr marL="2970213" indent="-227013" algn="l" rtl="0" fontAlgn="base">
        <a:spcBef>
          <a:spcPct val="20000"/>
        </a:spcBef>
        <a:spcAft>
          <a:spcPct val="0"/>
        </a:spcAft>
        <a:buChar char="»"/>
        <a:defRPr sz="2000">
          <a:solidFill>
            <a:schemeClr val="tx1"/>
          </a:solidFill>
          <a:latin typeface="+mn-lt"/>
        </a:defRPr>
      </a:lvl7pPr>
      <a:lvl8pPr marL="3427413" indent="-227013" algn="l" rtl="0" fontAlgn="base">
        <a:spcBef>
          <a:spcPct val="20000"/>
        </a:spcBef>
        <a:spcAft>
          <a:spcPct val="0"/>
        </a:spcAft>
        <a:buChar char="»"/>
        <a:defRPr sz="2000">
          <a:solidFill>
            <a:schemeClr val="tx1"/>
          </a:solidFill>
          <a:latin typeface="+mn-lt"/>
        </a:defRPr>
      </a:lvl8pPr>
      <a:lvl9pPr marL="3884613" indent="-227013"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creativecommons.org/licenses/by-nc-nd/2.0/" TargetMode="External"/><Relationship Id="rId3" Type="http://schemas.openxmlformats.org/officeDocument/2006/relationships/image" Target="../media/image18.png"/><Relationship Id="rId7" Type="http://schemas.openxmlformats.org/officeDocument/2006/relationships/hyperlink" Target="https://www.flickr.com/photos/cockburnlibraries/36333063610/"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0.svg"/><Relationship Id="rId5" Type="http://schemas.openxmlformats.org/officeDocument/2006/relationships/image" Target="../media/image19.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sv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0.sv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jp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gi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hemeOverride" Target="../theme/themeOverride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hyperlink" Target="https://creativecommons.org/licenses/by-sa/2.0/" TargetMode="External"/><Relationship Id="rId5" Type="http://schemas.openxmlformats.org/officeDocument/2006/relationships/hyperlink" Target="https://www.flickr.com/photos/lhpl/6899896788/" TargetMode="External"/><Relationship Id="rId4" Type="http://schemas.openxmlformats.org/officeDocument/2006/relationships/hyperlink" Target="https://www.flickr.com/photos/lhp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pixabay.com/en/users/OpenClipart-Vectors-30363/" TargetMode="External"/><Relationship Id="rId7" Type="http://schemas.microsoft.com/office/2007/relationships/hdphoto" Target="../media/hdphoto1.wdp"/><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hyperlink" Target="https://pixabay.com/en/alien-monster-print-science-fiction-1295482/"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sv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8.sv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72016" y="3475973"/>
            <a:ext cx="7382970" cy="1382577"/>
          </a:xfrm>
        </p:spPr>
        <p:txBody>
          <a:bodyPr/>
          <a:lstStyle/>
          <a:p>
            <a:r>
              <a:rPr lang="en-US" sz="4400" dirty="0"/>
              <a:t>Engaging with Parents </a:t>
            </a:r>
            <a:br>
              <a:rPr lang="en-US" sz="4400" dirty="0"/>
            </a:br>
            <a:r>
              <a:rPr lang="en-US" sz="4400" dirty="0"/>
              <a:t>and Caregivers – Part 2</a:t>
            </a:r>
          </a:p>
        </p:txBody>
      </p:sp>
      <p:sp>
        <p:nvSpPr>
          <p:cNvPr id="3" name="Subtitle 2"/>
          <p:cNvSpPr>
            <a:spLocks noGrp="1"/>
          </p:cNvSpPr>
          <p:nvPr>
            <p:ph type="subTitle" idx="1"/>
          </p:nvPr>
        </p:nvSpPr>
        <p:spPr>
          <a:xfrm>
            <a:off x="1572016" y="4858551"/>
            <a:ext cx="7571984" cy="627138"/>
          </a:xfrm>
        </p:spPr>
        <p:txBody>
          <a:bodyPr/>
          <a:lstStyle/>
          <a:p>
            <a:r>
              <a:rPr lang="en-US" sz="2400" dirty="0"/>
              <a:t>Early Literacy Through Adult-Child Activities</a:t>
            </a:r>
          </a:p>
        </p:txBody>
      </p:sp>
      <p:sp>
        <p:nvSpPr>
          <p:cNvPr id="6" name="TextBox 5"/>
          <p:cNvSpPr txBox="1"/>
          <p:nvPr/>
        </p:nvSpPr>
        <p:spPr>
          <a:xfrm>
            <a:off x="7600335" y="4139381"/>
            <a:ext cx="184731" cy="369332"/>
          </a:xfrm>
          <a:prstGeom prst="rect">
            <a:avLst/>
          </a:prstGeom>
          <a:noFill/>
        </p:spPr>
        <p:txBody>
          <a:bodyPr wrap="none" rtlCol="0">
            <a:spAutoFit/>
          </a:bodyPr>
          <a:lstStyle/>
          <a:p>
            <a:endParaRPr lang="en-US" dirty="0"/>
          </a:p>
        </p:txBody>
      </p:sp>
      <p:sp>
        <p:nvSpPr>
          <p:cNvPr id="5" name="TextBox 4">
            <a:extLst>
              <a:ext uri="{FF2B5EF4-FFF2-40B4-BE49-F238E27FC236}">
                <a16:creationId xmlns:a16="http://schemas.microsoft.com/office/drawing/2014/main" id="{154457EF-FF38-474D-A2FB-276A73F246A7}"/>
              </a:ext>
            </a:extLst>
          </p:cNvPr>
          <p:cNvSpPr txBox="1"/>
          <p:nvPr/>
        </p:nvSpPr>
        <p:spPr>
          <a:xfrm>
            <a:off x="1572016" y="5554436"/>
            <a:ext cx="6028319" cy="369332"/>
          </a:xfrm>
          <a:prstGeom prst="rect">
            <a:avLst/>
          </a:prstGeom>
          <a:noFill/>
        </p:spPr>
        <p:txBody>
          <a:bodyPr wrap="square" rtlCol="0">
            <a:spAutoFit/>
          </a:bodyPr>
          <a:lstStyle/>
          <a:p>
            <a:r>
              <a:rPr lang="en-US" dirty="0"/>
              <a:t>Saroj Ghoting, Early Literacy Instructor</a:t>
            </a:r>
          </a:p>
        </p:txBody>
      </p:sp>
    </p:spTree>
    <p:extLst>
      <p:ext uri="{BB962C8B-B14F-4D97-AF65-F5344CB8AC3E}">
        <p14:creationId xmlns:p14="http://schemas.microsoft.com/office/powerpoint/2010/main" val="29719013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241391DB-3018-416F-B9DC-CD3A799289D4}"/>
              </a:ext>
            </a:extLst>
          </p:cNvPr>
          <p:cNvGrpSpPr/>
          <p:nvPr/>
        </p:nvGrpSpPr>
        <p:grpSpPr>
          <a:xfrm>
            <a:off x="0" y="6022"/>
            <a:ext cx="9144000" cy="6252229"/>
            <a:chOff x="296610" y="-3011"/>
            <a:chExt cx="9144000" cy="6252229"/>
          </a:xfrm>
        </p:grpSpPr>
        <p:pic>
          <p:nvPicPr>
            <p:cNvPr id="15" name="Picture 14">
              <a:extLst>
                <a:ext uri="{FF2B5EF4-FFF2-40B4-BE49-F238E27FC236}">
                  <a16:creationId xmlns:a16="http://schemas.microsoft.com/office/drawing/2014/main" id="{86D43B43-C087-4A3E-BC2B-C9DFCA55621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b="8833"/>
            <a:stretch/>
          </p:blipFill>
          <p:spPr>
            <a:xfrm>
              <a:off x="296610" y="-3011"/>
              <a:ext cx="9144000" cy="6252229"/>
            </a:xfrm>
            <a:prstGeom prst="rect">
              <a:avLst/>
            </a:prstGeom>
          </p:spPr>
        </p:pic>
        <p:sp>
          <p:nvSpPr>
            <p:cNvPr id="31" name="Rectangle 30">
              <a:extLst>
                <a:ext uri="{FF2B5EF4-FFF2-40B4-BE49-F238E27FC236}">
                  <a16:creationId xmlns:a16="http://schemas.microsoft.com/office/drawing/2014/main" id="{4FAE4343-0695-4E94-855F-03A3440E2340}"/>
                </a:ext>
              </a:extLst>
            </p:cNvPr>
            <p:cNvSpPr/>
            <p:nvPr/>
          </p:nvSpPr>
          <p:spPr>
            <a:xfrm>
              <a:off x="296610" y="-3011"/>
              <a:ext cx="9144000" cy="6252229"/>
            </a:xfrm>
            <a:prstGeom prst="rect">
              <a:avLst/>
            </a:prstGeom>
            <a:solidFill>
              <a:schemeClr val="bg1">
                <a:alpha val="7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7" name="Graphic 6" descr="Scissors">
            <a:extLst>
              <a:ext uri="{FF2B5EF4-FFF2-40B4-BE49-F238E27FC236}">
                <a16:creationId xmlns:a16="http://schemas.microsoft.com/office/drawing/2014/main" id="{66AC163A-0CAA-4858-BB13-8BD832E48FC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1907237">
            <a:off x="39766" y="-189971"/>
            <a:ext cx="2210138" cy="2210138"/>
          </a:xfrm>
          <a:prstGeom prst="rect">
            <a:avLst/>
          </a:prstGeom>
        </p:spPr>
      </p:pic>
      <p:sp>
        <p:nvSpPr>
          <p:cNvPr id="2" name="Title 1">
            <a:extLst>
              <a:ext uri="{FF2B5EF4-FFF2-40B4-BE49-F238E27FC236}">
                <a16:creationId xmlns:a16="http://schemas.microsoft.com/office/drawing/2014/main" id="{534BC9EB-04A0-4EDC-9AA0-FA4AA6B2911B}"/>
              </a:ext>
            </a:extLst>
          </p:cNvPr>
          <p:cNvSpPr>
            <a:spLocks noGrp="1"/>
          </p:cNvSpPr>
          <p:nvPr>
            <p:ph type="title"/>
          </p:nvPr>
        </p:nvSpPr>
        <p:spPr/>
        <p:txBody>
          <a:bodyPr/>
          <a:lstStyle/>
          <a:p>
            <a:r>
              <a:rPr lang="en-US" dirty="0"/>
              <a:t>ACTIVITIES</a:t>
            </a:r>
          </a:p>
        </p:txBody>
      </p:sp>
      <p:sp>
        <p:nvSpPr>
          <p:cNvPr id="8" name="Content Placeholder 7">
            <a:extLst>
              <a:ext uri="{FF2B5EF4-FFF2-40B4-BE49-F238E27FC236}">
                <a16:creationId xmlns:a16="http://schemas.microsoft.com/office/drawing/2014/main" id="{ED9CDAD9-8B8E-439C-BFD1-2A1E977EA0AB}"/>
              </a:ext>
            </a:extLst>
          </p:cNvPr>
          <p:cNvSpPr>
            <a:spLocks noGrp="1"/>
          </p:cNvSpPr>
          <p:nvPr>
            <p:ph idx="1"/>
          </p:nvPr>
        </p:nvSpPr>
        <p:spPr>
          <a:xfrm>
            <a:off x="2022945" y="1417638"/>
            <a:ext cx="5098109" cy="4042607"/>
          </a:xfrm>
        </p:spPr>
        <p:txBody>
          <a:bodyPr/>
          <a:lstStyle/>
          <a:p>
            <a:pPr marL="0" indent="0" algn="ctr">
              <a:buNone/>
            </a:pPr>
            <a:r>
              <a:rPr lang="en-US" sz="4000" dirty="0"/>
              <a:t>How can you be intentional in making an activity interactive between adults and children?</a:t>
            </a:r>
          </a:p>
        </p:txBody>
      </p:sp>
      <p:sp>
        <p:nvSpPr>
          <p:cNvPr id="10" name="Subtitle 9">
            <a:extLst>
              <a:ext uri="{FF2B5EF4-FFF2-40B4-BE49-F238E27FC236}">
                <a16:creationId xmlns:a16="http://schemas.microsoft.com/office/drawing/2014/main" id="{28C84A3A-6C82-41E2-B2C9-45F537EA4E7F}"/>
              </a:ext>
            </a:extLst>
          </p:cNvPr>
          <p:cNvSpPr>
            <a:spLocks noGrp="1"/>
          </p:cNvSpPr>
          <p:nvPr>
            <p:ph type="subTitle" idx="10"/>
          </p:nvPr>
        </p:nvSpPr>
        <p:spPr/>
        <p:txBody>
          <a:bodyPr/>
          <a:lstStyle/>
          <a:p>
            <a:endParaRPr lang="en-US" dirty="0"/>
          </a:p>
        </p:txBody>
      </p:sp>
      <p:sp>
        <p:nvSpPr>
          <p:cNvPr id="12" name="TextBox 11">
            <a:extLst>
              <a:ext uri="{FF2B5EF4-FFF2-40B4-BE49-F238E27FC236}">
                <a16:creationId xmlns:a16="http://schemas.microsoft.com/office/drawing/2014/main" id="{E947C981-7B4A-4BFB-BCEF-8812E5A64A90}"/>
              </a:ext>
            </a:extLst>
          </p:cNvPr>
          <p:cNvSpPr txBox="1"/>
          <p:nvPr/>
        </p:nvSpPr>
        <p:spPr>
          <a:xfrm>
            <a:off x="593219" y="5890503"/>
            <a:ext cx="7383717" cy="361726"/>
          </a:xfrm>
          <a:prstGeom prst="rect">
            <a:avLst/>
          </a:prstGeom>
          <a:noFill/>
        </p:spPr>
        <p:txBody>
          <a:bodyPr wrap="square" rtlCol="0">
            <a:noAutofit/>
          </a:bodyPr>
          <a:lstStyle/>
          <a:p>
            <a:pPr lvl="0">
              <a:defRPr/>
            </a:pPr>
            <a:r>
              <a:rPr kumimoji="0" lang="en-US" sz="1400" b="0" i="0" u="none" strike="noStrike" kern="1200" cap="none" spc="0" normalizeH="0" baseline="0" noProof="0" dirty="0">
                <a:ln>
                  <a:noFill/>
                </a:ln>
                <a:solidFill>
                  <a:srgbClr val="000000">
                    <a:lumMod val="50000"/>
                    <a:lumOff val="50000"/>
                  </a:srgbClr>
                </a:solidFill>
                <a:effectLst/>
                <a:uLnTx/>
                <a:uFillTx/>
                <a:latin typeface="Arial"/>
                <a:ea typeface="+mn-ea"/>
                <a:cs typeface="+mn-cs"/>
              </a:rPr>
              <a:t>Photo</a:t>
            </a:r>
            <a:r>
              <a:rPr lang="en-US" sz="1400" dirty="0">
                <a:solidFill>
                  <a:srgbClr val="000000">
                    <a:lumMod val="50000"/>
                    <a:lumOff val="50000"/>
                  </a:srgbClr>
                </a:solidFill>
              </a:rPr>
              <a:t>: IMG_2010 (Craft Time) by Cockburn Libraries on </a:t>
            </a:r>
            <a:r>
              <a:rPr lang="en-US" sz="1400" dirty="0">
                <a:solidFill>
                  <a:srgbClr val="000000">
                    <a:lumMod val="50000"/>
                    <a:lumOff val="50000"/>
                  </a:srgbClr>
                </a:solidFill>
                <a:hlinkClick r:id="rId7"/>
              </a:rPr>
              <a:t>Flickr</a:t>
            </a:r>
            <a:r>
              <a:rPr lang="en-US" sz="1400" dirty="0">
                <a:solidFill>
                  <a:srgbClr val="000000">
                    <a:lumMod val="50000"/>
                    <a:lumOff val="50000"/>
                  </a:srgbClr>
                </a:solidFill>
              </a:rPr>
              <a:t> </a:t>
            </a:r>
            <a:r>
              <a:rPr lang="en-US" sz="1400" u="sng" dirty="0">
                <a:hlinkClick r:id="rId8"/>
              </a:rPr>
              <a:t>CC BY-NC-ND 2.0</a:t>
            </a:r>
            <a:endParaRPr kumimoji="0" lang="en-US" sz="1400" b="0" i="0" u="none" strike="noStrike" kern="1200" cap="none" spc="0" normalizeH="0" baseline="0" noProof="0" dirty="0">
              <a:ln>
                <a:noFill/>
              </a:ln>
              <a:solidFill>
                <a:srgbClr val="000000">
                  <a:lumMod val="50000"/>
                  <a:lumOff val="50000"/>
                </a:srgbClr>
              </a:solidFill>
              <a:effectLst/>
              <a:uLnTx/>
              <a:uFillTx/>
              <a:latin typeface="Arial"/>
              <a:ea typeface="+mn-ea"/>
              <a:cs typeface="+mn-cs"/>
            </a:endParaRPr>
          </a:p>
        </p:txBody>
      </p:sp>
    </p:spTree>
    <p:extLst>
      <p:ext uri="{BB962C8B-B14F-4D97-AF65-F5344CB8AC3E}">
        <p14:creationId xmlns:p14="http://schemas.microsoft.com/office/powerpoint/2010/main" val="12015159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Scissors">
            <a:extLst>
              <a:ext uri="{FF2B5EF4-FFF2-40B4-BE49-F238E27FC236}">
                <a16:creationId xmlns:a16="http://schemas.microsoft.com/office/drawing/2014/main" id="{66AC163A-0CAA-4858-BB13-8BD832E48FC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1907237">
            <a:off x="39766" y="-189971"/>
            <a:ext cx="2210138" cy="2210138"/>
          </a:xfrm>
          <a:prstGeom prst="rect">
            <a:avLst/>
          </a:prstGeom>
        </p:spPr>
      </p:pic>
      <p:sp>
        <p:nvSpPr>
          <p:cNvPr id="2" name="Title 1">
            <a:extLst>
              <a:ext uri="{FF2B5EF4-FFF2-40B4-BE49-F238E27FC236}">
                <a16:creationId xmlns:a16="http://schemas.microsoft.com/office/drawing/2014/main" id="{534BC9EB-04A0-4EDC-9AA0-FA4AA6B2911B}"/>
              </a:ext>
            </a:extLst>
          </p:cNvPr>
          <p:cNvSpPr>
            <a:spLocks noGrp="1"/>
          </p:cNvSpPr>
          <p:nvPr>
            <p:ph type="title"/>
          </p:nvPr>
        </p:nvSpPr>
        <p:spPr/>
        <p:txBody>
          <a:bodyPr/>
          <a:lstStyle/>
          <a:p>
            <a:r>
              <a:rPr lang="en-US" dirty="0"/>
              <a:t>ACTIVITIES</a:t>
            </a:r>
          </a:p>
        </p:txBody>
      </p:sp>
      <p:sp>
        <p:nvSpPr>
          <p:cNvPr id="4" name="Subtitle 3">
            <a:extLst>
              <a:ext uri="{FF2B5EF4-FFF2-40B4-BE49-F238E27FC236}">
                <a16:creationId xmlns:a16="http://schemas.microsoft.com/office/drawing/2014/main" id="{82E22F93-710E-4EAC-8852-85E6E6995F17}"/>
              </a:ext>
            </a:extLst>
          </p:cNvPr>
          <p:cNvSpPr>
            <a:spLocks noGrp="1"/>
          </p:cNvSpPr>
          <p:nvPr>
            <p:ph type="subTitle" idx="10"/>
          </p:nvPr>
        </p:nvSpPr>
        <p:spPr/>
        <p:txBody>
          <a:bodyPr/>
          <a:lstStyle/>
          <a:p>
            <a:endParaRPr lang="en-US" dirty="0"/>
          </a:p>
        </p:txBody>
      </p:sp>
      <p:pic>
        <p:nvPicPr>
          <p:cNvPr id="8" name="Picture 3" descr="baby_duck_pattern_l">
            <a:extLst>
              <a:ext uri="{FF2B5EF4-FFF2-40B4-BE49-F238E27FC236}">
                <a16:creationId xmlns:a16="http://schemas.microsoft.com/office/drawing/2014/main" id="{2F29A4E4-EA0A-4F8A-BBC6-2B35810948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225046">
            <a:off x="4484876" y="2378055"/>
            <a:ext cx="3212104" cy="3307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2">
            <a:extLst>
              <a:ext uri="{FF2B5EF4-FFF2-40B4-BE49-F238E27FC236}">
                <a16:creationId xmlns:a16="http://schemas.microsoft.com/office/drawing/2014/main" id="{13355683-60C8-41AE-B589-A5A19CF6978C}"/>
              </a:ext>
            </a:extLst>
          </p:cNvPr>
          <p:cNvSpPr txBox="1">
            <a:spLocks/>
          </p:cNvSpPr>
          <p:nvPr/>
        </p:nvSpPr>
        <p:spPr>
          <a:xfrm>
            <a:off x="3591827" y="1006872"/>
            <a:ext cx="4998203" cy="908775"/>
          </a:xfrm>
          <a:prstGeom prst="rect">
            <a:avLst/>
          </a:prstGeom>
        </p:spPr>
        <p:txBody>
          <a:bodyPr/>
          <a:lstStyle>
            <a:lvl1pPr marL="342900" indent="-342900" algn="l" defTabSz="457200" rtl="0" eaLnBrk="1" latinLnBrk="0" hangingPunct="1">
              <a:spcBef>
                <a:spcPct val="20000"/>
              </a:spcBef>
              <a:buClr>
                <a:srgbClr val="E85E4F"/>
              </a:buClr>
              <a:buFont typeface="Wingdings" panose="05000000000000000000" pitchFamily="2" charset="2"/>
              <a:buChar char="§"/>
              <a:defRPr sz="3200" kern="1200">
                <a:solidFill>
                  <a:srgbClr val="3D4059"/>
                </a:solidFill>
                <a:latin typeface="+mn-lt"/>
                <a:ea typeface="+mn-ea"/>
                <a:cs typeface="+mn-cs"/>
              </a:defRPr>
            </a:lvl1pPr>
            <a:lvl2pPr marL="742950" indent="-285750" algn="l" defTabSz="457200" rtl="0" eaLnBrk="1" latinLnBrk="0" hangingPunct="1">
              <a:spcBef>
                <a:spcPct val="20000"/>
              </a:spcBef>
              <a:buClr>
                <a:srgbClr val="FFC72C"/>
              </a:buClr>
              <a:buFont typeface="Wingdings" panose="05000000000000000000" pitchFamily="2" charset="2"/>
              <a:buChar char="§"/>
              <a:defRPr sz="2800" kern="1200">
                <a:solidFill>
                  <a:srgbClr val="3D4059"/>
                </a:solidFill>
                <a:latin typeface="+mn-lt"/>
                <a:ea typeface="+mn-ea"/>
                <a:cs typeface="+mn-cs"/>
              </a:defRPr>
            </a:lvl2pPr>
            <a:lvl3pPr marL="1143000" indent="-228600" algn="l" defTabSz="457200" rtl="0" eaLnBrk="1" latinLnBrk="0" hangingPunct="1">
              <a:spcBef>
                <a:spcPct val="20000"/>
              </a:spcBef>
              <a:buClr>
                <a:srgbClr val="FFC72C"/>
              </a:buClr>
              <a:buFont typeface="Wingdings" panose="05000000000000000000" pitchFamily="2" charset="2"/>
              <a:buChar char="§"/>
              <a:defRPr sz="2400" kern="1200">
                <a:solidFill>
                  <a:srgbClr val="3D4059"/>
                </a:solidFill>
                <a:latin typeface="+mn-lt"/>
                <a:ea typeface="+mn-ea"/>
                <a:cs typeface="+mn-cs"/>
              </a:defRPr>
            </a:lvl3pPr>
            <a:lvl4pPr marL="1600200" indent="-228600" algn="l" defTabSz="457200" rtl="0" eaLnBrk="1" latinLnBrk="0" hangingPunct="1">
              <a:spcBef>
                <a:spcPct val="20000"/>
              </a:spcBef>
              <a:buClr>
                <a:srgbClr val="FFC72C"/>
              </a:buClr>
              <a:buFont typeface="Wingdings" panose="05000000000000000000" pitchFamily="2" charset="2"/>
              <a:buChar char="§"/>
              <a:defRPr sz="2000" kern="1200">
                <a:solidFill>
                  <a:srgbClr val="3D4059"/>
                </a:solidFill>
                <a:latin typeface="+mn-lt"/>
                <a:ea typeface="+mn-ea"/>
                <a:cs typeface="+mn-cs"/>
              </a:defRPr>
            </a:lvl4pPr>
            <a:lvl5pPr marL="2057400" indent="-228600" algn="l" defTabSz="457200" rtl="0" eaLnBrk="1" latinLnBrk="0" hangingPunct="1">
              <a:spcBef>
                <a:spcPct val="20000"/>
              </a:spcBef>
              <a:buClr>
                <a:srgbClr val="FFC72C"/>
              </a:buClr>
              <a:buFont typeface="Wingdings" panose="05000000000000000000" pitchFamily="2" charset="2"/>
              <a:buChar char="§"/>
              <a:defRPr sz="2000" kern="1200">
                <a:solidFill>
                  <a:srgbClr val="3D4059"/>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t>Make crafts interactive between adults and children</a:t>
            </a:r>
          </a:p>
        </p:txBody>
      </p:sp>
      <p:grpSp>
        <p:nvGrpSpPr>
          <p:cNvPr id="5" name="Group 4"/>
          <p:cNvGrpSpPr/>
          <p:nvPr/>
        </p:nvGrpSpPr>
        <p:grpSpPr>
          <a:xfrm>
            <a:off x="1056317" y="1661926"/>
            <a:ext cx="2834461" cy="3697776"/>
            <a:chOff x="1056317" y="1661926"/>
            <a:chExt cx="2834461" cy="3697776"/>
          </a:xfrm>
        </p:grpSpPr>
        <p:pic>
          <p:nvPicPr>
            <p:cNvPr id="6" name="Picture 2" descr="duck_pattern_r">
              <a:extLst>
                <a:ext uri="{FF2B5EF4-FFF2-40B4-BE49-F238E27FC236}">
                  <a16:creationId xmlns:a16="http://schemas.microsoft.com/office/drawing/2014/main" id="{31A7649B-139E-4009-A685-732BEF28DE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912223">
              <a:off x="1056317" y="1661926"/>
              <a:ext cx="2834461" cy="342304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834640" y="4713371"/>
              <a:ext cx="439557" cy="646331"/>
            </a:xfrm>
            <a:prstGeom prst="rect">
              <a:avLst/>
            </a:prstGeom>
            <a:solidFill>
              <a:schemeClr val="bg1"/>
            </a:solidFill>
          </p:spPr>
          <p:txBody>
            <a:bodyPr wrap="square" rtlCol="0">
              <a:spAutoFit/>
            </a:bodyPr>
            <a:lstStyle/>
            <a:p>
              <a:endParaRPr lang="en-US" dirty="0"/>
            </a:p>
            <a:p>
              <a:endParaRPr lang="en-US" dirty="0"/>
            </a:p>
          </p:txBody>
        </p:sp>
      </p:grpSp>
    </p:spTree>
    <p:extLst>
      <p:ext uri="{BB962C8B-B14F-4D97-AF65-F5344CB8AC3E}">
        <p14:creationId xmlns:p14="http://schemas.microsoft.com/office/powerpoint/2010/main" val="26399338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Scissors">
            <a:extLst>
              <a:ext uri="{FF2B5EF4-FFF2-40B4-BE49-F238E27FC236}">
                <a16:creationId xmlns:a16="http://schemas.microsoft.com/office/drawing/2014/main" id="{66AC163A-0CAA-4858-BB13-8BD832E48FC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1907237">
            <a:off x="39766" y="-189971"/>
            <a:ext cx="2210138" cy="2210138"/>
          </a:xfrm>
          <a:prstGeom prst="rect">
            <a:avLst/>
          </a:prstGeom>
        </p:spPr>
      </p:pic>
      <p:sp>
        <p:nvSpPr>
          <p:cNvPr id="2" name="Title 1">
            <a:extLst>
              <a:ext uri="{FF2B5EF4-FFF2-40B4-BE49-F238E27FC236}">
                <a16:creationId xmlns:a16="http://schemas.microsoft.com/office/drawing/2014/main" id="{534BC9EB-04A0-4EDC-9AA0-FA4AA6B2911B}"/>
              </a:ext>
            </a:extLst>
          </p:cNvPr>
          <p:cNvSpPr>
            <a:spLocks noGrp="1"/>
          </p:cNvSpPr>
          <p:nvPr>
            <p:ph type="title"/>
          </p:nvPr>
        </p:nvSpPr>
        <p:spPr/>
        <p:txBody>
          <a:bodyPr/>
          <a:lstStyle/>
          <a:p>
            <a:r>
              <a:rPr lang="en-US" dirty="0"/>
              <a:t>ACTIVITIES</a:t>
            </a:r>
          </a:p>
        </p:txBody>
      </p:sp>
      <p:sp>
        <p:nvSpPr>
          <p:cNvPr id="4" name="Subtitle 3">
            <a:extLst>
              <a:ext uri="{FF2B5EF4-FFF2-40B4-BE49-F238E27FC236}">
                <a16:creationId xmlns:a16="http://schemas.microsoft.com/office/drawing/2014/main" id="{82E22F93-710E-4EAC-8852-85E6E6995F17}"/>
              </a:ext>
            </a:extLst>
          </p:cNvPr>
          <p:cNvSpPr>
            <a:spLocks noGrp="1"/>
          </p:cNvSpPr>
          <p:nvPr>
            <p:ph type="subTitle" idx="10"/>
          </p:nvPr>
        </p:nvSpPr>
        <p:spPr/>
        <p:txBody>
          <a:bodyPr/>
          <a:lstStyle/>
          <a:p>
            <a:endParaRPr lang="en-US" dirty="0"/>
          </a:p>
        </p:txBody>
      </p:sp>
      <p:pic>
        <p:nvPicPr>
          <p:cNvPr id="8" name="Picture 7">
            <a:extLst>
              <a:ext uri="{FF2B5EF4-FFF2-40B4-BE49-F238E27FC236}">
                <a16:creationId xmlns:a16="http://schemas.microsoft.com/office/drawing/2014/main" id="{63479B75-215B-492B-B14A-D8BF62F2B789}"/>
              </a:ext>
            </a:extLst>
          </p:cNvPr>
          <p:cNvPicPr>
            <a:picLocks noChangeAspect="1"/>
          </p:cNvPicPr>
          <p:nvPr/>
        </p:nvPicPr>
        <p:blipFill>
          <a:blip r:embed="rId5"/>
          <a:stretch>
            <a:fillRect/>
          </a:stretch>
        </p:blipFill>
        <p:spPr>
          <a:xfrm>
            <a:off x="2927830" y="990157"/>
            <a:ext cx="5433508" cy="4925469"/>
          </a:xfrm>
          <a:prstGeom prst="rect">
            <a:avLst/>
          </a:prstGeom>
          <a:ln w="69850">
            <a:solidFill>
              <a:srgbClr val="E85E4F"/>
            </a:solidFill>
          </a:ln>
        </p:spPr>
      </p:pic>
      <p:sp>
        <p:nvSpPr>
          <p:cNvPr id="10" name="Content Placeholder 2">
            <a:extLst>
              <a:ext uri="{FF2B5EF4-FFF2-40B4-BE49-F238E27FC236}">
                <a16:creationId xmlns:a16="http://schemas.microsoft.com/office/drawing/2014/main" id="{2BE29CB4-1C88-4046-AA7D-105057E88B51}"/>
              </a:ext>
            </a:extLst>
          </p:cNvPr>
          <p:cNvSpPr txBox="1">
            <a:spLocks/>
          </p:cNvSpPr>
          <p:nvPr/>
        </p:nvSpPr>
        <p:spPr>
          <a:xfrm>
            <a:off x="457200" y="1989406"/>
            <a:ext cx="2301498" cy="908775"/>
          </a:xfrm>
          <a:prstGeom prst="rect">
            <a:avLst/>
          </a:prstGeom>
        </p:spPr>
        <p:txBody>
          <a:bodyPr/>
          <a:lstStyle>
            <a:lvl1pPr marL="342900" indent="-342900" algn="l" defTabSz="457200" rtl="0" eaLnBrk="1" latinLnBrk="0" hangingPunct="1">
              <a:spcBef>
                <a:spcPct val="20000"/>
              </a:spcBef>
              <a:buClr>
                <a:srgbClr val="E85E4F"/>
              </a:buClr>
              <a:buFont typeface="Wingdings" panose="05000000000000000000" pitchFamily="2" charset="2"/>
              <a:buChar char="§"/>
              <a:defRPr sz="3200" kern="1200">
                <a:solidFill>
                  <a:srgbClr val="3D4059"/>
                </a:solidFill>
                <a:latin typeface="+mn-lt"/>
                <a:ea typeface="+mn-ea"/>
                <a:cs typeface="+mn-cs"/>
              </a:defRPr>
            </a:lvl1pPr>
            <a:lvl2pPr marL="742950" indent="-285750" algn="l" defTabSz="457200" rtl="0" eaLnBrk="1" latinLnBrk="0" hangingPunct="1">
              <a:spcBef>
                <a:spcPct val="20000"/>
              </a:spcBef>
              <a:buClr>
                <a:srgbClr val="FFC72C"/>
              </a:buClr>
              <a:buFont typeface="Wingdings" panose="05000000000000000000" pitchFamily="2" charset="2"/>
              <a:buChar char="§"/>
              <a:defRPr sz="2800" kern="1200">
                <a:solidFill>
                  <a:srgbClr val="3D4059"/>
                </a:solidFill>
                <a:latin typeface="+mn-lt"/>
                <a:ea typeface="+mn-ea"/>
                <a:cs typeface="+mn-cs"/>
              </a:defRPr>
            </a:lvl2pPr>
            <a:lvl3pPr marL="1143000" indent="-228600" algn="l" defTabSz="457200" rtl="0" eaLnBrk="1" latinLnBrk="0" hangingPunct="1">
              <a:spcBef>
                <a:spcPct val="20000"/>
              </a:spcBef>
              <a:buClr>
                <a:srgbClr val="FFC72C"/>
              </a:buClr>
              <a:buFont typeface="Wingdings" panose="05000000000000000000" pitchFamily="2" charset="2"/>
              <a:buChar char="§"/>
              <a:defRPr sz="2400" kern="1200">
                <a:solidFill>
                  <a:srgbClr val="3D4059"/>
                </a:solidFill>
                <a:latin typeface="+mn-lt"/>
                <a:ea typeface="+mn-ea"/>
                <a:cs typeface="+mn-cs"/>
              </a:defRPr>
            </a:lvl3pPr>
            <a:lvl4pPr marL="1600200" indent="-228600" algn="l" defTabSz="457200" rtl="0" eaLnBrk="1" latinLnBrk="0" hangingPunct="1">
              <a:spcBef>
                <a:spcPct val="20000"/>
              </a:spcBef>
              <a:buClr>
                <a:srgbClr val="FFC72C"/>
              </a:buClr>
              <a:buFont typeface="Wingdings" panose="05000000000000000000" pitchFamily="2" charset="2"/>
              <a:buChar char="§"/>
              <a:defRPr sz="2000" kern="1200">
                <a:solidFill>
                  <a:srgbClr val="3D4059"/>
                </a:solidFill>
                <a:latin typeface="+mn-lt"/>
                <a:ea typeface="+mn-ea"/>
                <a:cs typeface="+mn-cs"/>
              </a:defRPr>
            </a:lvl4pPr>
            <a:lvl5pPr marL="2057400" indent="-228600" algn="l" defTabSz="457200" rtl="0" eaLnBrk="1" latinLnBrk="0" hangingPunct="1">
              <a:spcBef>
                <a:spcPct val="20000"/>
              </a:spcBef>
              <a:buClr>
                <a:srgbClr val="FFC72C"/>
              </a:buClr>
              <a:buFont typeface="Wingdings" panose="05000000000000000000" pitchFamily="2" charset="2"/>
              <a:buChar char="§"/>
              <a:defRPr sz="2000" kern="1200">
                <a:solidFill>
                  <a:srgbClr val="3D4059"/>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2800" dirty="0"/>
              <a:t>Scavenger </a:t>
            </a:r>
            <a:br>
              <a:rPr lang="en-US" sz="2800" dirty="0"/>
            </a:br>
            <a:r>
              <a:rPr lang="en-US" sz="2800" dirty="0"/>
              <a:t>hunt</a:t>
            </a:r>
          </a:p>
        </p:txBody>
      </p:sp>
    </p:spTree>
    <p:extLst>
      <p:ext uri="{BB962C8B-B14F-4D97-AF65-F5344CB8AC3E}">
        <p14:creationId xmlns:p14="http://schemas.microsoft.com/office/powerpoint/2010/main" val="10931590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0"/>
          </p:nvPr>
        </p:nvSpPr>
        <p:spPr/>
        <p:txBody>
          <a:bodyPr/>
          <a:lstStyle/>
          <a:p>
            <a:endParaRPr lang="en-US" dirty="0"/>
          </a:p>
        </p:txBody>
      </p:sp>
      <p:sp>
        <p:nvSpPr>
          <p:cNvPr id="2" name="Title 1"/>
          <p:cNvSpPr>
            <a:spLocks noGrp="1"/>
          </p:cNvSpPr>
          <p:nvPr>
            <p:ph type="title"/>
          </p:nvPr>
        </p:nvSpPr>
        <p:spPr/>
        <p:txBody>
          <a:bodyPr/>
          <a:lstStyle/>
          <a:p>
            <a:r>
              <a:rPr lang="en-US" dirty="0"/>
              <a:t>YOU make a difference</a:t>
            </a:r>
          </a:p>
        </p:txBody>
      </p:sp>
      <p:pic>
        <p:nvPicPr>
          <p:cNvPr id="6" name="Content Placeholder 5">
            <a:extLst>
              <a:ext uri="{FF2B5EF4-FFF2-40B4-BE49-F238E27FC236}">
                <a16:creationId xmlns:a16="http://schemas.microsoft.com/office/drawing/2014/main" id="{20F08A2E-ACF4-4A17-9515-6AD418C7632E}"/>
              </a:ext>
            </a:extLst>
          </p:cNvPr>
          <p:cNvPicPr>
            <a:picLocks noGrp="1" noChangeAspect="1"/>
          </p:cNvPicPr>
          <p:nvPr>
            <p:ph idx="1"/>
          </p:nvPr>
        </p:nvPicPr>
        <p:blipFill>
          <a:blip r:embed="rId3"/>
          <a:stretch>
            <a:fillRect/>
          </a:stretch>
        </p:blipFill>
        <p:spPr>
          <a:xfrm>
            <a:off x="591741" y="990600"/>
            <a:ext cx="7818119" cy="52120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4FA7C2F3-4057-4134-ABA8-CCC290925293}"/>
              </a:ext>
            </a:extLst>
          </p:cNvPr>
          <p:cNvSpPr txBox="1"/>
          <p:nvPr/>
        </p:nvSpPr>
        <p:spPr>
          <a:xfrm>
            <a:off x="3971925" y="6518273"/>
            <a:ext cx="4657725" cy="353277"/>
          </a:xfrm>
          <a:prstGeom prst="rect">
            <a:avLst/>
          </a:prstGeom>
          <a:no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Arial"/>
                <a:ea typeface="+mn-ea"/>
                <a:cs typeface="+mn-cs"/>
              </a:rPr>
              <a:t>Photo: </a:t>
            </a:r>
            <a:r>
              <a:rPr lang="en-US" sz="1400" dirty="0">
                <a:solidFill>
                  <a:schemeClr val="bg1"/>
                </a:solidFill>
                <a:latin typeface="Arial"/>
              </a:rPr>
              <a:t>Father and Son reading together</a:t>
            </a:r>
            <a:r>
              <a:rPr kumimoji="0" lang="en-US" sz="1400" b="0" i="0" u="none" strike="noStrike" kern="1200" cap="none" spc="0" normalizeH="0" baseline="0" noProof="0" dirty="0">
                <a:ln>
                  <a:noFill/>
                </a:ln>
                <a:solidFill>
                  <a:schemeClr val="bg1"/>
                </a:solidFill>
                <a:effectLst/>
                <a:uLnTx/>
                <a:uFillTx/>
                <a:latin typeface="Arial"/>
                <a:ea typeface="+mn-ea"/>
                <a:cs typeface="+mn-cs"/>
              </a:rPr>
              <a:t>; Getty Images</a:t>
            </a:r>
          </a:p>
        </p:txBody>
      </p:sp>
    </p:spTree>
    <p:extLst>
      <p:ext uri="{BB962C8B-B14F-4D97-AF65-F5344CB8AC3E}">
        <p14:creationId xmlns:p14="http://schemas.microsoft.com/office/powerpoint/2010/main" val="8123522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9E8ED4C-D796-4345-BE41-79AF34E0F2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9062" y="2277202"/>
            <a:ext cx="2275719" cy="1267753"/>
          </a:xfrm>
          <a:prstGeom prst="rect">
            <a:avLst/>
          </a:prstGeom>
        </p:spPr>
      </p:pic>
      <p:pic>
        <p:nvPicPr>
          <p:cNvPr id="10" name="Picture 9">
            <a:extLst>
              <a:ext uri="{FF2B5EF4-FFF2-40B4-BE49-F238E27FC236}">
                <a16:creationId xmlns:a16="http://schemas.microsoft.com/office/drawing/2014/main" id="{963D69DA-9BFE-4A5A-9810-A87D19DF27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5937" y="2393156"/>
            <a:ext cx="2500313" cy="1035844"/>
          </a:xfrm>
          <a:prstGeom prst="rect">
            <a:avLst/>
          </a:prstGeom>
        </p:spPr>
      </p:pic>
      <p:sp>
        <p:nvSpPr>
          <p:cNvPr id="6" name="Title 5">
            <a:extLst>
              <a:ext uri="{FF2B5EF4-FFF2-40B4-BE49-F238E27FC236}">
                <a16:creationId xmlns:a16="http://schemas.microsoft.com/office/drawing/2014/main" id="{E1D28B9A-4FBD-44F3-8161-17DC7DF09DCE}"/>
              </a:ext>
            </a:extLst>
          </p:cNvPr>
          <p:cNvSpPr>
            <a:spLocks noGrp="1"/>
          </p:cNvSpPr>
          <p:nvPr>
            <p:ph type="title"/>
          </p:nvPr>
        </p:nvSpPr>
        <p:spPr>
          <a:xfrm>
            <a:off x="1175656" y="274638"/>
            <a:ext cx="7511143" cy="940555"/>
          </a:xfrm>
        </p:spPr>
        <p:txBody>
          <a:bodyPr/>
          <a:lstStyle/>
          <a:p>
            <a:r>
              <a:rPr lang="en-US" dirty="0"/>
              <a:t>Acknowledgements</a:t>
            </a:r>
          </a:p>
        </p:txBody>
      </p:sp>
      <p:sp>
        <p:nvSpPr>
          <p:cNvPr id="7" name="Content Placeholder 6">
            <a:extLst>
              <a:ext uri="{FF2B5EF4-FFF2-40B4-BE49-F238E27FC236}">
                <a16:creationId xmlns:a16="http://schemas.microsoft.com/office/drawing/2014/main" id="{85BA7517-0857-4C21-8738-D399E39F449A}"/>
              </a:ext>
            </a:extLst>
          </p:cNvPr>
          <p:cNvSpPr>
            <a:spLocks noGrp="1"/>
          </p:cNvSpPr>
          <p:nvPr>
            <p:ph idx="1"/>
          </p:nvPr>
        </p:nvSpPr>
        <p:spPr>
          <a:xfrm>
            <a:off x="1175656" y="1215194"/>
            <a:ext cx="7511143" cy="1267753"/>
          </a:xfrm>
        </p:spPr>
        <p:txBody>
          <a:bodyPr/>
          <a:lstStyle/>
          <a:p>
            <a:r>
              <a:rPr lang="en-US" sz="2400" dirty="0"/>
              <a:t>This project is funded by OCLC and by a grant from the Institute of Museum and Library Services, RE-95-17-0085-17</a:t>
            </a:r>
          </a:p>
        </p:txBody>
      </p:sp>
      <p:sp>
        <p:nvSpPr>
          <p:cNvPr id="8" name="Subtitle 7">
            <a:extLst>
              <a:ext uri="{FF2B5EF4-FFF2-40B4-BE49-F238E27FC236}">
                <a16:creationId xmlns:a16="http://schemas.microsoft.com/office/drawing/2014/main" id="{00A526D1-6C90-43E4-87EC-418059F793EF}"/>
              </a:ext>
            </a:extLst>
          </p:cNvPr>
          <p:cNvSpPr>
            <a:spLocks noGrp="1"/>
          </p:cNvSpPr>
          <p:nvPr>
            <p:ph type="subTitle" idx="10"/>
          </p:nvPr>
        </p:nvSpPr>
        <p:spPr>
          <a:xfrm>
            <a:off x="0" y="0"/>
            <a:ext cx="1175657" cy="6885389"/>
          </a:xfrm>
        </p:spPr>
        <p:txBody>
          <a:bodyPr/>
          <a:lstStyle/>
          <a:p>
            <a:endParaRPr lang="en-US" dirty="0"/>
          </a:p>
        </p:txBody>
      </p:sp>
      <p:sp>
        <p:nvSpPr>
          <p:cNvPr id="11" name="Content Placeholder 6">
            <a:extLst>
              <a:ext uri="{FF2B5EF4-FFF2-40B4-BE49-F238E27FC236}">
                <a16:creationId xmlns:a16="http://schemas.microsoft.com/office/drawing/2014/main" id="{2F405770-C4FA-41D3-AF10-59F546512C7B}"/>
              </a:ext>
            </a:extLst>
          </p:cNvPr>
          <p:cNvSpPr txBox="1">
            <a:spLocks/>
          </p:cNvSpPr>
          <p:nvPr/>
        </p:nvSpPr>
        <p:spPr>
          <a:xfrm>
            <a:off x="1175656" y="3631433"/>
            <a:ext cx="7511143" cy="2011373"/>
          </a:xfrm>
          <a:prstGeom prst="rect">
            <a:avLst/>
          </a:prstGeom>
        </p:spPr>
        <p:txBody>
          <a:bodyPr/>
          <a:lstStyle>
            <a:lvl1pPr marL="342900" indent="-342900" algn="l" defTabSz="457200" rtl="0" eaLnBrk="1" latinLnBrk="0" hangingPunct="1">
              <a:spcBef>
                <a:spcPct val="20000"/>
              </a:spcBef>
              <a:buClr>
                <a:srgbClr val="E85E4F"/>
              </a:buClr>
              <a:buFont typeface="Wingdings" panose="05000000000000000000" pitchFamily="2" charset="2"/>
              <a:buChar char="§"/>
              <a:defRPr sz="3200" kern="1200">
                <a:solidFill>
                  <a:srgbClr val="3D4059"/>
                </a:solidFill>
                <a:latin typeface="+mn-lt"/>
                <a:ea typeface="+mn-ea"/>
                <a:cs typeface="+mn-cs"/>
              </a:defRPr>
            </a:lvl1pPr>
            <a:lvl2pPr marL="742950" indent="-285750" algn="l" defTabSz="457200" rtl="0" eaLnBrk="1" latinLnBrk="0" hangingPunct="1">
              <a:spcBef>
                <a:spcPct val="20000"/>
              </a:spcBef>
              <a:buClr>
                <a:srgbClr val="FFC72C"/>
              </a:buClr>
              <a:buFont typeface="Wingdings" panose="05000000000000000000" pitchFamily="2" charset="2"/>
              <a:buChar char="§"/>
              <a:defRPr sz="2800" kern="1200">
                <a:solidFill>
                  <a:srgbClr val="3D4059"/>
                </a:solidFill>
                <a:latin typeface="+mn-lt"/>
                <a:ea typeface="+mn-ea"/>
                <a:cs typeface="+mn-cs"/>
              </a:defRPr>
            </a:lvl2pPr>
            <a:lvl3pPr marL="1143000" indent="-228600" algn="l" defTabSz="457200" rtl="0" eaLnBrk="1" latinLnBrk="0" hangingPunct="1">
              <a:spcBef>
                <a:spcPct val="20000"/>
              </a:spcBef>
              <a:buClr>
                <a:srgbClr val="FFC72C"/>
              </a:buClr>
              <a:buFont typeface="Wingdings" panose="05000000000000000000" pitchFamily="2" charset="2"/>
              <a:buChar char="§"/>
              <a:defRPr sz="2400" kern="1200">
                <a:solidFill>
                  <a:srgbClr val="3D4059"/>
                </a:solidFill>
                <a:latin typeface="+mn-lt"/>
                <a:ea typeface="+mn-ea"/>
                <a:cs typeface="+mn-cs"/>
              </a:defRPr>
            </a:lvl3pPr>
            <a:lvl4pPr marL="1600200" indent="-228600" algn="l" defTabSz="457200" rtl="0" eaLnBrk="1" latinLnBrk="0" hangingPunct="1">
              <a:spcBef>
                <a:spcPct val="20000"/>
              </a:spcBef>
              <a:buClr>
                <a:srgbClr val="FFC72C"/>
              </a:buClr>
              <a:buFont typeface="Wingdings" panose="05000000000000000000" pitchFamily="2" charset="2"/>
              <a:buChar char="§"/>
              <a:defRPr sz="2000" kern="1200">
                <a:solidFill>
                  <a:srgbClr val="3D4059"/>
                </a:solidFill>
                <a:latin typeface="+mn-lt"/>
                <a:ea typeface="+mn-ea"/>
                <a:cs typeface="+mn-cs"/>
              </a:defRPr>
            </a:lvl4pPr>
            <a:lvl5pPr marL="2057400" indent="-228600" algn="l" defTabSz="457200" rtl="0" eaLnBrk="1" latinLnBrk="0" hangingPunct="1">
              <a:spcBef>
                <a:spcPct val="20000"/>
              </a:spcBef>
              <a:buClr>
                <a:srgbClr val="FFC72C"/>
              </a:buClr>
              <a:buFont typeface="Wingdings" panose="05000000000000000000" pitchFamily="2" charset="2"/>
              <a:buChar char="§"/>
              <a:defRPr sz="2000" kern="1200">
                <a:solidFill>
                  <a:srgbClr val="3D4059"/>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
                <a:srgbClr val="E85E4F"/>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3D4059"/>
                </a:solidFill>
                <a:effectLst/>
                <a:uLnTx/>
                <a:uFillTx/>
                <a:latin typeface="Arial"/>
                <a:ea typeface="+mn-ea"/>
                <a:cs typeface="+mn-cs"/>
              </a:rPr>
              <a:t>With appreciation for our Content Partners:</a:t>
            </a:r>
          </a:p>
          <a:p>
            <a:pPr marL="742950" marR="0" lvl="1" indent="-285750" algn="l" defTabSz="457200" rtl="0" eaLnBrk="1" fontAlgn="auto" latinLnBrk="0" hangingPunct="1">
              <a:lnSpc>
                <a:spcPct val="100000"/>
              </a:lnSpc>
              <a:spcBef>
                <a:spcPct val="20000"/>
              </a:spcBef>
              <a:spcAft>
                <a:spcPts val="0"/>
              </a:spcAft>
              <a:buClr>
                <a:srgbClr val="FFC72C"/>
              </a:buClr>
              <a:buSzTx/>
              <a:buFont typeface="Wingdings" panose="05000000000000000000" pitchFamily="2" charset="2"/>
              <a:buChar char="v"/>
              <a:tabLst/>
              <a:defRPr/>
            </a:pPr>
            <a:r>
              <a:rPr kumimoji="0" lang="en-US" sz="2400" b="0" i="0" u="none" strike="noStrike" kern="1200" cap="none" spc="0" normalizeH="0" baseline="0" noProof="0" dirty="0">
                <a:ln>
                  <a:noFill/>
                </a:ln>
                <a:solidFill>
                  <a:srgbClr val="3D4059"/>
                </a:solidFill>
                <a:effectLst/>
                <a:uLnTx/>
                <a:uFillTx/>
                <a:latin typeface="Arial"/>
                <a:ea typeface="+mn-ea"/>
                <a:cs typeface="+mn-cs"/>
              </a:rPr>
              <a:t>The Campaign for Grade-Level Reading</a:t>
            </a:r>
          </a:p>
          <a:p>
            <a:pPr marL="742950" marR="0" lvl="1" indent="-285750" algn="l" defTabSz="457200" rtl="0" eaLnBrk="1" fontAlgn="auto" latinLnBrk="0" hangingPunct="1">
              <a:lnSpc>
                <a:spcPct val="100000"/>
              </a:lnSpc>
              <a:spcBef>
                <a:spcPct val="20000"/>
              </a:spcBef>
              <a:spcAft>
                <a:spcPts val="0"/>
              </a:spcAft>
              <a:buClr>
                <a:srgbClr val="FFC72C"/>
              </a:buClr>
              <a:buSzTx/>
              <a:buFont typeface="Wingdings" panose="05000000000000000000" pitchFamily="2" charset="2"/>
              <a:buChar char="v"/>
              <a:tabLst/>
              <a:defRPr/>
            </a:pPr>
            <a:r>
              <a:rPr kumimoji="0" lang="en-US" sz="2400" b="0" i="0" u="none" strike="noStrike" kern="1200" cap="none" spc="0" normalizeH="0" baseline="0" noProof="0" dirty="0">
                <a:ln>
                  <a:noFill/>
                </a:ln>
                <a:solidFill>
                  <a:srgbClr val="3D4059"/>
                </a:solidFill>
                <a:effectLst/>
                <a:uLnTx/>
                <a:uFillTx/>
                <a:latin typeface="Arial"/>
                <a:ea typeface="+mn-ea"/>
                <a:cs typeface="+mn-cs"/>
              </a:rPr>
              <a:t>Project Outcome</a:t>
            </a:r>
          </a:p>
          <a:p>
            <a:pPr marL="742950" marR="0" lvl="1" indent="-285750" algn="l" defTabSz="457200" rtl="0" eaLnBrk="1" fontAlgn="auto" latinLnBrk="0" hangingPunct="1">
              <a:lnSpc>
                <a:spcPct val="100000"/>
              </a:lnSpc>
              <a:spcBef>
                <a:spcPct val="20000"/>
              </a:spcBef>
              <a:spcAft>
                <a:spcPts val="0"/>
              </a:spcAft>
              <a:buClr>
                <a:srgbClr val="FFC72C"/>
              </a:buClr>
              <a:buSzTx/>
              <a:buFont typeface="Wingdings" panose="05000000000000000000" pitchFamily="2" charset="2"/>
              <a:buChar char="v"/>
              <a:tabLst/>
              <a:defRPr/>
            </a:pPr>
            <a:r>
              <a:rPr kumimoji="0" lang="en-US" sz="2400" b="0" i="0" u="none" strike="noStrike" kern="1200" cap="none" spc="0" normalizeH="0" baseline="0" noProof="0" dirty="0">
                <a:ln>
                  <a:noFill/>
                </a:ln>
                <a:solidFill>
                  <a:srgbClr val="3D4059"/>
                </a:solidFill>
                <a:effectLst/>
                <a:uLnTx/>
                <a:uFillTx/>
                <a:latin typeface="Arial"/>
                <a:ea typeface="+mn-ea"/>
                <a:cs typeface="+mn-cs"/>
              </a:rPr>
              <a:t>Saroj Ghoting</a:t>
            </a:r>
          </a:p>
        </p:txBody>
      </p:sp>
      <p:pic>
        <p:nvPicPr>
          <p:cNvPr id="12" name="Picture 11">
            <a:extLst>
              <a:ext uri="{FF2B5EF4-FFF2-40B4-BE49-F238E27FC236}">
                <a16:creationId xmlns:a16="http://schemas.microsoft.com/office/drawing/2014/main" id="{101B4175-D77A-476A-81E9-5BF9F71E9B88}"/>
              </a:ext>
            </a:extLst>
          </p:cNvPr>
          <p:cNvPicPr>
            <a:picLocks noChangeAspect="1"/>
          </p:cNvPicPr>
          <p:nvPr/>
        </p:nvPicPr>
        <p:blipFill>
          <a:blip r:embed="rId5"/>
          <a:stretch>
            <a:fillRect/>
          </a:stretch>
        </p:blipFill>
        <p:spPr>
          <a:xfrm>
            <a:off x="3510968" y="5787666"/>
            <a:ext cx="2428527" cy="507602"/>
          </a:xfrm>
          <a:prstGeom prst="rect">
            <a:avLst/>
          </a:prstGeom>
        </p:spPr>
      </p:pic>
      <p:pic>
        <p:nvPicPr>
          <p:cNvPr id="13" name="Picture 12">
            <a:extLst>
              <a:ext uri="{FF2B5EF4-FFF2-40B4-BE49-F238E27FC236}">
                <a16:creationId xmlns:a16="http://schemas.microsoft.com/office/drawing/2014/main" id="{06EF48D6-7D72-42ED-B02C-B1E1E3820C7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44353" y="5577522"/>
            <a:ext cx="1295820" cy="927891"/>
          </a:xfrm>
          <a:prstGeom prst="rect">
            <a:avLst/>
          </a:prstGeom>
        </p:spPr>
      </p:pic>
      <p:pic>
        <p:nvPicPr>
          <p:cNvPr id="14" name="Picture 13">
            <a:extLst>
              <a:ext uri="{FF2B5EF4-FFF2-40B4-BE49-F238E27FC236}">
                <a16:creationId xmlns:a16="http://schemas.microsoft.com/office/drawing/2014/main" id="{5122C846-9482-4315-8CE3-7F4B145EC667}"/>
              </a:ext>
            </a:extLst>
          </p:cNvPr>
          <p:cNvPicPr>
            <a:picLocks noChangeAspect="1"/>
          </p:cNvPicPr>
          <p:nvPr/>
        </p:nvPicPr>
        <p:blipFill>
          <a:blip r:embed="rId7"/>
          <a:stretch>
            <a:fillRect/>
          </a:stretch>
        </p:blipFill>
        <p:spPr>
          <a:xfrm>
            <a:off x="1800270" y="5538547"/>
            <a:ext cx="1005840" cy="1005840"/>
          </a:xfrm>
          <a:prstGeom prst="rect">
            <a:avLst/>
          </a:prstGeom>
        </p:spPr>
      </p:pic>
    </p:spTree>
    <p:extLst>
      <p:ext uri="{BB962C8B-B14F-4D97-AF65-F5344CB8AC3E}">
        <p14:creationId xmlns:p14="http://schemas.microsoft.com/office/powerpoint/2010/main" val="10803471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91C189-27A2-47CD-9894-833F0E3AD2B9}"/>
              </a:ext>
            </a:extLst>
          </p:cNvPr>
          <p:cNvSpPr>
            <a:spLocks noGrp="1"/>
          </p:cNvSpPr>
          <p:nvPr>
            <p:ph type="title"/>
          </p:nvPr>
        </p:nvSpPr>
        <p:spPr>
          <a:xfrm>
            <a:off x="628650" y="2065337"/>
            <a:ext cx="7886700" cy="1325563"/>
          </a:xfrm>
        </p:spPr>
        <p:txBody>
          <a:bodyPr/>
          <a:lstStyle/>
          <a:p>
            <a:pPr algn="ctr"/>
            <a:r>
              <a:rPr lang="en-US" sz="4400" b="1" dirty="0">
                <a:solidFill>
                  <a:srgbClr val="E85E4F"/>
                </a:solidFill>
              </a:rPr>
              <a:t>Activities Between </a:t>
            </a:r>
            <a:br>
              <a:rPr lang="en-US" sz="4400" b="1" dirty="0">
                <a:solidFill>
                  <a:srgbClr val="E85E4F"/>
                </a:solidFill>
              </a:rPr>
            </a:br>
            <a:r>
              <a:rPr lang="en-US" sz="4400" b="1" dirty="0">
                <a:solidFill>
                  <a:srgbClr val="E85E4F"/>
                </a:solidFill>
              </a:rPr>
              <a:t>Adults and Their Children</a:t>
            </a:r>
          </a:p>
        </p:txBody>
      </p:sp>
    </p:spTree>
    <p:extLst>
      <p:ext uri="{BB962C8B-B14F-4D97-AF65-F5344CB8AC3E}">
        <p14:creationId xmlns:p14="http://schemas.microsoft.com/office/powerpoint/2010/main" val="35820185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099733" y="228600"/>
            <a:ext cx="4660900" cy="1600200"/>
          </a:xfrm>
        </p:spPr>
        <p:txBody>
          <a:bodyPr/>
          <a:lstStyle/>
          <a:p>
            <a:r>
              <a:rPr lang="en-US" sz="4000" b="1" dirty="0">
                <a:solidFill>
                  <a:srgbClr val="0000FF"/>
                </a:solidFill>
              </a:rPr>
              <a:t>Cell Phones</a:t>
            </a:r>
            <a:br>
              <a:rPr lang="en-US" b="1" dirty="0">
                <a:solidFill>
                  <a:srgbClr val="0000FF"/>
                </a:solidFill>
              </a:rPr>
            </a:br>
            <a:r>
              <a:rPr lang="en-US" sz="3600" b="1" dirty="0">
                <a:solidFill>
                  <a:srgbClr val="C00000"/>
                </a:solidFill>
              </a:rPr>
              <a:t>Yankee Doodle</a:t>
            </a:r>
          </a:p>
        </p:txBody>
      </p:sp>
      <p:sp>
        <p:nvSpPr>
          <p:cNvPr id="4" name="Rectangle 3"/>
          <p:cNvSpPr/>
          <p:nvPr/>
        </p:nvSpPr>
        <p:spPr>
          <a:xfrm>
            <a:off x="1676400" y="1837267"/>
            <a:ext cx="5943600" cy="3754874"/>
          </a:xfrm>
          <a:prstGeom prst="rect">
            <a:avLst/>
          </a:prstGeom>
        </p:spPr>
        <p:txBody>
          <a:bodyPr wrap="square">
            <a:spAutoFit/>
          </a:bodyPr>
          <a:lstStyle/>
          <a:p>
            <a:pPr defTabSz="914400"/>
            <a:r>
              <a:rPr lang="en-US" sz="2800" b="1" dirty="0">
                <a:solidFill>
                  <a:srgbClr val="000000"/>
                </a:solidFill>
                <a:latin typeface="Arial Narrow" panose="020B0606020202030204" pitchFamily="34" charset="0"/>
              </a:rPr>
              <a:t>Please turn down your cell phones now,</a:t>
            </a:r>
            <a:br>
              <a:rPr lang="en-US" sz="2800" b="1" dirty="0">
                <a:solidFill>
                  <a:srgbClr val="000000"/>
                </a:solidFill>
                <a:latin typeface="Arial Narrow" panose="020B0606020202030204" pitchFamily="34" charset="0"/>
              </a:rPr>
            </a:br>
            <a:r>
              <a:rPr lang="en-US" sz="2800" b="1" dirty="0">
                <a:solidFill>
                  <a:srgbClr val="000000"/>
                </a:solidFill>
                <a:latin typeface="Arial Narrow" panose="020B0606020202030204" pitchFamily="34" charset="0"/>
              </a:rPr>
              <a:t>So they will not distract us.</a:t>
            </a:r>
            <a:br>
              <a:rPr lang="en-US" sz="2800" b="1" dirty="0">
                <a:solidFill>
                  <a:srgbClr val="000000"/>
                </a:solidFill>
                <a:latin typeface="Arial Narrow" panose="020B0606020202030204" pitchFamily="34" charset="0"/>
              </a:rPr>
            </a:br>
            <a:r>
              <a:rPr lang="en-US" sz="2800" b="1" dirty="0">
                <a:solidFill>
                  <a:srgbClr val="000000"/>
                </a:solidFill>
                <a:latin typeface="Arial Narrow" panose="020B0606020202030204" pitchFamily="34" charset="0"/>
              </a:rPr>
              <a:t>Please join along and sing the songs,</a:t>
            </a:r>
            <a:br>
              <a:rPr lang="en-US" sz="2800" b="1" dirty="0">
                <a:solidFill>
                  <a:srgbClr val="000000"/>
                </a:solidFill>
                <a:latin typeface="Arial Narrow" panose="020B0606020202030204" pitchFamily="34" charset="0"/>
              </a:rPr>
            </a:br>
            <a:r>
              <a:rPr lang="en-US" sz="2800" b="1" dirty="0">
                <a:solidFill>
                  <a:srgbClr val="000000"/>
                </a:solidFill>
                <a:latin typeface="Arial Narrow" panose="020B0606020202030204" pitchFamily="34" charset="0"/>
              </a:rPr>
              <a:t>It always helps to practice.</a:t>
            </a:r>
            <a:br>
              <a:rPr lang="en-US" sz="1400" b="1" dirty="0">
                <a:solidFill>
                  <a:srgbClr val="000000"/>
                </a:solidFill>
                <a:latin typeface="Arial Narrow" panose="020B0606020202030204" pitchFamily="34" charset="0"/>
              </a:rPr>
            </a:br>
            <a:endParaRPr lang="en-US" sz="1400" b="1" dirty="0">
              <a:solidFill>
                <a:srgbClr val="000000"/>
              </a:solidFill>
              <a:latin typeface="Arial Narrow" panose="020B0606020202030204" pitchFamily="34" charset="0"/>
            </a:endParaRPr>
          </a:p>
          <a:p>
            <a:pPr defTabSz="914400"/>
            <a:r>
              <a:rPr lang="en-US" sz="2800" b="1" dirty="0">
                <a:solidFill>
                  <a:srgbClr val="000000"/>
                </a:solidFill>
                <a:latin typeface="Arial Narrow" panose="020B0606020202030204" pitchFamily="34" charset="0"/>
              </a:rPr>
              <a:t>Storytime can help us read.</a:t>
            </a:r>
            <a:br>
              <a:rPr lang="en-US" sz="2800" b="1" dirty="0">
                <a:solidFill>
                  <a:srgbClr val="000000"/>
                </a:solidFill>
                <a:latin typeface="Arial Narrow" panose="020B0606020202030204" pitchFamily="34" charset="0"/>
              </a:rPr>
            </a:br>
            <a:r>
              <a:rPr lang="en-US" sz="2800" b="1" dirty="0">
                <a:solidFill>
                  <a:srgbClr val="000000"/>
                </a:solidFill>
                <a:latin typeface="Arial Narrow" panose="020B0606020202030204" pitchFamily="34" charset="0"/>
              </a:rPr>
              <a:t>Storytime is what we need.</a:t>
            </a:r>
            <a:br>
              <a:rPr lang="en-US" sz="2800" b="1" dirty="0">
                <a:solidFill>
                  <a:srgbClr val="000000"/>
                </a:solidFill>
                <a:latin typeface="Arial Narrow" panose="020B0606020202030204" pitchFamily="34" charset="0"/>
              </a:rPr>
            </a:br>
            <a:r>
              <a:rPr lang="en-US" sz="2800" b="1" dirty="0">
                <a:solidFill>
                  <a:srgbClr val="000000"/>
                </a:solidFill>
                <a:latin typeface="Arial Narrow" panose="020B0606020202030204" pitchFamily="34" charset="0"/>
              </a:rPr>
              <a:t>Storytime is lots of fun!</a:t>
            </a:r>
            <a:br>
              <a:rPr lang="en-US" sz="2800" b="1" dirty="0">
                <a:solidFill>
                  <a:srgbClr val="000000"/>
                </a:solidFill>
                <a:latin typeface="Arial Narrow" panose="020B0606020202030204" pitchFamily="34" charset="0"/>
              </a:rPr>
            </a:br>
            <a:r>
              <a:rPr lang="en-US" sz="2800" b="1" dirty="0">
                <a:solidFill>
                  <a:srgbClr val="000000"/>
                </a:solidFill>
                <a:latin typeface="Arial Narrow" panose="020B0606020202030204" pitchFamily="34" charset="0"/>
              </a:rPr>
              <a:t>Storytime's for everyone.</a:t>
            </a:r>
          </a:p>
        </p:txBody>
      </p:sp>
      <p:sp>
        <p:nvSpPr>
          <p:cNvPr id="6" name="Rectangle 5"/>
          <p:cNvSpPr/>
          <p:nvPr/>
        </p:nvSpPr>
        <p:spPr>
          <a:xfrm>
            <a:off x="2188633" y="5867400"/>
            <a:ext cx="4572000" cy="369332"/>
          </a:xfrm>
          <a:prstGeom prst="rect">
            <a:avLst/>
          </a:prstGeom>
        </p:spPr>
        <p:txBody>
          <a:bodyPr>
            <a:spAutoFit/>
          </a:bodyPr>
          <a:lstStyle/>
          <a:p>
            <a:pPr defTabSz="914400"/>
            <a:r>
              <a:rPr lang="en-US" b="1" dirty="0">
                <a:solidFill>
                  <a:srgbClr val="000000"/>
                </a:solidFill>
                <a:latin typeface="Arial Narrow" panose="020B0606020202030204" pitchFamily="34" charset="0"/>
              </a:rPr>
              <a:t> Mary Binda, Augusta County (VA) Public Library</a:t>
            </a:r>
          </a:p>
        </p:txBody>
      </p:sp>
    </p:spTree>
    <p:extLst>
      <p:ext uri="{BB962C8B-B14F-4D97-AF65-F5344CB8AC3E}">
        <p14:creationId xmlns:p14="http://schemas.microsoft.com/office/powerpoint/2010/main" val="22020530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96FEBF96-B417-4838-8A8D-3787583BEFA4}"/>
              </a:ext>
            </a:extLst>
          </p:cNvPr>
          <p:cNvSpPr/>
          <p:nvPr/>
        </p:nvSpPr>
        <p:spPr>
          <a:xfrm>
            <a:off x="4895506" y="1337592"/>
            <a:ext cx="3906553" cy="4182815"/>
          </a:xfrm>
          <a:prstGeom prst="roundRect">
            <a:avLst/>
          </a:prstGeom>
          <a:blipFill>
            <a:blip r:embed="rId3"/>
            <a:stretch>
              <a:fillRect/>
            </a:stretch>
          </a:blipFill>
          <a:ln w="73025">
            <a:solidFill>
              <a:srgbClr val="FFDC7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1F6D5A2-3FE3-495C-97FF-72891C7BC451}"/>
              </a:ext>
            </a:extLst>
          </p:cNvPr>
          <p:cNvSpPr>
            <a:spLocks noGrp="1"/>
          </p:cNvSpPr>
          <p:nvPr>
            <p:ph type="title"/>
          </p:nvPr>
        </p:nvSpPr>
        <p:spPr/>
        <p:txBody>
          <a:bodyPr/>
          <a:lstStyle/>
          <a:p>
            <a:r>
              <a:rPr lang="en-US" dirty="0"/>
              <a:t>Interactivity </a:t>
            </a:r>
          </a:p>
        </p:txBody>
      </p:sp>
      <p:sp>
        <p:nvSpPr>
          <p:cNvPr id="3" name="Content Placeholder 2">
            <a:extLst>
              <a:ext uri="{FF2B5EF4-FFF2-40B4-BE49-F238E27FC236}">
                <a16:creationId xmlns:a16="http://schemas.microsoft.com/office/drawing/2014/main" id="{E71CC4A0-5E73-4E2D-990C-75B5A9433F49}"/>
              </a:ext>
            </a:extLst>
          </p:cNvPr>
          <p:cNvSpPr>
            <a:spLocks noGrp="1"/>
          </p:cNvSpPr>
          <p:nvPr>
            <p:ph idx="1"/>
          </p:nvPr>
        </p:nvSpPr>
        <p:spPr>
          <a:xfrm>
            <a:off x="243840" y="1600200"/>
            <a:ext cx="4522814" cy="4042607"/>
          </a:xfrm>
        </p:spPr>
        <p:txBody>
          <a:bodyPr/>
          <a:lstStyle/>
          <a:p>
            <a:pPr lvl="0"/>
            <a:r>
              <a:rPr lang="en-US" sz="2800" dirty="0"/>
              <a:t>Nametags</a:t>
            </a:r>
          </a:p>
          <a:p>
            <a:pPr lvl="0"/>
            <a:r>
              <a:rPr lang="en-US" sz="2800" dirty="0"/>
              <a:t>Role for adults to play</a:t>
            </a:r>
          </a:p>
          <a:p>
            <a:r>
              <a:rPr lang="en-US" sz="2800" dirty="0"/>
              <a:t>Talk Time/Pair and Share</a:t>
            </a:r>
          </a:p>
          <a:p>
            <a:r>
              <a:rPr lang="en-US" sz="2800" dirty="0"/>
              <a:t>Read together time</a:t>
            </a:r>
          </a:p>
          <a:p>
            <a:r>
              <a:rPr lang="en-US" sz="2800" dirty="0"/>
              <a:t>Craft Time/Activity Time —Experiences!</a:t>
            </a:r>
          </a:p>
          <a:p>
            <a:pPr marL="0" indent="0">
              <a:buNone/>
            </a:pPr>
            <a:endParaRPr lang="en-US" sz="2800" dirty="0"/>
          </a:p>
        </p:txBody>
      </p:sp>
      <p:sp>
        <p:nvSpPr>
          <p:cNvPr id="8" name="Subtitle 7">
            <a:extLst>
              <a:ext uri="{FF2B5EF4-FFF2-40B4-BE49-F238E27FC236}">
                <a16:creationId xmlns:a16="http://schemas.microsoft.com/office/drawing/2014/main" id="{F507712C-7449-4B1A-B79C-8D567D8CCEC6}"/>
              </a:ext>
            </a:extLst>
          </p:cNvPr>
          <p:cNvSpPr>
            <a:spLocks noGrp="1"/>
          </p:cNvSpPr>
          <p:nvPr>
            <p:ph type="subTitle" idx="10"/>
          </p:nvPr>
        </p:nvSpPr>
        <p:spPr/>
        <p:txBody>
          <a:bodyPr/>
          <a:lstStyle/>
          <a:p>
            <a:endParaRPr lang="en-US" dirty="0"/>
          </a:p>
        </p:txBody>
      </p:sp>
      <p:sp>
        <p:nvSpPr>
          <p:cNvPr id="4" name="TextBox 3">
            <a:extLst>
              <a:ext uri="{FF2B5EF4-FFF2-40B4-BE49-F238E27FC236}">
                <a16:creationId xmlns:a16="http://schemas.microsoft.com/office/drawing/2014/main" id="{427B19AD-1644-4B6B-835F-4E850CAD1EAC}"/>
              </a:ext>
            </a:extLst>
          </p:cNvPr>
          <p:cNvSpPr txBox="1"/>
          <p:nvPr/>
        </p:nvSpPr>
        <p:spPr>
          <a:xfrm>
            <a:off x="4621186" y="6230085"/>
            <a:ext cx="4065614" cy="627915"/>
          </a:xfrm>
          <a:prstGeom prst="rect">
            <a:avLst/>
          </a:prstGeom>
          <a:noFill/>
        </p:spPr>
        <p:txBody>
          <a:bodyPr wrap="square" rtlCol="0">
            <a:noAutofit/>
          </a:bodyPr>
          <a:lstStyle/>
          <a:p>
            <a:pPr lvl="0">
              <a:defRPr/>
            </a:pPr>
            <a:r>
              <a:rPr kumimoji="0" lang="en-US" sz="1400" b="0" i="0" u="none" strike="noStrike" kern="1200" cap="none" spc="0" normalizeH="0" baseline="0" noProof="0" dirty="0">
                <a:ln>
                  <a:noFill/>
                </a:ln>
                <a:solidFill>
                  <a:schemeClr val="bg1"/>
                </a:solidFill>
                <a:effectLst/>
                <a:uLnTx/>
                <a:uFillTx/>
                <a:latin typeface="Arial"/>
                <a:ea typeface="+mn-ea"/>
                <a:cs typeface="+mn-cs"/>
              </a:rPr>
              <a:t>Photo: </a:t>
            </a:r>
            <a:r>
              <a:rPr lang="en-US" sz="1400" dirty="0">
                <a:solidFill>
                  <a:schemeClr val="bg1"/>
                </a:solidFill>
              </a:rPr>
              <a:t>Easter Storytime Craft by </a:t>
            </a:r>
            <a:r>
              <a:rPr lang="en-US" sz="1400" u="sng" dirty="0">
                <a:solidFill>
                  <a:schemeClr val="bg1"/>
                </a:solidFill>
                <a:hlinkClick r:id="rId4"/>
              </a:rPr>
              <a:t>liberty_hill_public_library</a:t>
            </a:r>
            <a:r>
              <a:rPr lang="en-US" sz="1400" dirty="0">
                <a:solidFill>
                  <a:schemeClr val="bg1"/>
                </a:solidFill>
              </a:rPr>
              <a:t> on </a:t>
            </a:r>
            <a:r>
              <a:rPr lang="en-US" sz="1400" dirty="0">
                <a:solidFill>
                  <a:schemeClr val="bg1"/>
                </a:solidFill>
                <a:hlinkClick r:id="rId5"/>
              </a:rPr>
              <a:t>Flickr</a:t>
            </a:r>
            <a:r>
              <a:rPr lang="en-US" sz="1400" dirty="0">
                <a:solidFill>
                  <a:schemeClr val="bg1"/>
                </a:solidFill>
              </a:rPr>
              <a:t> </a:t>
            </a:r>
            <a:r>
              <a:rPr lang="en-US" sz="1400" u="sng" dirty="0">
                <a:solidFill>
                  <a:schemeClr val="bg1"/>
                </a:solidFill>
                <a:hlinkClick r:id="rId6"/>
              </a:rPr>
              <a:t>CC BY-SA 2.0</a:t>
            </a:r>
            <a:endParaRPr kumimoji="0" lang="en-US" sz="1400" b="0" i="0" u="none" strike="noStrike" kern="1200" cap="none" spc="0" normalizeH="0" baseline="0" noProof="0" dirty="0">
              <a:ln>
                <a:noFill/>
              </a:ln>
              <a:solidFill>
                <a:schemeClr val="bg1"/>
              </a:solidFill>
              <a:effectLst/>
              <a:uLnTx/>
              <a:uFillTx/>
              <a:latin typeface="Arial"/>
            </a:endParaRPr>
          </a:p>
        </p:txBody>
      </p:sp>
    </p:spTree>
    <p:extLst>
      <p:ext uri="{BB962C8B-B14F-4D97-AF65-F5344CB8AC3E}">
        <p14:creationId xmlns:p14="http://schemas.microsoft.com/office/powerpoint/2010/main" val="30398101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peech Bubble: Oval 12">
            <a:extLst>
              <a:ext uri="{FF2B5EF4-FFF2-40B4-BE49-F238E27FC236}">
                <a16:creationId xmlns:a16="http://schemas.microsoft.com/office/drawing/2014/main" id="{3851596E-7E21-48A0-B86F-B59744A7BE17}"/>
              </a:ext>
            </a:extLst>
          </p:cNvPr>
          <p:cNvSpPr/>
          <p:nvPr/>
        </p:nvSpPr>
        <p:spPr>
          <a:xfrm flipH="1">
            <a:off x="0" y="0"/>
            <a:ext cx="2904824" cy="1328057"/>
          </a:xfrm>
          <a:prstGeom prst="wedgeEllipseCallout">
            <a:avLst>
              <a:gd name="adj1" fmla="val -32295"/>
              <a:gd name="adj2" fmla="val 60041"/>
            </a:avLst>
          </a:prstGeom>
          <a:gradFill flip="none" rotWithShape="1">
            <a:gsLst>
              <a:gs pos="0">
                <a:srgbClr val="FFEDAB"/>
              </a:gs>
              <a:gs pos="67000">
                <a:srgbClr val="F8B43A"/>
              </a:gs>
            </a:gsLst>
            <a:lin ang="0" scaled="1"/>
            <a:tileRect/>
          </a:gradFill>
          <a:ln>
            <a:no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4000" b="1" dirty="0">
              <a:solidFill>
                <a:prstClr val="white"/>
              </a:solidFill>
            </a:endParaRPr>
          </a:p>
        </p:txBody>
      </p:sp>
      <p:sp>
        <p:nvSpPr>
          <p:cNvPr id="2" name="Title 1">
            <a:extLst>
              <a:ext uri="{FF2B5EF4-FFF2-40B4-BE49-F238E27FC236}">
                <a16:creationId xmlns:a16="http://schemas.microsoft.com/office/drawing/2014/main" id="{36D270D8-C1C8-4BB0-88AF-3FE109AE12B2}"/>
              </a:ext>
            </a:extLst>
          </p:cNvPr>
          <p:cNvSpPr>
            <a:spLocks noGrp="1"/>
          </p:cNvSpPr>
          <p:nvPr>
            <p:ph type="title"/>
          </p:nvPr>
        </p:nvSpPr>
        <p:spPr/>
        <p:txBody>
          <a:bodyPr/>
          <a:lstStyle/>
          <a:p>
            <a:r>
              <a:rPr lang="en-US" dirty="0"/>
              <a:t>TALK</a:t>
            </a:r>
          </a:p>
        </p:txBody>
      </p:sp>
      <p:sp>
        <p:nvSpPr>
          <p:cNvPr id="8" name="TextBox 7">
            <a:extLst>
              <a:ext uri="{FF2B5EF4-FFF2-40B4-BE49-F238E27FC236}">
                <a16:creationId xmlns:a16="http://schemas.microsoft.com/office/drawing/2014/main" id="{EF525525-C698-4D88-8511-FA83A10D4CD8}"/>
              </a:ext>
            </a:extLst>
          </p:cNvPr>
          <p:cNvSpPr txBox="1"/>
          <p:nvPr/>
        </p:nvSpPr>
        <p:spPr>
          <a:xfrm>
            <a:off x="40013" y="6504723"/>
            <a:ext cx="3118757" cy="353277"/>
          </a:xfrm>
          <a:prstGeom prst="rect">
            <a:avLst/>
          </a:prstGeom>
          <a:no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65000"/>
                    <a:lumOff val="35000"/>
                  </a:schemeClr>
                </a:solidFill>
                <a:effectLst/>
                <a:uLnTx/>
                <a:uFillTx/>
                <a:latin typeface="Arial"/>
                <a:ea typeface="+mn-ea"/>
                <a:cs typeface="+mn-cs"/>
              </a:rPr>
              <a:t>Photo: Give me five; Getty Images</a:t>
            </a:r>
          </a:p>
        </p:txBody>
      </p:sp>
      <p:pic>
        <p:nvPicPr>
          <p:cNvPr id="7" name="Picture 6">
            <a:extLst>
              <a:ext uri="{FF2B5EF4-FFF2-40B4-BE49-F238E27FC236}">
                <a16:creationId xmlns:a16="http://schemas.microsoft.com/office/drawing/2014/main" id="{B06A95F9-81E8-4213-868E-0C38A9C2E008}"/>
              </a:ext>
            </a:extLst>
          </p:cNvPr>
          <p:cNvPicPr>
            <a:picLocks noChangeAspect="1"/>
          </p:cNvPicPr>
          <p:nvPr/>
        </p:nvPicPr>
        <p:blipFill>
          <a:blip r:embed="rId3"/>
          <a:stretch>
            <a:fillRect/>
          </a:stretch>
        </p:blipFill>
        <p:spPr>
          <a:xfrm>
            <a:off x="63569" y="2252309"/>
            <a:ext cx="5363087" cy="38322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itle 1">
            <a:extLst>
              <a:ext uri="{FF2B5EF4-FFF2-40B4-BE49-F238E27FC236}">
                <a16:creationId xmlns:a16="http://schemas.microsoft.com/office/drawing/2014/main" id="{DADD455A-ABAA-40F9-9DD0-B9B41A85D51F}"/>
              </a:ext>
            </a:extLst>
          </p:cNvPr>
          <p:cNvSpPr txBox="1">
            <a:spLocks/>
          </p:cNvSpPr>
          <p:nvPr/>
        </p:nvSpPr>
        <p:spPr>
          <a:xfrm>
            <a:off x="3183088" y="274637"/>
            <a:ext cx="4894112" cy="804863"/>
          </a:xfrm>
          <a:prstGeom prst="rect">
            <a:avLst/>
          </a:prstGeom>
        </p:spPr>
        <p:txBody>
          <a:bodyPr/>
          <a:lstStyle>
            <a:lvl1pPr algn="l" defTabSz="457200" rtl="0" eaLnBrk="1" latinLnBrk="0" hangingPunct="1">
              <a:spcBef>
                <a:spcPct val="0"/>
              </a:spcBef>
              <a:buNone/>
              <a:defRPr sz="4000" b="1" kern="1200">
                <a:solidFill>
                  <a:srgbClr val="E85E4F"/>
                </a:solidFill>
                <a:latin typeface="+mj-lt"/>
                <a:ea typeface="+mj-ea"/>
                <a:cs typeface="+mj-cs"/>
              </a:defRPr>
            </a:lvl1pPr>
          </a:lstStyle>
          <a:p>
            <a:r>
              <a:rPr lang="en-US" dirty="0"/>
              <a:t>STRIVE for FIVE</a:t>
            </a:r>
          </a:p>
        </p:txBody>
      </p:sp>
      <p:sp>
        <p:nvSpPr>
          <p:cNvPr id="19" name="Rectangle: Rounded Corners 18">
            <a:extLst>
              <a:ext uri="{FF2B5EF4-FFF2-40B4-BE49-F238E27FC236}">
                <a16:creationId xmlns:a16="http://schemas.microsoft.com/office/drawing/2014/main" id="{F8EEAF78-DE5C-482C-ABDC-E8805FDCE80B}"/>
              </a:ext>
            </a:extLst>
          </p:cNvPr>
          <p:cNvSpPr/>
          <p:nvPr/>
        </p:nvSpPr>
        <p:spPr>
          <a:xfrm>
            <a:off x="5630144" y="2141656"/>
            <a:ext cx="1083544" cy="1828800"/>
          </a:xfrm>
          <a:prstGeom prst="roundRect">
            <a:avLst/>
          </a:prstGeom>
          <a:gradFill flip="none" rotWithShape="1">
            <a:gsLst>
              <a:gs pos="0">
                <a:srgbClr val="F4B1AA"/>
              </a:gs>
              <a:gs pos="67000">
                <a:srgbClr val="E85E4F"/>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a:r>
              <a:rPr lang="en-US" sz="2800" b="1" dirty="0">
                <a:solidFill>
                  <a:prstClr val="white"/>
                </a:solidFill>
              </a:rPr>
              <a:t>Child</a:t>
            </a:r>
          </a:p>
        </p:txBody>
      </p:sp>
      <p:sp>
        <p:nvSpPr>
          <p:cNvPr id="20" name="Rectangle: Rounded Corners 19">
            <a:extLst>
              <a:ext uri="{FF2B5EF4-FFF2-40B4-BE49-F238E27FC236}">
                <a16:creationId xmlns:a16="http://schemas.microsoft.com/office/drawing/2014/main" id="{682017AB-5DEA-4C6D-A56F-10DE86873B2E}"/>
              </a:ext>
            </a:extLst>
          </p:cNvPr>
          <p:cNvSpPr/>
          <p:nvPr/>
        </p:nvSpPr>
        <p:spPr>
          <a:xfrm>
            <a:off x="7690756" y="2141656"/>
            <a:ext cx="1083544" cy="1828800"/>
          </a:xfrm>
          <a:prstGeom prst="roundRect">
            <a:avLst/>
          </a:prstGeom>
          <a:gradFill flip="none" rotWithShape="1">
            <a:gsLst>
              <a:gs pos="0">
                <a:srgbClr val="F4B1AA"/>
              </a:gs>
              <a:gs pos="67000">
                <a:srgbClr val="E85E4F"/>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a:r>
              <a:rPr lang="en-US" sz="2800" b="1" dirty="0">
                <a:solidFill>
                  <a:prstClr val="white"/>
                </a:solidFill>
              </a:rPr>
              <a:t>Adult</a:t>
            </a:r>
          </a:p>
        </p:txBody>
      </p:sp>
      <p:sp>
        <p:nvSpPr>
          <p:cNvPr id="21" name="Rectangle: Rounded Corners 20">
            <a:extLst>
              <a:ext uri="{FF2B5EF4-FFF2-40B4-BE49-F238E27FC236}">
                <a16:creationId xmlns:a16="http://schemas.microsoft.com/office/drawing/2014/main" id="{3EB9C405-5382-4F52-A3F2-1D1641B63B6B}"/>
              </a:ext>
            </a:extLst>
          </p:cNvPr>
          <p:cNvSpPr/>
          <p:nvPr/>
        </p:nvSpPr>
        <p:spPr>
          <a:xfrm>
            <a:off x="5630144" y="4315894"/>
            <a:ext cx="1083544" cy="1828800"/>
          </a:xfrm>
          <a:prstGeom prst="roundRect">
            <a:avLst/>
          </a:prstGeom>
          <a:gradFill flip="none" rotWithShape="1">
            <a:gsLst>
              <a:gs pos="0">
                <a:srgbClr val="F4B1AA"/>
              </a:gs>
              <a:gs pos="67000">
                <a:srgbClr val="E85E4F"/>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a:r>
              <a:rPr lang="en-US" sz="2800" b="1" dirty="0">
                <a:solidFill>
                  <a:prstClr val="white"/>
                </a:solidFill>
              </a:rPr>
              <a:t>Adult</a:t>
            </a:r>
          </a:p>
        </p:txBody>
      </p:sp>
      <p:sp>
        <p:nvSpPr>
          <p:cNvPr id="22" name="Rectangle: Rounded Corners 21">
            <a:extLst>
              <a:ext uri="{FF2B5EF4-FFF2-40B4-BE49-F238E27FC236}">
                <a16:creationId xmlns:a16="http://schemas.microsoft.com/office/drawing/2014/main" id="{F0A73EF0-397B-4550-BB67-48430A5C4E62}"/>
              </a:ext>
            </a:extLst>
          </p:cNvPr>
          <p:cNvSpPr/>
          <p:nvPr/>
        </p:nvSpPr>
        <p:spPr>
          <a:xfrm>
            <a:off x="7690757" y="4315894"/>
            <a:ext cx="1083544" cy="1828800"/>
          </a:xfrm>
          <a:prstGeom prst="roundRect">
            <a:avLst/>
          </a:prstGeom>
          <a:gradFill flip="none" rotWithShape="1">
            <a:gsLst>
              <a:gs pos="0">
                <a:srgbClr val="F4B1AA"/>
              </a:gs>
              <a:gs pos="67000">
                <a:srgbClr val="E85E4F"/>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a:r>
              <a:rPr lang="en-US" sz="2800" b="1" dirty="0">
                <a:solidFill>
                  <a:prstClr val="white"/>
                </a:solidFill>
              </a:rPr>
              <a:t>Child</a:t>
            </a:r>
          </a:p>
        </p:txBody>
      </p:sp>
      <p:sp>
        <p:nvSpPr>
          <p:cNvPr id="23" name="Title 1">
            <a:extLst>
              <a:ext uri="{FF2B5EF4-FFF2-40B4-BE49-F238E27FC236}">
                <a16:creationId xmlns:a16="http://schemas.microsoft.com/office/drawing/2014/main" id="{5B108DB4-01BE-4070-B436-607CE4D30AE4}"/>
              </a:ext>
            </a:extLst>
          </p:cNvPr>
          <p:cNvSpPr txBox="1">
            <a:spLocks/>
          </p:cNvSpPr>
          <p:nvPr/>
        </p:nvSpPr>
        <p:spPr>
          <a:xfrm>
            <a:off x="457767" y="1447446"/>
            <a:ext cx="8316533" cy="804863"/>
          </a:xfrm>
          <a:prstGeom prst="rect">
            <a:avLst/>
          </a:prstGeom>
        </p:spPr>
        <p:txBody>
          <a:bodyPr/>
          <a:lstStyle>
            <a:lvl1pPr algn="l" defTabSz="457200" rtl="0" eaLnBrk="1" latinLnBrk="0" hangingPunct="1">
              <a:spcBef>
                <a:spcPct val="0"/>
              </a:spcBef>
              <a:buNone/>
              <a:defRPr sz="4000" b="1" kern="1200">
                <a:solidFill>
                  <a:srgbClr val="E85E4F"/>
                </a:solidFill>
                <a:latin typeface="+mj-lt"/>
                <a:ea typeface="+mj-ea"/>
                <a:cs typeface="+mj-cs"/>
              </a:defRPr>
            </a:lvl1pPr>
          </a:lstStyle>
          <a:p>
            <a:r>
              <a:rPr lang="en-US" sz="3200" b="0" dirty="0">
                <a:solidFill>
                  <a:schemeClr val="tx1"/>
                </a:solidFill>
              </a:rPr>
              <a:t>Strive for five back-and-forth interactions</a:t>
            </a:r>
          </a:p>
        </p:txBody>
      </p:sp>
      <p:grpSp>
        <p:nvGrpSpPr>
          <p:cNvPr id="32" name="Group 31">
            <a:extLst>
              <a:ext uri="{FF2B5EF4-FFF2-40B4-BE49-F238E27FC236}">
                <a16:creationId xmlns:a16="http://schemas.microsoft.com/office/drawing/2014/main" id="{E32BA5AF-8144-4CFB-BF94-1145F32CAC68}"/>
              </a:ext>
            </a:extLst>
          </p:cNvPr>
          <p:cNvGrpSpPr/>
          <p:nvPr/>
        </p:nvGrpSpPr>
        <p:grpSpPr>
          <a:xfrm>
            <a:off x="6804718" y="2068305"/>
            <a:ext cx="801216" cy="1955495"/>
            <a:chOff x="6806084" y="2157205"/>
            <a:chExt cx="801216" cy="1955495"/>
          </a:xfrm>
        </p:grpSpPr>
        <p:sp>
          <p:nvSpPr>
            <p:cNvPr id="27" name="Arrow: Right 26">
              <a:extLst>
                <a:ext uri="{FF2B5EF4-FFF2-40B4-BE49-F238E27FC236}">
                  <a16:creationId xmlns:a16="http://schemas.microsoft.com/office/drawing/2014/main" id="{F882D079-79FF-4423-9DD9-A8CF55B18FE1}"/>
                </a:ext>
              </a:extLst>
            </p:cNvPr>
            <p:cNvSpPr/>
            <p:nvPr/>
          </p:nvSpPr>
          <p:spPr>
            <a:xfrm>
              <a:off x="6806084" y="2157205"/>
              <a:ext cx="712315" cy="397432"/>
            </a:xfrm>
            <a:prstGeom prst="rightArrow">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b="1" dirty="0"/>
                <a:t>1</a:t>
              </a:r>
            </a:p>
          </p:txBody>
        </p:sp>
        <p:sp>
          <p:nvSpPr>
            <p:cNvPr id="28" name="Arrow: Right 27">
              <a:extLst>
                <a:ext uri="{FF2B5EF4-FFF2-40B4-BE49-F238E27FC236}">
                  <a16:creationId xmlns:a16="http://schemas.microsoft.com/office/drawing/2014/main" id="{A69ABB67-0868-4599-864E-629EE6FD6C5D}"/>
                </a:ext>
              </a:extLst>
            </p:cNvPr>
            <p:cNvSpPr/>
            <p:nvPr/>
          </p:nvSpPr>
          <p:spPr>
            <a:xfrm>
              <a:off x="6806084" y="2936237"/>
              <a:ext cx="712315" cy="397432"/>
            </a:xfrm>
            <a:prstGeom prst="rightArrow">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b="1" dirty="0"/>
                <a:t>3</a:t>
              </a:r>
            </a:p>
          </p:txBody>
        </p:sp>
        <p:sp>
          <p:nvSpPr>
            <p:cNvPr id="29" name="Arrow: Right 28">
              <a:extLst>
                <a:ext uri="{FF2B5EF4-FFF2-40B4-BE49-F238E27FC236}">
                  <a16:creationId xmlns:a16="http://schemas.microsoft.com/office/drawing/2014/main" id="{07581473-7C3C-45D5-A275-F1B854AE0F05}"/>
                </a:ext>
              </a:extLst>
            </p:cNvPr>
            <p:cNvSpPr/>
            <p:nvPr/>
          </p:nvSpPr>
          <p:spPr>
            <a:xfrm>
              <a:off x="6806084" y="3715268"/>
              <a:ext cx="712315" cy="397432"/>
            </a:xfrm>
            <a:prstGeom prst="rightArrow">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b="1" dirty="0"/>
                <a:t>5</a:t>
              </a:r>
            </a:p>
          </p:txBody>
        </p:sp>
        <p:sp>
          <p:nvSpPr>
            <p:cNvPr id="30" name="Arrow: Right 29">
              <a:extLst>
                <a:ext uri="{FF2B5EF4-FFF2-40B4-BE49-F238E27FC236}">
                  <a16:creationId xmlns:a16="http://schemas.microsoft.com/office/drawing/2014/main" id="{3066C24A-6651-419E-8E4F-760A091DFEBD}"/>
                </a:ext>
              </a:extLst>
            </p:cNvPr>
            <p:cNvSpPr/>
            <p:nvPr/>
          </p:nvSpPr>
          <p:spPr>
            <a:xfrm flipH="1">
              <a:off x="6894985" y="2546721"/>
              <a:ext cx="712315" cy="397432"/>
            </a:xfrm>
            <a:prstGeom prst="rightArrow">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b="1" dirty="0"/>
                <a:t>2</a:t>
              </a:r>
            </a:p>
          </p:txBody>
        </p:sp>
        <p:sp>
          <p:nvSpPr>
            <p:cNvPr id="31" name="Arrow: Right 30">
              <a:extLst>
                <a:ext uri="{FF2B5EF4-FFF2-40B4-BE49-F238E27FC236}">
                  <a16:creationId xmlns:a16="http://schemas.microsoft.com/office/drawing/2014/main" id="{6B6BE490-910F-4D19-B7F9-AB4B27A97521}"/>
                </a:ext>
              </a:extLst>
            </p:cNvPr>
            <p:cNvSpPr/>
            <p:nvPr/>
          </p:nvSpPr>
          <p:spPr>
            <a:xfrm flipH="1">
              <a:off x="6894985" y="3325753"/>
              <a:ext cx="712315" cy="397432"/>
            </a:xfrm>
            <a:prstGeom prst="rightArrow">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b="1" dirty="0"/>
                <a:t>4</a:t>
              </a:r>
            </a:p>
          </p:txBody>
        </p:sp>
      </p:grpSp>
      <p:grpSp>
        <p:nvGrpSpPr>
          <p:cNvPr id="33" name="Group 32">
            <a:extLst>
              <a:ext uri="{FF2B5EF4-FFF2-40B4-BE49-F238E27FC236}">
                <a16:creationId xmlns:a16="http://schemas.microsoft.com/office/drawing/2014/main" id="{AD47D8B3-F3FA-4738-A5A0-674890233839}"/>
              </a:ext>
            </a:extLst>
          </p:cNvPr>
          <p:cNvGrpSpPr/>
          <p:nvPr/>
        </p:nvGrpSpPr>
        <p:grpSpPr>
          <a:xfrm>
            <a:off x="6804718" y="4252546"/>
            <a:ext cx="801216" cy="1955495"/>
            <a:chOff x="6806084" y="2157205"/>
            <a:chExt cx="801216" cy="1955495"/>
          </a:xfrm>
        </p:grpSpPr>
        <p:sp>
          <p:nvSpPr>
            <p:cNvPr id="34" name="Arrow: Right 33">
              <a:extLst>
                <a:ext uri="{FF2B5EF4-FFF2-40B4-BE49-F238E27FC236}">
                  <a16:creationId xmlns:a16="http://schemas.microsoft.com/office/drawing/2014/main" id="{6300DB5E-DE8C-43CD-BC94-63C1F71682C3}"/>
                </a:ext>
              </a:extLst>
            </p:cNvPr>
            <p:cNvSpPr/>
            <p:nvPr/>
          </p:nvSpPr>
          <p:spPr>
            <a:xfrm>
              <a:off x="6806084" y="2157205"/>
              <a:ext cx="712315" cy="397432"/>
            </a:xfrm>
            <a:prstGeom prst="rightArrow">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b="1" dirty="0"/>
                <a:t>1</a:t>
              </a:r>
            </a:p>
          </p:txBody>
        </p:sp>
        <p:sp>
          <p:nvSpPr>
            <p:cNvPr id="35" name="Arrow: Right 34">
              <a:extLst>
                <a:ext uri="{FF2B5EF4-FFF2-40B4-BE49-F238E27FC236}">
                  <a16:creationId xmlns:a16="http://schemas.microsoft.com/office/drawing/2014/main" id="{97E85A83-078B-4903-BD90-C45EAC5FA61F}"/>
                </a:ext>
              </a:extLst>
            </p:cNvPr>
            <p:cNvSpPr/>
            <p:nvPr/>
          </p:nvSpPr>
          <p:spPr>
            <a:xfrm>
              <a:off x="6806084" y="2936237"/>
              <a:ext cx="712315" cy="397432"/>
            </a:xfrm>
            <a:prstGeom prst="rightArrow">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b="1" dirty="0"/>
                <a:t>3</a:t>
              </a:r>
            </a:p>
          </p:txBody>
        </p:sp>
        <p:sp>
          <p:nvSpPr>
            <p:cNvPr id="36" name="Arrow: Right 35">
              <a:extLst>
                <a:ext uri="{FF2B5EF4-FFF2-40B4-BE49-F238E27FC236}">
                  <a16:creationId xmlns:a16="http://schemas.microsoft.com/office/drawing/2014/main" id="{10A5D89A-64CE-42D4-9FC3-2A6271CB1977}"/>
                </a:ext>
              </a:extLst>
            </p:cNvPr>
            <p:cNvSpPr/>
            <p:nvPr/>
          </p:nvSpPr>
          <p:spPr>
            <a:xfrm>
              <a:off x="6806084" y="3715268"/>
              <a:ext cx="712315" cy="397432"/>
            </a:xfrm>
            <a:prstGeom prst="rightArrow">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b="1" dirty="0"/>
                <a:t>5</a:t>
              </a:r>
            </a:p>
          </p:txBody>
        </p:sp>
        <p:sp>
          <p:nvSpPr>
            <p:cNvPr id="37" name="Arrow: Right 36">
              <a:extLst>
                <a:ext uri="{FF2B5EF4-FFF2-40B4-BE49-F238E27FC236}">
                  <a16:creationId xmlns:a16="http://schemas.microsoft.com/office/drawing/2014/main" id="{DB348740-354A-44EE-B714-BA44594E54F4}"/>
                </a:ext>
              </a:extLst>
            </p:cNvPr>
            <p:cNvSpPr/>
            <p:nvPr/>
          </p:nvSpPr>
          <p:spPr>
            <a:xfrm flipH="1">
              <a:off x="6894985" y="2546721"/>
              <a:ext cx="712315" cy="397432"/>
            </a:xfrm>
            <a:prstGeom prst="rightArrow">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b="1" dirty="0"/>
                <a:t>2</a:t>
              </a:r>
            </a:p>
          </p:txBody>
        </p:sp>
        <p:sp>
          <p:nvSpPr>
            <p:cNvPr id="38" name="Arrow: Right 37">
              <a:extLst>
                <a:ext uri="{FF2B5EF4-FFF2-40B4-BE49-F238E27FC236}">
                  <a16:creationId xmlns:a16="http://schemas.microsoft.com/office/drawing/2014/main" id="{57A3F782-8B58-46D1-8AE4-5AF08F1C172B}"/>
                </a:ext>
              </a:extLst>
            </p:cNvPr>
            <p:cNvSpPr/>
            <p:nvPr/>
          </p:nvSpPr>
          <p:spPr>
            <a:xfrm flipH="1">
              <a:off x="6894985" y="3325753"/>
              <a:ext cx="712315" cy="397432"/>
            </a:xfrm>
            <a:prstGeom prst="rightArrow">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b="1" dirty="0"/>
                <a:t>4</a:t>
              </a:r>
            </a:p>
          </p:txBody>
        </p:sp>
      </p:grpSp>
    </p:spTree>
    <p:extLst>
      <p:ext uri="{BB962C8B-B14F-4D97-AF65-F5344CB8AC3E}">
        <p14:creationId xmlns:p14="http://schemas.microsoft.com/office/powerpoint/2010/main" val="26294977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3508A184-AD61-4007-A439-D0A62E9D870F}"/>
              </a:ext>
            </a:extLst>
          </p:cNvPr>
          <p:cNvSpPr>
            <a:spLocks noGrp="1"/>
          </p:cNvSpPr>
          <p:nvPr>
            <p:ph type="subTitle" idx="10"/>
          </p:nvPr>
        </p:nvSpPr>
        <p:spPr/>
        <p:txBody>
          <a:bodyPr/>
          <a:lstStyle/>
          <a:p>
            <a:endParaRPr lang="en-US" dirty="0"/>
          </a:p>
        </p:txBody>
      </p:sp>
      <p:sp>
        <p:nvSpPr>
          <p:cNvPr id="8" name="TextBox 7">
            <a:extLst>
              <a:ext uri="{FF2B5EF4-FFF2-40B4-BE49-F238E27FC236}">
                <a16:creationId xmlns:a16="http://schemas.microsoft.com/office/drawing/2014/main" id="{EF525525-C698-4D88-8511-FA83A10D4CD8}"/>
              </a:ext>
            </a:extLst>
          </p:cNvPr>
          <p:cNvSpPr txBox="1"/>
          <p:nvPr/>
        </p:nvSpPr>
        <p:spPr>
          <a:xfrm>
            <a:off x="342900" y="6454825"/>
            <a:ext cx="8509000" cy="370149"/>
          </a:xfrm>
          <a:prstGeom prst="rect">
            <a:avLst/>
          </a:prstGeom>
          <a:noFill/>
        </p:spPr>
        <p:txBody>
          <a:bodyPr wrap="square" rtlCol="0">
            <a:noAutofit/>
          </a:bodyPr>
          <a:lstStyle/>
          <a:p>
            <a:pPr lvl="0">
              <a:defRPr/>
            </a:pPr>
            <a:r>
              <a:rPr lang="en-US" sz="1400" dirty="0">
                <a:solidFill>
                  <a:schemeClr val="bg1"/>
                </a:solidFill>
              </a:rPr>
              <a:t>Book: Leonardo the Terrible Monster by Mo Willems;: Image: Alien by </a:t>
            </a:r>
            <a:r>
              <a:rPr lang="en-US" sz="1400" u="sng" dirty="0">
                <a:solidFill>
                  <a:schemeClr val="bg1"/>
                </a:solidFill>
                <a:hlinkClick r:id="rId3"/>
              </a:rPr>
              <a:t>OpenClipart-Vectors</a:t>
            </a:r>
            <a:r>
              <a:rPr lang="en-US" sz="1400" u="sng" dirty="0">
                <a:solidFill>
                  <a:schemeClr val="bg1"/>
                </a:solidFill>
              </a:rPr>
              <a:t> </a:t>
            </a:r>
            <a:r>
              <a:rPr lang="en-US" sz="1400" dirty="0">
                <a:solidFill>
                  <a:schemeClr val="bg1"/>
                </a:solidFill>
              </a:rPr>
              <a:t>on </a:t>
            </a:r>
            <a:r>
              <a:rPr lang="en-US" sz="1400" dirty="0">
                <a:solidFill>
                  <a:schemeClr val="bg1"/>
                </a:solidFill>
                <a:hlinkClick r:id="rId4"/>
              </a:rPr>
              <a:t>Pixabay</a:t>
            </a:r>
            <a:r>
              <a:rPr lang="en-US" sz="1400" dirty="0">
                <a:solidFill>
                  <a:schemeClr val="bg1"/>
                </a:solidFill>
              </a:rPr>
              <a:t> </a:t>
            </a:r>
            <a:endParaRPr kumimoji="0" lang="en-US" sz="1400" b="0" i="0" u="none" strike="noStrike" kern="1200" cap="none" spc="0" normalizeH="0" baseline="0" noProof="0" dirty="0">
              <a:ln>
                <a:noFill/>
              </a:ln>
              <a:solidFill>
                <a:schemeClr val="bg1"/>
              </a:solidFill>
              <a:effectLst/>
              <a:uLnTx/>
              <a:uFillTx/>
            </a:endParaRPr>
          </a:p>
        </p:txBody>
      </p:sp>
      <p:pic>
        <p:nvPicPr>
          <p:cNvPr id="7" name="Picture 6">
            <a:extLst>
              <a:ext uri="{FF2B5EF4-FFF2-40B4-BE49-F238E27FC236}">
                <a16:creationId xmlns:a16="http://schemas.microsoft.com/office/drawing/2014/main" id="{DEE400CA-5421-4C71-BABE-CCA00483D96F}"/>
              </a:ext>
            </a:extLst>
          </p:cNvPr>
          <p:cNvPicPr>
            <a:picLocks noChangeAspect="1"/>
          </p:cNvPicPr>
          <p:nvPr/>
        </p:nvPicPr>
        <p:blipFill>
          <a:blip r:embed="rId5"/>
          <a:stretch>
            <a:fillRect/>
          </a:stretch>
        </p:blipFill>
        <p:spPr>
          <a:xfrm rot="21287366">
            <a:off x="1285496" y="1059368"/>
            <a:ext cx="3668358" cy="50427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Speech Bubble: Oval 12">
            <a:extLst>
              <a:ext uri="{FF2B5EF4-FFF2-40B4-BE49-F238E27FC236}">
                <a16:creationId xmlns:a16="http://schemas.microsoft.com/office/drawing/2014/main" id="{3851596E-7E21-48A0-B86F-B59744A7BE17}"/>
              </a:ext>
            </a:extLst>
          </p:cNvPr>
          <p:cNvSpPr/>
          <p:nvPr/>
        </p:nvSpPr>
        <p:spPr>
          <a:xfrm flipH="1">
            <a:off x="0" y="0"/>
            <a:ext cx="2904824" cy="1328057"/>
          </a:xfrm>
          <a:prstGeom prst="wedgeEllipseCallout">
            <a:avLst>
              <a:gd name="adj1" fmla="val -32295"/>
              <a:gd name="adj2" fmla="val 60041"/>
            </a:avLst>
          </a:prstGeom>
          <a:gradFill flip="none" rotWithShape="1">
            <a:gsLst>
              <a:gs pos="0">
                <a:srgbClr val="FFEDAB"/>
              </a:gs>
              <a:gs pos="67000">
                <a:srgbClr val="F8B43A"/>
              </a:gs>
            </a:gsLst>
            <a:lin ang="0" scaled="1"/>
            <a:tileRect/>
          </a:gradFill>
          <a:ln>
            <a:no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4000" b="1" dirty="0">
              <a:solidFill>
                <a:prstClr val="white"/>
              </a:solidFill>
            </a:endParaRPr>
          </a:p>
        </p:txBody>
      </p:sp>
      <p:sp>
        <p:nvSpPr>
          <p:cNvPr id="2" name="Title 1">
            <a:extLst>
              <a:ext uri="{FF2B5EF4-FFF2-40B4-BE49-F238E27FC236}">
                <a16:creationId xmlns:a16="http://schemas.microsoft.com/office/drawing/2014/main" id="{36D270D8-C1C8-4BB0-88AF-3FE109AE12B2}"/>
              </a:ext>
            </a:extLst>
          </p:cNvPr>
          <p:cNvSpPr>
            <a:spLocks noGrp="1"/>
          </p:cNvSpPr>
          <p:nvPr>
            <p:ph type="title"/>
          </p:nvPr>
        </p:nvSpPr>
        <p:spPr>
          <a:xfrm>
            <a:off x="457200" y="274638"/>
            <a:ext cx="1663700" cy="628575"/>
          </a:xfrm>
        </p:spPr>
        <p:txBody>
          <a:bodyPr/>
          <a:lstStyle/>
          <a:p>
            <a:r>
              <a:rPr lang="en-US" dirty="0"/>
              <a:t>TALK</a:t>
            </a:r>
          </a:p>
        </p:txBody>
      </p:sp>
      <p:sp>
        <p:nvSpPr>
          <p:cNvPr id="9" name="Speech Bubble: Oval 8">
            <a:extLst>
              <a:ext uri="{FF2B5EF4-FFF2-40B4-BE49-F238E27FC236}">
                <a16:creationId xmlns:a16="http://schemas.microsoft.com/office/drawing/2014/main" id="{48C1DAA4-4442-4C20-A9A3-453E25124DA5}"/>
              </a:ext>
            </a:extLst>
          </p:cNvPr>
          <p:cNvSpPr/>
          <p:nvPr/>
        </p:nvSpPr>
        <p:spPr>
          <a:xfrm>
            <a:off x="5511800" y="4160222"/>
            <a:ext cx="3105673" cy="1759283"/>
          </a:xfrm>
          <a:prstGeom prst="wedgeEllipseCallout">
            <a:avLst>
              <a:gd name="adj1" fmla="val -72122"/>
              <a:gd name="adj2" fmla="val -33104"/>
            </a:avLst>
          </a:prstGeom>
          <a:gradFill flip="none" rotWithShape="1">
            <a:gsLst>
              <a:gs pos="0">
                <a:srgbClr val="FFEDAB"/>
              </a:gs>
              <a:gs pos="67000">
                <a:srgbClr val="F8B43A"/>
              </a:gs>
            </a:gsLst>
            <a:lin ang="0" scaled="1"/>
            <a:tileRect/>
          </a:gradFill>
          <a:ln>
            <a:solidFill>
              <a:srgbClr val="E85E4F"/>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a:ea typeface="+mn-ea"/>
                <a:cs typeface="+mn-cs"/>
              </a:rPr>
              <a:t>Talk about things that are scary</a:t>
            </a:r>
          </a:p>
        </p:txBody>
      </p:sp>
      <p:pic>
        <p:nvPicPr>
          <p:cNvPr id="4" name="Picture 3">
            <a:extLst>
              <a:ext uri="{FF2B5EF4-FFF2-40B4-BE49-F238E27FC236}">
                <a16:creationId xmlns:a16="http://schemas.microsoft.com/office/drawing/2014/main" id="{145567E5-608F-4A98-977B-B387B09A602D}"/>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Layer>
                </a14:imgProps>
              </a:ext>
            </a:extLst>
          </a:blip>
          <a:stretch>
            <a:fillRect/>
          </a:stretch>
        </p:blipFill>
        <p:spPr>
          <a:xfrm rot="401932">
            <a:off x="4999206" y="-12341"/>
            <a:ext cx="2694821" cy="4258482"/>
          </a:xfrm>
          <a:prstGeom prst="rect">
            <a:avLst/>
          </a:prstGeom>
        </p:spPr>
      </p:pic>
    </p:spTree>
    <p:extLst>
      <p:ext uri="{BB962C8B-B14F-4D97-AF65-F5344CB8AC3E}">
        <p14:creationId xmlns:p14="http://schemas.microsoft.com/office/powerpoint/2010/main" val="21716696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Open Book">
            <a:extLst>
              <a:ext uri="{FF2B5EF4-FFF2-40B4-BE49-F238E27FC236}">
                <a16:creationId xmlns:a16="http://schemas.microsoft.com/office/drawing/2014/main" id="{3BF34A54-ADFD-428E-AC19-105FBA76AF3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421151">
            <a:off x="272694" y="-135697"/>
            <a:ext cx="2144476" cy="2144476"/>
          </a:xfrm>
          <a:prstGeom prst="rect">
            <a:avLst/>
          </a:prstGeom>
        </p:spPr>
      </p:pic>
      <p:sp>
        <p:nvSpPr>
          <p:cNvPr id="2" name="Title 1">
            <a:extLst>
              <a:ext uri="{FF2B5EF4-FFF2-40B4-BE49-F238E27FC236}">
                <a16:creationId xmlns:a16="http://schemas.microsoft.com/office/drawing/2014/main" id="{E976E6FC-AF74-4B6F-8F03-4BAFCE326FDF}"/>
              </a:ext>
            </a:extLst>
          </p:cNvPr>
          <p:cNvSpPr>
            <a:spLocks noGrp="1"/>
          </p:cNvSpPr>
          <p:nvPr>
            <p:ph type="title"/>
          </p:nvPr>
        </p:nvSpPr>
        <p:spPr/>
        <p:txBody>
          <a:bodyPr/>
          <a:lstStyle/>
          <a:p>
            <a:r>
              <a:rPr lang="en-US" dirty="0"/>
              <a:t>READ</a:t>
            </a:r>
          </a:p>
        </p:txBody>
      </p:sp>
      <p:sp>
        <p:nvSpPr>
          <p:cNvPr id="3" name="Content Placeholder 2">
            <a:extLst>
              <a:ext uri="{FF2B5EF4-FFF2-40B4-BE49-F238E27FC236}">
                <a16:creationId xmlns:a16="http://schemas.microsoft.com/office/drawing/2014/main" id="{DDA529E3-D887-4071-AFEA-BA7FBE638AA0}"/>
              </a:ext>
            </a:extLst>
          </p:cNvPr>
          <p:cNvSpPr>
            <a:spLocks noGrp="1"/>
          </p:cNvSpPr>
          <p:nvPr>
            <p:ph idx="1"/>
          </p:nvPr>
        </p:nvSpPr>
        <p:spPr>
          <a:xfrm>
            <a:off x="2895600" y="1138052"/>
            <a:ext cx="4114800" cy="627138"/>
          </a:xfrm>
        </p:spPr>
        <p:txBody>
          <a:bodyPr/>
          <a:lstStyle/>
          <a:p>
            <a:r>
              <a:rPr lang="en-US" dirty="0"/>
              <a:t>Call and response</a:t>
            </a:r>
          </a:p>
        </p:txBody>
      </p:sp>
      <p:sp>
        <p:nvSpPr>
          <p:cNvPr id="4" name="Subtitle 3">
            <a:extLst>
              <a:ext uri="{FF2B5EF4-FFF2-40B4-BE49-F238E27FC236}">
                <a16:creationId xmlns:a16="http://schemas.microsoft.com/office/drawing/2014/main" id="{B5ADA277-D279-4291-9460-0DAADFBEB1AB}"/>
              </a:ext>
            </a:extLst>
          </p:cNvPr>
          <p:cNvSpPr>
            <a:spLocks noGrp="1"/>
          </p:cNvSpPr>
          <p:nvPr>
            <p:ph type="subTitle" idx="10"/>
          </p:nvPr>
        </p:nvSpPr>
        <p:spPr/>
        <p:txBody>
          <a:bodyPr/>
          <a:lstStyle/>
          <a:p>
            <a:pPr algn="ctr"/>
            <a:r>
              <a:rPr lang="en-US" dirty="0"/>
              <a:t>Give adults a role to play</a:t>
            </a:r>
          </a:p>
        </p:txBody>
      </p:sp>
      <p:pic>
        <p:nvPicPr>
          <p:cNvPr id="6" name="Picture 5">
            <a:extLst>
              <a:ext uri="{FF2B5EF4-FFF2-40B4-BE49-F238E27FC236}">
                <a16:creationId xmlns:a16="http://schemas.microsoft.com/office/drawing/2014/main" id="{D0810DA8-3572-4817-8963-8E050ACDC144}"/>
              </a:ext>
            </a:extLst>
          </p:cNvPr>
          <p:cNvPicPr>
            <a:picLocks noChangeAspect="1"/>
          </p:cNvPicPr>
          <p:nvPr/>
        </p:nvPicPr>
        <p:blipFill>
          <a:blip r:embed="rId5"/>
          <a:stretch>
            <a:fillRect/>
          </a:stretch>
        </p:blipFill>
        <p:spPr>
          <a:xfrm>
            <a:off x="5140680" y="2126068"/>
            <a:ext cx="3437326" cy="33832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21852B67-006F-4703-8420-E6E73A2D2687}"/>
              </a:ext>
            </a:extLst>
          </p:cNvPr>
          <p:cNvSpPr txBox="1"/>
          <p:nvPr/>
        </p:nvSpPr>
        <p:spPr>
          <a:xfrm>
            <a:off x="420390" y="5752141"/>
            <a:ext cx="8266410" cy="519436"/>
          </a:xfrm>
          <a:prstGeom prst="rect">
            <a:avLst/>
          </a:prstGeom>
          <a:noFill/>
        </p:spPr>
        <p:txBody>
          <a:bodyPr wrap="square" rtlCol="0">
            <a:noAutofit/>
          </a:bodyPr>
          <a:lstStyle/>
          <a:p>
            <a:pPr>
              <a:defRPr/>
            </a:pPr>
            <a:r>
              <a:rPr lang="en-US" sz="1400" dirty="0">
                <a:solidFill>
                  <a:prstClr val="white">
                    <a:lumMod val="65000"/>
                  </a:prstClr>
                </a:solidFill>
              </a:rPr>
              <a:t>Books: The Cow Loves Cookies by Karma Wilson, illustrated by Marcellus Hall</a:t>
            </a:r>
          </a:p>
          <a:p>
            <a:pPr>
              <a:defRPr/>
            </a:pPr>
            <a:r>
              <a:rPr lang="en-US" sz="1400" dirty="0">
                <a:solidFill>
                  <a:prstClr val="white">
                    <a:lumMod val="65000"/>
                  </a:prstClr>
                </a:solidFill>
              </a:rPr>
              <a:t>	Jump, Frog, Jump by Robert Kalan, illustrated by Byron Barton</a:t>
            </a:r>
          </a:p>
        </p:txBody>
      </p:sp>
      <p:pic>
        <p:nvPicPr>
          <p:cNvPr id="9" name="Picture 8">
            <a:extLst>
              <a:ext uri="{FF2B5EF4-FFF2-40B4-BE49-F238E27FC236}">
                <a16:creationId xmlns:a16="http://schemas.microsoft.com/office/drawing/2014/main" id="{25AC10BD-E93D-4C08-A09A-3C4F6E47C7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2002" y="2126068"/>
            <a:ext cx="4166600" cy="33832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108203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1188D61-4FE5-46DD-8938-6582F5DA25AD}"/>
              </a:ext>
            </a:extLst>
          </p:cNvPr>
          <p:cNvPicPr>
            <a:picLocks noChangeAspect="1"/>
          </p:cNvPicPr>
          <p:nvPr/>
        </p:nvPicPr>
        <p:blipFill rotWithShape="1">
          <a:blip r:embed="rId3">
            <a:extLst>
              <a:ext uri="{28A0092B-C50C-407E-A947-70E740481C1C}">
                <a14:useLocalDpi xmlns:a14="http://schemas.microsoft.com/office/drawing/2010/main" val="0"/>
              </a:ext>
            </a:extLst>
          </a:blip>
          <a:srcRect l="2547" t="1851" b="2038"/>
          <a:stretch/>
        </p:blipFill>
        <p:spPr>
          <a:xfrm rot="16200000">
            <a:off x="553468" y="1504526"/>
            <a:ext cx="3582216"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Graphic 4" descr="Open Book">
            <a:extLst>
              <a:ext uri="{FF2B5EF4-FFF2-40B4-BE49-F238E27FC236}">
                <a16:creationId xmlns:a16="http://schemas.microsoft.com/office/drawing/2014/main" id="{3BF34A54-ADFD-428E-AC19-105FBA76AF3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421151">
            <a:off x="272694" y="-135697"/>
            <a:ext cx="2144476" cy="2144476"/>
          </a:xfrm>
          <a:prstGeom prst="rect">
            <a:avLst/>
          </a:prstGeom>
        </p:spPr>
      </p:pic>
      <p:sp>
        <p:nvSpPr>
          <p:cNvPr id="2" name="Title 1">
            <a:extLst>
              <a:ext uri="{FF2B5EF4-FFF2-40B4-BE49-F238E27FC236}">
                <a16:creationId xmlns:a16="http://schemas.microsoft.com/office/drawing/2014/main" id="{E976E6FC-AF74-4B6F-8F03-4BAFCE326FDF}"/>
              </a:ext>
            </a:extLst>
          </p:cNvPr>
          <p:cNvSpPr>
            <a:spLocks noGrp="1"/>
          </p:cNvSpPr>
          <p:nvPr>
            <p:ph type="title"/>
          </p:nvPr>
        </p:nvSpPr>
        <p:spPr/>
        <p:txBody>
          <a:bodyPr/>
          <a:lstStyle/>
          <a:p>
            <a:r>
              <a:rPr lang="en-US" dirty="0"/>
              <a:t>READ</a:t>
            </a:r>
          </a:p>
        </p:txBody>
      </p:sp>
      <p:sp>
        <p:nvSpPr>
          <p:cNvPr id="3" name="Content Placeholder 2">
            <a:extLst>
              <a:ext uri="{FF2B5EF4-FFF2-40B4-BE49-F238E27FC236}">
                <a16:creationId xmlns:a16="http://schemas.microsoft.com/office/drawing/2014/main" id="{DDA529E3-D887-4071-AFEA-BA7FBE638AA0}"/>
              </a:ext>
            </a:extLst>
          </p:cNvPr>
          <p:cNvSpPr>
            <a:spLocks noGrp="1"/>
          </p:cNvSpPr>
          <p:nvPr>
            <p:ph idx="1"/>
          </p:nvPr>
        </p:nvSpPr>
        <p:spPr>
          <a:xfrm>
            <a:off x="3035300" y="696852"/>
            <a:ext cx="4851400" cy="627138"/>
          </a:xfrm>
        </p:spPr>
        <p:txBody>
          <a:bodyPr/>
          <a:lstStyle/>
          <a:p>
            <a:r>
              <a:rPr lang="en-US" dirty="0"/>
              <a:t>Emphasize keywords</a:t>
            </a:r>
          </a:p>
        </p:txBody>
      </p:sp>
      <p:sp>
        <p:nvSpPr>
          <p:cNvPr id="4" name="Subtitle 3">
            <a:extLst>
              <a:ext uri="{FF2B5EF4-FFF2-40B4-BE49-F238E27FC236}">
                <a16:creationId xmlns:a16="http://schemas.microsoft.com/office/drawing/2014/main" id="{B5ADA277-D279-4291-9460-0DAADFBEB1AB}"/>
              </a:ext>
            </a:extLst>
          </p:cNvPr>
          <p:cNvSpPr>
            <a:spLocks noGrp="1"/>
          </p:cNvSpPr>
          <p:nvPr>
            <p:ph type="subTitle" idx="10"/>
          </p:nvPr>
        </p:nvSpPr>
        <p:spPr/>
        <p:txBody>
          <a:bodyPr/>
          <a:lstStyle/>
          <a:p>
            <a:endParaRPr lang="en-US" dirty="0"/>
          </a:p>
        </p:txBody>
      </p:sp>
      <p:sp>
        <p:nvSpPr>
          <p:cNvPr id="8" name="TextBox 7">
            <a:extLst>
              <a:ext uri="{FF2B5EF4-FFF2-40B4-BE49-F238E27FC236}">
                <a16:creationId xmlns:a16="http://schemas.microsoft.com/office/drawing/2014/main" id="{D4147A7A-B53C-45CD-A900-B228D51737E5}"/>
              </a:ext>
            </a:extLst>
          </p:cNvPr>
          <p:cNvSpPr txBox="1"/>
          <p:nvPr/>
        </p:nvSpPr>
        <p:spPr>
          <a:xfrm>
            <a:off x="4951290" y="6490977"/>
            <a:ext cx="3735511" cy="370149"/>
          </a:xfrm>
          <a:prstGeom prst="rect">
            <a:avLst/>
          </a:prstGeom>
          <a:noFill/>
        </p:spPr>
        <p:txBody>
          <a:bodyPr wrap="square" rtlCol="0">
            <a:noAutofit/>
          </a:bodyPr>
          <a:lstStyle/>
          <a:p>
            <a:pPr algn="r">
              <a:defRPr/>
            </a:pPr>
            <a:r>
              <a:rPr lang="en-US" sz="1400" dirty="0">
                <a:solidFill>
                  <a:schemeClr val="bg1"/>
                </a:solidFill>
              </a:rPr>
              <a:t>Book: Nocturnal Animals by Abbie Dunne </a:t>
            </a:r>
          </a:p>
        </p:txBody>
      </p:sp>
      <p:pic>
        <p:nvPicPr>
          <p:cNvPr id="9" name="Picture 8">
            <a:extLst>
              <a:ext uri="{FF2B5EF4-FFF2-40B4-BE49-F238E27FC236}">
                <a16:creationId xmlns:a16="http://schemas.microsoft.com/office/drawing/2014/main" id="{410A66FA-627B-47E9-9CAE-34CF660CE3EA}"/>
              </a:ext>
            </a:extLst>
          </p:cNvPr>
          <p:cNvPicPr>
            <a:picLocks noChangeAspect="1"/>
          </p:cNvPicPr>
          <p:nvPr/>
        </p:nvPicPr>
        <p:blipFill rotWithShape="1">
          <a:blip r:embed="rId6"/>
          <a:srcRect l="11539" t="17693" r="11539" b="17693"/>
          <a:stretch/>
        </p:blipFill>
        <p:spPr>
          <a:xfrm>
            <a:off x="4785525" y="1978899"/>
            <a:ext cx="4288972" cy="36027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Content Placeholder 5">
            <a:extLst>
              <a:ext uri="{FF2B5EF4-FFF2-40B4-BE49-F238E27FC236}">
                <a16:creationId xmlns:a16="http://schemas.microsoft.com/office/drawing/2014/main" id="{6AF97356-967D-43F1-8C4E-2DD251AB0599}"/>
              </a:ext>
            </a:extLst>
          </p:cNvPr>
          <p:cNvSpPr txBox="1">
            <a:spLocks/>
          </p:cNvSpPr>
          <p:nvPr/>
        </p:nvSpPr>
        <p:spPr>
          <a:xfrm rot="20268341">
            <a:off x="417812" y="3864802"/>
            <a:ext cx="5323012" cy="835521"/>
          </a:xfrm>
          <a:prstGeom prst="rect">
            <a:avLst/>
          </a:prstGeom>
        </p:spPr>
        <p:txBody>
          <a:bodyPr lIns="0" tIns="0" rIns="0" bIns="0"/>
          <a:lstStyle>
            <a:lvl1pPr marL="342900" indent="-342900" algn="l" defTabSz="457200" rtl="0" eaLnBrk="1" latinLnBrk="0" hangingPunct="1">
              <a:spcBef>
                <a:spcPct val="20000"/>
              </a:spcBef>
              <a:buClr>
                <a:srgbClr val="E85E4F"/>
              </a:buClr>
              <a:buFont typeface="Wingdings" panose="05000000000000000000" pitchFamily="2" charset="2"/>
              <a:buChar char="§"/>
              <a:defRPr sz="3200" kern="1200">
                <a:solidFill>
                  <a:srgbClr val="3D4059"/>
                </a:solidFill>
                <a:latin typeface="+mn-lt"/>
                <a:ea typeface="+mn-ea"/>
                <a:cs typeface="+mn-cs"/>
              </a:defRPr>
            </a:lvl1pPr>
            <a:lvl2pPr marL="742950" indent="-285750" algn="l" defTabSz="457200" rtl="0" eaLnBrk="1" latinLnBrk="0" hangingPunct="1">
              <a:spcBef>
                <a:spcPct val="20000"/>
              </a:spcBef>
              <a:buClr>
                <a:srgbClr val="FFC72C"/>
              </a:buClr>
              <a:buFont typeface="Wingdings" panose="05000000000000000000" pitchFamily="2" charset="2"/>
              <a:buChar char="§"/>
              <a:defRPr sz="2800" kern="1200">
                <a:solidFill>
                  <a:srgbClr val="3D4059"/>
                </a:solidFill>
                <a:latin typeface="+mn-lt"/>
                <a:ea typeface="+mn-ea"/>
                <a:cs typeface="+mn-cs"/>
              </a:defRPr>
            </a:lvl2pPr>
            <a:lvl3pPr marL="1143000" indent="-228600" algn="l" defTabSz="457200" rtl="0" eaLnBrk="1" latinLnBrk="0" hangingPunct="1">
              <a:spcBef>
                <a:spcPct val="20000"/>
              </a:spcBef>
              <a:buClr>
                <a:srgbClr val="FFC72C"/>
              </a:buClr>
              <a:buFont typeface="Wingdings" panose="05000000000000000000" pitchFamily="2" charset="2"/>
              <a:buChar char="§"/>
              <a:defRPr sz="2400" kern="1200">
                <a:solidFill>
                  <a:srgbClr val="3D4059"/>
                </a:solidFill>
                <a:latin typeface="+mn-lt"/>
                <a:ea typeface="+mn-ea"/>
                <a:cs typeface="+mn-cs"/>
              </a:defRPr>
            </a:lvl3pPr>
            <a:lvl4pPr marL="1600200" indent="-228600" algn="l" defTabSz="457200" rtl="0" eaLnBrk="1" latinLnBrk="0" hangingPunct="1">
              <a:spcBef>
                <a:spcPct val="20000"/>
              </a:spcBef>
              <a:buClr>
                <a:srgbClr val="FFC72C"/>
              </a:buClr>
              <a:buFont typeface="Wingdings" panose="05000000000000000000" pitchFamily="2" charset="2"/>
              <a:buChar char="§"/>
              <a:defRPr sz="2000" kern="1200">
                <a:solidFill>
                  <a:srgbClr val="3D4059"/>
                </a:solidFill>
                <a:latin typeface="+mn-lt"/>
                <a:ea typeface="+mn-ea"/>
                <a:cs typeface="+mn-cs"/>
              </a:defRPr>
            </a:lvl4pPr>
            <a:lvl5pPr marL="2057400" indent="-228600" algn="l" defTabSz="457200" rtl="0" eaLnBrk="1" latinLnBrk="0" hangingPunct="1">
              <a:spcBef>
                <a:spcPct val="20000"/>
              </a:spcBef>
              <a:buClr>
                <a:srgbClr val="FFC72C"/>
              </a:buClr>
              <a:buFont typeface="Wingdings" panose="05000000000000000000" pitchFamily="2" charset="2"/>
              <a:buChar char="§"/>
              <a:defRPr sz="2000" kern="1200">
                <a:solidFill>
                  <a:srgbClr val="3D4059"/>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ts val="4700"/>
              </a:lnSpc>
              <a:buFont typeface="Wingdings" panose="05000000000000000000" pitchFamily="2" charset="2"/>
              <a:buNone/>
            </a:pPr>
            <a:r>
              <a:rPr lang="en-US" sz="7200" dirty="0">
                <a:solidFill>
                  <a:srgbClr val="F8B43A"/>
                </a:solidFill>
                <a:latin typeface="Arial Black" panose="020B0A04020102020204" pitchFamily="34" charset="0"/>
              </a:rPr>
              <a:t>nocturnal</a:t>
            </a:r>
          </a:p>
        </p:txBody>
      </p:sp>
    </p:spTree>
    <p:extLst>
      <p:ext uri="{BB962C8B-B14F-4D97-AF65-F5344CB8AC3E}">
        <p14:creationId xmlns:p14="http://schemas.microsoft.com/office/powerpoint/2010/main" val="12465131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4CC1A9C-1115-49CB-93AB-E3B650E2A110}"/>
              </a:ext>
            </a:extLst>
          </p:cNvPr>
          <p:cNvSpPr txBox="1"/>
          <p:nvPr/>
        </p:nvSpPr>
        <p:spPr>
          <a:xfrm>
            <a:off x="2281672" y="2437596"/>
            <a:ext cx="6223178" cy="1815882"/>
          </a:xfrm>
          <a:prstGeom prst="rect">
            <a:avLst/>
          </a:prstGeom>
          <a:solidFill>
            <a:schemeClr val="bg1"/>
          </a:solidFill>
          <a:ln w="28575">
            <a:noFill/>
          </a:ln>
        </p:spPr>
        <p:txBody>
          <a:bodyPr wrap="none" rtlCol="0">
            <a:spAutoFit/>
          </a:bodyPr>
          <a:lstStyle/>
          <a:p>
            <a:r>
              <a:rPr lang="en-US" sz="2800" dirty="0">
                <a:solidFill>
                  <a:srgbClr val="000000"/>
                </a:solidFill>
                <a:latin typeface="Arial" panose="020B0604020202020204" pitchFamily="34" charset="0"/>
                <a:cs typeface="Arial" panose="020B0604020202020204" pitchFamily="34" charset="0"/>
              </a:rPr>
              <a:t>Two little blackbirds sitting on a hill.</a:t>
            </a:r>
          </a:p>
          <a:p>
            <a:r>
              <a:rPr lang="en-US" sz="2800" dirty="0">
                <a:solidFill>
                  <a:srgbClr val="000000"/>
                </a:solidFill>
                <a:latin typeface="Arial" panose="020B0604020202020204" pitchFamily="34" charset="0"/>
                <a:cs typeface="Arial" panose="020B0604020202020204" pitchFamily="34" charset="0"/>
              </a:rPr>
              <a:t>One named Jack; and one named Jill.</a:t>
            </a:r>
          </a:p>
          <a:p>
            <a:r>
              <a:rPr lang="en-US" sz="2800" dirty="0">
                <a:solidFill>
                  <a:srgbClr val="000000"/>
                </a:solidFill>
                <a:latin typeface="Arial" panose="020B0604020202020204" pitchFamily="34" charset="0"/>
                <a:cs typeface="Arial" panose="020B0604020202020204" pitchFamily="34" charset="0"/>
              </a:rPr>
              <a:t>Fly away Jack; fly away Jill.</a:t>
            </a:r>
          </a:p>
          <a:p>
            <a:r>
              <a:rPr lang="en-US" sz="2800" dirty="0">
                <a:solidFill>
                  <a:srgbClr val="000000"/>
                </a:solidFill>
                <a:latin typeface="Arial" panose="020B0604020202020204" pitchFamily="34" charset="0"/>
                <a:cs typeface="Arial" panose="020B0604020202020204" pitchFamily="34" charset="0"/>
              </a:rPr>
              <a:t>Come back Jack; come back Jill. </a:t>
            </a:r>
          </a:p>
        </p:txBody>
      </p:sp>
      <p:pic>
        <p:nvPicPr>
          <p:cNvPr id="10" name="Picture 9">
            <a:extLst>
              <a:ext uri="{FF2B5EF4-FFF2-40B4-BE49-F238E27FC236}">
                <a16:creationId xmlns:a16="http://schemas.microsoft.com/office/drawing/2014/main" id="{D489E9E4-563D-4502-BB26-443B3DC6B1E2}"/>
              </a:ext>
            </a:extLst>
          </p:cNvPr>
          <p:cNvPicPr>
            <a:picLocks noChangeAspect="1"/>
          </p:cNvPicPr>
          <p:nvPr/>
        </p:nvPicPr>
        <p:blipFill>
          <a:blip r:embed="rId3">
            <a:duotone>
              <a:schemeClr val="accent5">
                <a:shade val="45000"/>
                <a:satMod val="135000"/>
              </a:schemeClr>
              <a:prstClr val="white"/>
            </a:duotone>
          </a:blip>
          <a:stretch>
            <a:fillRect/>
          </a:stretch>
        </p:blipFill>
        <p:spPr>
          <a:xfrm>
            <a:off x="27380" y="-368299"/>
            <a:ext cx="3935020" cy="2361012"/>
          </a:xfrm>
          <a:prstGeom prst="rect">
            <a:avLst/>
          </a:prstGeom>
        </p:spPr>
      </p:pic>
      <p:sp>
        <p:nvSpPr>
          <p:cNvPr id="6" name="Subtitle 5">
            <a:extLst>
              <a:ext uri="{FF2B5EF4-FFF2-40B4-BE49-F238E27FC236}">
                <a16:creationId xmlns:a16="http://schemas.microsoft.com/office/drawing/2014/main" id="{9345DAAB-5206-4BE4-A286-0F0CD5992ED4}"/>
              </a:ext>
            </a:extLst>
          </p:cNvPr>
          <p:cNvSpPr>
            <a:spLocks noGrp="1"/>
          </p:cNvSpPr>
          <p:nvPr>
            <p:ph type="subTitle" idx="10"/>
          </p:nvPr>
        </p:nvSpPr>
        <p:spPr/>
        <p:txBody>
          <a:bodyPr/>
          <a:lstStyle/>
          <a:p>
            <a:endParaRPr lang="en-US" dirty="0"/>
          </a:p>
        </p:txBody>
      </p:sp>
      <p:sp>
        <p:nvSpPr>
          <p:cNvPr id="4" name="Title 3">
            <a:extLst>
              <a:ext uri="{FF2B5EF4-FFF2-40B4-BE49-F238E27FC236}">
                <a16:creationId xmlns:a16="http://schemas.microsoft.com/office/drawing/2014/main" id="{8071C4B0-0F5D-4FA6-B9B9-C8AAD07FA202}"/>
              </a:ext>
            </a:extLst>
          </p:cNvPr>
          <p:cNvSpPr>
            <a:spLocks noGrp="1"/>
          </p:cNvSpPr>
          <p:nvPr>
            <p:ph type="title"/>
          </p:nvPr>
        </p:nvSpPr>
        <p:spPr/>
        <p:txBody>
          <a:bodyPr/>
          <a:lstStyle/>
          <a:p>
            <a:r>
              <a:rPr lang="en-US" dirty="0"/>
              <a:t>SING</a:t>
            </a:r>
          </a:p>
        </p:txBody>
      </p:sp>
      <p:pic>
        <p:nvPicPr>
          <p:cNvPr id="7" name="Picture 2" descr="AN00240_[1]">
            <a:extLst>
              <a:ext uri="{FF2B5EF4-FFF2-40B4-BE49-F238E27FC236}">
                <a16:creationId xmlns:a16="http://schemas.microsoft.com/office/drawing/2014/main" id="{F3ABBFA4-7D35-4AA3-9703-787065FD091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02336" y="274638"/>
            <a:ext cx="2402514" cy="2460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AN00240_[1]">
            <a:extLst>
              <a:ext uri="{FF2B5EF4-FFF2-40B4-BE49-F238E27FC236}">
                <a16:creationId xmlns:a16="http://schemas.microsoft.com/office/drawing/2014/main" id="{98FA7DE8-F79A-4838-9254-10F666FFAC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8330" y="2315476"/>
            <a:ext cx="2402514" cy="2460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A28E4CF1-CF8E-4DB4-BCEF-AECF3D012CFF}"/>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12934" t="13099" r="12934" b="12047"/>
          <a:stretch/>
        </p:blipFill>
        <p:spPr>
          <a:xfrm rot="1090032">
            <a:off x="3065875" y="4375598"/>
            <a:ext cx="1301308" cy="2103120"/>
          </a:xfrm>
          <a:prstGeom prst="rect">
            <a:avLst/>
          </a:prstGeom>
        </p:spPr>
      </p:pic>
      <p:pic>
        <p:nvPicPr>
          <p:cNvPr id="2" name="Picture 1"/>
          <p:cNvPicPr>
            <a:picLocks noChangeAspect="1"/>
          </p:cNvPicPr>
          <p:nvPr/>
        </p:nvPicPr>
        <p:blipFill>
          <a:blip r:embed="rId6"/>
          <a:stretch>
            <a:fillRect/>
          </a:stretch>
        </p:blipFill>
        <p:spPr>
          <a:xfrm>
            <a:off x="4326880" y="4375598"/>
            <a:ext cx="1304657" cy="1882652"/>
          </a:xfrm>
          <a:prstGeom prst="rect">
            <a:avLst/>
          </a:prstGeom>
        </p:spPr>
      </p:pic>
      <p:pic>
        <p:nvPicPr>
          <p:cNvPr id="11" name="Picture 10">
            <a:extLst>
              <a:ext uri="{FF2B5EF4-FFF2-40B4-BE49-F238E27FC236}">
                <a16:creationId xmlns:a16="http://schemas.microsoft.com/office/drawing/2014/main" id="{6AFD37FE-1099-4628-AB3E-79D3654444AD}"/>
              </a:ext>
            </a:extLst>
          </p:cNvPr>
          <p:cNvPicPr>
            <a:picLocks noChangeAspect="1"/>
          </p:cNvPicPr>
          <p:nvPr/>
        </p:nvPicPr>
        <p:blipFill rotWithShape="1">
          <a:blip r:embed="rId7">
            <a:clrChange>
              <a:clrFrom>
                <a:srgbClr val="FEFDF9"/>
              </a:clrFrom>
              <a:clrTo>
                <a:srgbClr val="FEFDF9">
                  <a:alpha val="0"/>
                </a:srgbClr>
              </a:clrTo>
            </a:clrChange>
            <a:extLst>
              <a:ext uri="{28A0092B-C50C-407E-A947-70E740481C1C}">
                <a14:useLocalDpi xmlns:a14="http://schemas.microsoft.com/office/drawing/2010/main" val="0"/>
              </a:ext>
            </a:extLst>
          </a:blip>
          <a:srcRect l="66623" b="47879"/>
          <a:stretch/>
        </p:blipFill>
        <p:spPr>
          <a:xfrm flipH="1">
            <a:off x="3962400" y="4924356"/>
            <a:ext cx="1299593" cy="1482409"/>
          </a:xfrm>
          <a:prstGeom prst="rect">
            <a:avLst/>
          </a:prstGeom>
        </p:spPr>
      </p:pic>
      <p:pic>
        <p:nvPicPr>
          <p:cNvPr id="14" name="Picture 13">
            <a:extLst>
              <a:ext uri="{FF2B5EF4-FFF2-40B4-BE49-F238E27FC236}">
                <a16:creationId xmlns:a16="http://schemas.microsoft.com/office/drawing/2014/main" id="{6AFD37FE-1099-4628-AB3E-79D3654444AD}"/>
              </a:ext>
            </a:extLst>
          </p:cNvPr>
          <p:cNvPicPr>
            <a:picLocks noChangeAspect="1"/>
          </p:cNvPicPr>
          <p:nvPr/>
        </p:nvPicPr>
        <p:blipFill rotWithShape="1">
          <a:blip r:embed="rId7">
            <a:clrChange>
              <a:clrFrom>
                <a:srgbClr val="FEFDF9"/>
              </a:clrFrom>
              <a:clrTo>
                <a:srgbClr val="FEFDF9">
                  <a:alpha val="0"/>
                </a:srgbClr>
              </a:clrTo>
            </a:clrChange>
            <a:extLst>
              <a:ext uri="{28A0092B-C50C-407E-A947-70E740481C1C}">
                <a14:useLocalDpi xmlns:a14="http://schemas.microsoft.com/office/drawing/2010/main" val="0"/>
              </a:ext>
            </a:extLst>
          </a:blip>
          <a:srcRect l="66623" b="47879"/>
          <a:stretch/>
        </p:blipFill>
        <p:spPr>
          <a:xfrm flipH="1">
            <a:off x="4853405" y="4638586"/>
            <a:ext cx="1299593" cy="1864515"/>
          </a:xfrm>
          <a:prstGeom prst="rect">
            <a:avLst/>
          </a:prstGeom>
        </p:spPr>
      </p:pic>
    </p:spTree>
    <p:extLst>
      <p:ext uri="{BB962C8B-B14F-4D97-AF65-F5344CB8AC3E}">
        <p14:creationId xmlns:p14="http://schemas.microsoft.com/office/powerpoint/2010/main" val="1464992945"/>
      </p:ext>
    </p:extLst>
  </p:cSld>
  <p:clrMapOvr>
    <a:masterClrMapping/>
  </p:clrMapOvr>
</p:sld>
</file>

<file path=ppt/theme/theme1.xml><?xml version="1.0" encoding="utf-8"?>
<a:theme xmlns:a="http://schemas.openxmlformats.org/drawingml/2006/main" name="Office Theme">
  <a:themeElements>
    <a:clrScheme name="Custom 2">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F6BE00"/>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Custom 2">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F6BE00"/>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dirty="0"/>
        </a:defPPr>
      </a:lstStyle>
    </a:txDef>
  </a:objectDefaults>
  <a:extraClrSchemeLst/>
</a:theme>
</file>

<file path=ppt/theme/theme3.xml><?xml version="1.0" encoding="utf-8"?>
<a:theme xmlns:a="http://schemas.openxmlformats.org/drawingml/2006/main" name="2_Crayons">
  <a:themeElements>
    <a:clrScheme name="Crayons 1">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6B8"/>
      </a:accent5>
      <a:accent6>
        <a:srgbClr val="000000"/>
      </a:accent6>
      <a:hlink>
        <a:srgbClr val="00B200"/>
      </a:hlink>
      <a:folHlink>
        <a:srgbClr val="703DFF"/>
      </a:folHlink>
    </a:clrScheme>
    <a:fontScheme name="Crayons">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Crayons 1">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6B8"/>
        </a:accent5>
        <a:accent6>
          <a:srgbClr val="000000"/>
        </a:accent6>
        <a:hlink>
          <a:srgbClr val="00B200"/>
        </a:hlink>
        <a:folHlink>
          <a:srgbClr val="703DFF"/>
        </a:folHlink>
      </a:clrScheme>
      <a:clrMap bg1="lt1" tx1="dk1" bg2="lt2" tx2="dk2" accent1="accent1" accent2="accent2" accent3="accent3" accent4="accent4" accent5="accent5" accent6="accent6" hlink="hlink" folHlink="folHlink"/>
    </a:extraClrScheme>
    <a:extraClrScheme>
      <a:clrScheme name="Crayons 2">
        <a:dk1>
          <a:srgbClr val="000000"/>
        </a:dk1>
        <a:lt1>
          <a:srgbClr val="FFFFFF"/>
        </a:lt1>
        <a:dk2>
          <a:srgbClr val="000000"/>
        </a:dk2>
        <a:lt2>
          <a:srgbClr val="99CCFF"/>
        </a:lt2>
        <a:accent1>
          <a:srgbClr val="CCCCFF"/>
        </a:accent1>
        <a:accent2>
          <a:srgbClr val="000066"/>
        </a:accent2>
        <a:accent3>
          <a:srgbClr val="FFFFFF"/>
        </a:accent3>
        <a:accent4>
          <a:srgbClr val="000000"/>
        </a:accent4>
        <a:accent5>
          <a:srgbClr val="E2E2FF"/>
        </a:accent5>
        <a:accent6>
          <a:srgbClr val="00005C"/>
        </a:accent6>
        <a:hlink>
          <a:srgbClr val="00B200"/>
        </a:hlink>
        <a:folHlink>
          <a:srgbClr val="CCFF33"/>
        </a:folHlink>
      </a:clrScheme>
      <a:clrMap bg1="lt1" tx1="dk1" bg2="lt2" tx2="dk2" accent1="accent1" accent2="accent2" accent3="accent3" accent4="accent4" accent5="accent5" accent6="accent6" hlink="hlink" folHlink="folHlink"/>
    </a:extraClrScheme>
    <a:extraClrScheme>
      <a:clrScheme name="Crayons 3">
        <a:dk1>
          <a:srgbClr val="000000"/>
        </a:dk1>
        <a:lt1>
          <a:srgbClr val="FFFFFF"/>
        </a:lt1>
        <a:dk2>
          <a:srgbClr val="000000"/>
        </a:dk2>
        <a:lt2>
          <a:srgbClr val="3399FF"/>
        </a:lt2>
        <a:accent1>
          <a:srgbClr val="CCECFF"/>
        </a:accent1>
        <a:accent2>
          <a:srgbClr val="008080"/>
        </a:accent2>
        <a:accent3>
          <a:srgbClr val="FFFFFF"/>
        </a:accent3>
        <a:accent4>
          <a:srgbClr val="000000"/>
        </a:accent4>
        <a:accent5>
          <a:srgbClr val="E2F4FF"/>
        </a:accent5>
        <a:accent6>
          <a:srgbClr val="007373"/>
        </a:accent6>
        <a:hlink>
          <a:srgbClr val="009999"/>
        </a:hlink>
        <a:folHlink>
          <a:srgbClr val="3366CC"/>
        </a:folHlink>
      </a:clrScheme>
      <a:clrMap bg1="lt1" tx1="dk1" bg2="lt2" tx2="dk2" accent1="accent1" accent2="accent2" accent3="accent3" accent4="accent4" accent5="accent5" accent6="accent6" hlink="hlink" folHlink="folHlink"/>
    </a:extraClrScheme>
    <a:extraClrScheme>
      <a:clrScheme name="Crayons 4">
        <a:dk1>
          <a:srgbClr val="808000"/>
        </a:dk1>
        <a:lt1>
          <a:srgbClr val="FFFFFF"/>
        </a:lt1>
        <a:dk2>
          <a:srgbClr val="336600"/>
        </a:dk2>
        <a:lt2>
          <a:srgbClr val="FFFFFF"/>
        </a:lt2>
        <a:accent1>
          <a:srgbClr val="99CC00"/>
        </a:accent1>
        <a:accent2>
          <a:srgbClr val="003300"/>
        </a:accent2>
        <a:accent3>
          <a:srgbClr val="ADB8AA"/>
        </a:accent3>
        <a:accent4>
          <a:srgbClr val="DADADA"/>
        </a:accent4>
        <a:accent5>
          <a:srgbClr val="CAE2AA"/>
        </a:accent5>
        <a:accent6>
          <a:srgbClr val="002D00"/>
        </a:accent6>
        <a:hlink>
          <a:srgbClr val="CCCC00"/>
        </a:hlink>
        <a:folHlink>
          <a:srgbClr val="CCFF33"/>
        </a:folHlink>
      </a:clrScheme>
      <a:clrMap bg1="dk2" tx1="lt1" bg2="dk1" tx2="lt2" accent1="accent1" accent2="accent2" accent3="accent3" accent4="accent4" accent5="accent5" accent6="accent6" hlink="hlink" folHlink="folHlink"/>
    </a:extraClrScheme>
    <a:extraClrScheme>
      <a:clrScheme name="Crayons 5">
        <a:dk1>
          <a:srgbClr val="808080"/>
        </a:dk1>
        <a:lt1>
          <a:srgbClr val="FFFFFF"/>
        </a:lt1>
        <a:dk2>
          <a:srgbClr val="003366"/>
        </a:dk2>
        <a:lt2>
          <a:srgbClr val="CCECFF"/>
        </a:lt2>
        <a:accent1>
          <a:srgbClr val="33CCCC"/>
        </a:accent1>
        <a:accent2>
          <a:srgbClr val="006699"/>
        </a:accent2>
        <a:accent3>
          <a:srgbClr val="AAADB8"/>
        </a:accent3>
        <a:accent4>
          <a:srgbClr val="DADADA"/>
        </a:accent4>
        <a:accent5>
          <a:srgbClr val="ADE2E2"/>
        </a:accent5>
        <a:accent6>
          <a:srgbClr val="005C8A"/>
        </a:accent6>
        <a:hlink>
          <a:srgbClr val="00FFFF"/>
        </a:hlink>
        <a:folHlink>
          <a:srgbClr val="0000FF"/>
        </a:folHlink>
      </a:clrScheme>
      <a:clrMap bg1="dk2" tx1="lt1" bg2="dk1" tx2="lt2" accent1="accent1" accent2="accent2" accent3="accent3" accent4="accent4" accent5="accent5" accent6="accent6" hlink="hlink" folHlink="folHlink"/>
    </a:extraClrScheme>
    <a:extraClrScheme>
      <a:clrScheme name="Crayons 6">
        <a:dk1>
          <a:srgbClr val="6666FF"/>
        </a:dk1>
        <a:lt1>
          <a:srgbClr val="FFFFFF"/>
        </a:lt1>
        <a:dk2>
          <a:srgbClr val="000066"/>
        </a:dk2>
        <a:lt2>
          <a:srgbClr val="FFFFFF"/>
        </a:lt2>
        <a:accent1>
          <a:srgbClr val="33CCFF"/>
        </a:accent1>
        <a:accent2>
          <a:srgbClr val="0000FF"/>
        </a:accent2>
        <a:accent3>
          <a:srgbClr val="AAAAB8"/>
        </a:accent3>
        <a:accent4>
          <a:srgbClr val="DADADA"/>
        </a:accent4>
        <a:accent5>
          <a:srgbClr val="ADE2FF"/>
        </a:accent5>
        <a:accent6>
          <a:srgbClr val="0000E7"/>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Crayons 7">
        <a:dk1>
          <a:srgbClr val="000000"/>
        </a:dk1>
        <a:lt1>
          <a:srgbClr val="FFFFFF"/>
        </a:lt1>
        <a:dk2>
          <a:srgbClr val="800080"/>
        </a:dk2>
        <a:lt2>
          <a:srgbClr val="FFFFFF"/>
        </a:lt2>
        <a:accent1>
          <a:srgbClr val="CC66FF"/>
        </a:accent1>
        <a:accent2>
          <a:srgbClr val="990099"/>
        </a:accent2>
        <a:accent3>
          <a:srgbClr val="C0AAC0"/>
        </a:accent3>
        <a:accent4>
          <a:srgbClr val="DADADA"/>
        </a:accent4>
        <a:accent5>
          <a:srgbClr val="E2B8FF"/>
        </a:accent5>
        <a:accent6>
          <a:srgbClr val="8A008A"/>
        </a:accent6>
        <a:hlink>
          <a:srgbClr val="FF9900"/>
        </a:hlink>
        <a:folHlink>
          <a:srgbClr val="FF3300"/>
        </a:folHlink>
      </a:clrScheme>
      <a:clrMap bg1="dk2" tx1="lt1" bg2="dk1" tx2="lt2" accent1="accent1" accent2="accent2" accent3="accent3" accent4="accent4" accent5="accent5" accent6="accent6" hlink="hlink" folHlink="folHlink"/>
    </a:extraClrScheme>
    <a:extraClrScheme>
      <a:clrScheme name="Crayons 8">
        <a:dk1>
          <a:srgbClr val="FF3300"/>
        </a:dk1>
        <a:lt1>
          <a:srgbClr val="FFFFFF"/>
        </a:lt1>
        <a:dk2>
          <a:srgbClr val="800000"/>
        </a:dk2>
        <a:lt2>
          <a:srgbClr val="FFFFCC"/>
        </a:lt2>
        <a:accent1>
          <a:srgbClr val="FF7C80"/>
        </a:accent1>
        <a:accent2>
          <a:srgbClr val="990000"/>
        </a:accent2>
        <a:accent3>
          <a:srgbClr val="C0AAAA"/>
        </a:accent3>
        <a:accent4>
          <a:srgbClr val="DADADA"/>
        </a:accent4>
        <a:accent5>
          <a:srgbClr val="FFBFC0"/>
        </a:accent5>
        <a:accent6>
          <a:srgbClr val="8A0000"/>
        </a:accent6>
        <a:hlink>
          <a:srgbClr val="FF66CC"/>
        </a:hlink>
        <a:folHlink>
          <a:srgbClr val="FFCC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2">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F6BE00"/>
    </a:accent5>
    <a:accent6>
      <a:srgbClr val="AE2573"/>
    </a:accent6>
    <a:hlink>
      <a:srgbClr val="0000FF"/>
    </a:hlink>
    <a:folHlink>
      <a:srgbClr val="800080"/>
    </a:folHlink>
  </a:clrScheme>
</a:themeOverride>
</file>

<file path=ppt/theme/themeOverride2.xml><?xml version="1.0" encoding="utf-8"?>
<a:themeOverride xmlns:a="http://schemas.openxmlformats.org/drawingml/2006/main">
  <a:clrScheme name="Custom 2">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F6BE00"/>
    </a:accent5>
    <a:accent6>
      <a:srgbClr val="AE2573"/>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SharedContentType xmlns="Microsoft.SharePoint.Taxonomy.ContentTypeSync" SourceId="e1e867eb-0ccf-46b3-a8be-678a344b5681" ContentTypeId="0x0101" PreviousValue="false"/>
</file>

<file path=customXml/item3.xml><?xml version="1.0" encoding="utf-8"?>
<ct:contentTypeSchema xmlns:ct="http://schemas.microsoft.com/office/2006/metadata/contentType" xmlns:ma="http://schemas.microsoft.com/office/2006/metadata/properties/metaAttributes" ct:_="" ma:_="" ma:contentTypeName="Document" ma:contentTypeID="0x010100228288C84E1DDE4EB5E7AD34197F94B1" ma:contentTypeVersion="67" ma:contentTypeDescription="Create a new document." ma:contentTypeScope="" ma:versionID="4ee5b1081f0c27e4783ee4c7302b3169">
  <xsd:schema xmlns:xsd="http://www.w3.org/2001/XMLSchema" xmlns:xs="http://www.w3.org/2001/XMLSchema" xmlns:p="http://schemas.microsoft.com/office/2006/metadata/properties" xmlns:ns2="6b67d80f-331f-4b51-b18e-81b8c101c29d" xmlns:ns3="1e61f529-8f22-46c7-a76f-bf56c3f12971" xmlns:ns4="a0586231-9477-4591-a29e-570308545c89" targetNamespace="http://schemas.microsoft.com/office/2006/metadata/properties" ma:root="true" ma:fieldsID="b71af674562cc1441edc924707cb867d" ns2:_="" ns3:_="" ns4:_="">
    <xsd:import namespace="6b67d80f-331f-4b51-b18e-81b8c101c29d"/>
    <xsd:import namespace="1e61f529-8f22-46c7-a76f-bf56c3f12971"/>
    <xsd:import namespace="a0586231-9477-4591-a29e-570308545c89"/>
    <xsd:element name="properties">
      <xsd:complexType>
        <xsd:sequence>
          <xsd:element name="documentManagement">
            <xsd:complexType>
              <xsd:all>
                <xsd:element ref="ns2:SharedWithUsers" minOccurs="0"/>
                <xsd:element ref="ns2:SharingHintHash" minOccurs="0"/>
                <xsd:element ref="ns2:SharedWithDetails" minOccurs="0"/>
                <xsd:element ref="ns3:LastSharedByUser" minOccurs="0"/>
                <xsd:element ref="ns3:LastSharedByTime" minOccurs="0"/>
                <xsd:element ref="ns4:MediaServiceMetadata" minOccurs="0"/>
                <xsd:element ref="ns4:MediaServiceFastMetadata" minOccurs="0"/>
                <xsd:element ref="ns4:MediaServiceDateTaken" minOccurs="0"/>
                <xsd:element ref="ns4:MediaServiceAutoTags" minOccurs="0"/>
                <xsd:element ref="ns4: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67d80f-331f-4b51-b18e-81b8c101c29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e61f529-8f22-46c7-a76f-bf56c3f12971" elementFormDefault="qualified">
    <xsd:import namespace="http://schemas.microsoft.com/office/2006/documentManagement/types"/>
    <xsd:import namespace="http://schemas.microsoft.com/office/infopath/2007/PartnerControls"/>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a0586231-9477-4591-a29e-570308545c89"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AutoTags" ma:index="16" nillable="true" ma:displayName="MediaServiceAutoTags" ma:description=""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6C1FA50-B09A-4BD8-8F2C-D8AABC293F87}">
  <ds:schemaRefs>
    <ds:schemaRef ds:uri="http://schemas.microsoft.com/office/2006/metadata/properties"/>
    <ds:schemaRef ds:uri="a0586231-9477-4591-a29e-570308545c89"/>
    <ds:schemaRef ds:uri="1e61f529-8f22-46c7-a76f-bf56c3f12971"/>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6b67d80f-331f-4b51-b18e-81b8c101c29d"/>
    <ds:schemaRef ds:uri="http://purl.org/dc/elements/1.1/"/>
    <ds:schemaRef ds:uri="http://www.w3.org/XML/1998/namespace"/>
  </ds:schemaRefs>
</ds:datastoreItem>
</file>

<file path=customXml/itemProps2.xml><?xml version="1.0" encoding="utf-8"?>
<ds:datastoreItem xmlns:ds="http://schemas.openxmlformats.org/officeDocument/2006/customXml" ds:itemID="{DBD0CFA0-0989-4A2F-A0CB-4541AC97E13A}">
  <ds:schemaRefs>
    <ds:schemaRef ds:uri="Microsoft.SharePoint.Taxonomy.ContentTypeSync"/>
  </ds:schemaRefs>
</ds:datastoreItem>
</file>

<file path=customXml/itemProps3.xml><?xml version="1.0" encoding="utf-8"?>
<ds:datastoreItem xmlns:ds="http://schemas.openxmlformats.org/officeDocument/2006/customXml" ds:itemID="{32B52CE2-64EA-4BA8-9D77-23F2F2791CB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b67d80f-331f-4b51-b18e-81b8c101c29d"/>
    <ds:schemaRef ds:uri="1e61f529-8f22-46c7-a76f-bf56c3f12971"/>
    <ds:schemaRef ds:uri="a0586231-9477-4591-a29e-570308545c8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31C6614A-21D8-42AA-890F-7A3A0102C96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6893</TotalTime>
  <Words>1304</Words>
  <Application>Microsoft Office PowerPoint</Application>
  <PresentationFormat>On-screen Show (4:3)</PresentationFormat>
  <Paragraphs>157</Paragraphs>
  <Slides>14</Slides>
  <Notes>14</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14</vt:i4>
      </vt:variant>
    </vt:vector>
  </HeadingPairs>
  <TitlesOfParts>
    <vt:vector size="24" baseType="lpstr">
      <vt:lpstr>Arial</vt:lpstr>
      <vt:lpstr>Arial Black</vt:lpstr>
      <vt:lpstr>Arial Narrow</vt:lpstr>
      <vt:lpstr>Calibri</vt:lpstr>
      <vt:lpstr>Comic Sans MS</vt:lpstr>
      <vt:lpstr>Times New Roman</vt:lpstr>
      <vt:lpstr>Wingdings</vt:lpstr>
      <vt:lpstr>Office Theme</vt:lpstr>
      <vt:lpstr>2_Office Theme</vt:lpstr>
      <vt:lpstr>2_Crayons</vt:lpstr>
      <vt:lpstr>Engaging with Parents  and Caregivers – Part 2</vt:lpstr>
      <vt:lpstr>Activities Between  Adults and Their Children</vt:lpstr>
      <vt:lpstr>Cell Phones Yankee Doodle</vt:lpstr>
      <vt:lpstr>Interactivity </vt:lpstr>
      <vt:lpstr>TALK</vt:lpstr>
      <vt:lpstr>TALK</vt:lpstr>
      <vt:lpstr>READ</vt:lpstr>
      <vt:lpstr>READ</vt:lpstr>
      <vt:lpstr>SING</vt:lpstr>
      <vt:lpstr>ACTIVITIES</vt:lpstr>
      <vt:lpstr>ACTIVITIES</vt:lpstr>
      <vt:lpstr>ACTIVITIES</vt:lpstr>
      <vt:lpstr>YOU make a difference</vt:lpstr>
      <vt:lpstr>Acknowledgements</vt:lpstr>
    </vt:vector>
  </TitlesOfParts>
  <Company>oclc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Blake,Clint</dc:creator>
  <cp:lastModifiedBy>Doyle,Brooke</cp:lastModifiedBy>
  <cp:revision>693</cp:revision>
  <cp:lastPrinted>2018-05-21T01:47:43Z</cp:lastPrinted>
  <dcterms:created xsi:type="dcterms:W3CDTF">2015-08-07T17:27:45Z</dcterms:created>
  <dcterms:modified xsi:type="dcterms:W3CDTF">2018-08-02T19:12:39Z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0x010100228288C84E1DDE4EB5E7AD34197F94B1</vt:lpwstr>
  </property>
</Properties>
</file>