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5"/>
  </p:notesMasterIdLst>
  <p:sldIdLst>
    <p:sldId id="256" r:id="rId6"/>
    <p:sldId id="286" r:id="rId7"/>
    <p:sldId id="287" r:id="rId8"/>
    <p:sldId id="306" r:id="rId9"/>
    <p:sldId id="307" r:id="rId10"/>
    <p:sldId id="290" r:id="rId11"/>
    <p:sldId id="308" r:id="rId12"/>
    <p:sldId id="291" r:id="rId13"/>
    <p:sldId id="295" r:id="rId14"/>
    <p:sldId id="312" r:id="rId15"/>
    <p:sldId id="313" r:id="rId16"/>
    <p:sldId id="341" r:id="rId17"/>
    <p:sldId id="310" r:id="rId18"/>
    <p:sldId id="309" r:id="rId19"/>
    <p:sldId id="315" r:id="rId20"/>
    <p:sldId id="328" r:id="rId21"/>
    <p:sldId id="319" r:id="rId22"/>
    <p:sldId id="320" r:id="rId23"/>
    <p:sldId id="275" r:id="rId24"/>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04"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E4F"/>
    <a:srgbClr val="007427"/>
    <a:srgbClr val="6699FF"/>
    <a:srgbClr val="3399FF"/>
    <a:srgbClr val="0099FF"/>
    <a:srgbClr val="FFFFFF"/>
    <a:srgbClr val="EB776A"/>
    <a:srgbClr val="52C2BA"/>
    <a:srgbClr val="FFD96F"/>
    <a:srgbClr val="EF8F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6509" autoAdjust="0"/>
  </p:normalViewPr>
  <p:slideViewPr>
    <p:cSldViewPr snapToGrid="0" snapToObjects="1">
      <p:cViewPr varScale="1">
        <p:scale>
          <a:sx n="54" d="100"/>
          <a:sy n="54" d="100"/>
        </p:scale>
        <p:origin x="1372" y="44"/>
      </p:cViewPr>
      <p:guideLst>
        <p:guide pos="2904"/>
        <p:guide orient="horz" pos="2160"/>
      </p:guideLst>
    </p:cSldViewPr>
  </p:slideViewPr>
  <p:notesTextViewPr>
    <p:cViewPr>
      <p:scale>
        <a:sx n="125" d="100"/>
        <a:sy n="125" d="100"/>
      </p:scale>
      <p:origin x="0" y="-184"/>
    </p:cViewPr>
  </p:notesTextViewPr>
  <p:sorterViewPr>
    <p:cViewPr varScale="1">
      <p:scale>
        <a:sx n="1" d="1"/>
        <a:sy n="1" d="1"/>
      </p:scale>
      <p:origin x="0" y="0"/>
    </p:cViewPr>
  </p:sorterViewPr>
  <p:notesViewPr>
    <p:cSldViewPr snapToGrid="0" snapToObjects="1">
      <p:cViewPr varScale="1">
        <p:scale>
          <a:sx n="60" d="100"/>
          <a:sy n="60" d="100"/>
        </p:scale>
        <p:origin x="2500" y="6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15B9BEDB-31FA-F443-A2A0-978EBD736A53}" type="datetimeFigureOut">
              <a:rPr lang="en-US" smtClean="0"/>
              <a:pPr/>
              <a:t>7/19/2018</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BB42DD89-FC2F-AF4A-B0F9-824DE30488C6}" type="slidenum">
              <a:rPr lang="en-US" smtClean="0"/>
              <a:pPr/>
              <a:t>‹#›</a:t>
            </a:fld>
            <a:endParaRPr lang="en-US"/>
          </a:p>
        </p:txBody>
      </p:sp>
    </p:spTree>
    <p:extLst>
      <p:ext uri="{BB962C8B-B14F-4D97-AF65-F5344CB8AC3E}">
        <p14:creationId xmlns:p14="http://schemas.microsoft.com/office/powerpoint/2010/main" val="132881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en/users/Nanthapongs-254970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benwhitephotography"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photos/qDY9ahp0Mt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en/users/ArtsyBee-46261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pixabay.com/en/mikado-domino-stones-pay-steinchen-1013877/" TargetMode="External"/><Relationship Id="rId5" Type="http://schemas.openxmlformats.org/officeDocument/2006/relationships/hyperlink" Target="https://pixabay.com/en/users/3dman_eu-1553824/" TargetMode="External"/><Relationship Id="rId4" Type="http://schemas.openxmlformats.org/officeDocument/2006/relationships/hyperlink" Target="https://pixabay.com/en/asian-dragon-scary-fire-mythical-1527234/"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en/users/Comfreak-5158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en/narrative-history-dream-tell-79497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Narrow" panose="020B0606020202030204" pitchFamily="34" charset="0"/>
              </a:rPr>
              <a:t>Welcome to Supercharged Storytimes</a:t>
            </a:r>
          </a:p>
          <a:p>
            <a:r>
              <a:rPr lang="en-US" b="1" dirty="0">
                <a:latin typeface="Arial Narrow" panose="020B0606020202030204" pitchFamily="34" charset="0"/>
              </a:rPr>
              <a:t>In this module, we look at background knowledge, last but not least early literacy component.</a:t>
            </a:r>
          </a:p>
        </p:txBody>
      </p:sp>
      <p:sp>
        <p:nvSpPr>
          <p:cNvPr id="4" name="Slide Number Placeholder 3"/>
          <p:cNvSpPr>
            <a:spLocks noGrp="1"/>
          </p:cNvSpPr>
          <p:nvPr>
            <p:ph type="sldNum" sz="quarter" idx="10"/>
          </p:nvPr>
        </p:nvSpPr>
        <p:spPr/>
        <p:txBody>
          <a:bodyPr/>
          <a:lstStyle/>
          <a:p>
            <a:fld id="{BB42DD89-FC2F-AF4A-B0F9-824DE30488C6}" type="slidenum">
              <a:rPr lang="en-US" smtClean="0"/>
              <a:pPr/>
              <a:t>1</a:t>
            </a:fld>
            <a:endParaRPr lang="en-US"/>
          </a:p>
        </p:txBody>
      </p:sp>
    </p:spTree>
    <p:extLst>
      <p:ext uri="{BB962C8B-B14F-4D97-AF65-F5344CB8AC3E}">
        <p14:creationId xmlns:p14="http://schemas.microsoft.com/office/powerpoint/2010/main" val="58617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Narrow" panose="020B0606020202030204" pitchFamily="34" charset="0"/>
              </a:rPr>
              <a:t>Jamaica’s Find—honest, returning a lost stuffed animal puppy dog, talk</a:t>
            </a:r>
            <a:r>
              <a:rPr lang="en-US" altLang="en-US" b="1" baseline="0" dirty="0">
                <a:latin typeface="Arial Narrow" panose="020B0606020202030204" pitchFamily="34" charset="0"/>
              </a:rPr>
              <a:t> about ideas</a:t>
            </a:r>
          </a:p>
          <a:p>
            <a:pPr eaLnBrk="1" hangingPunct="1"/>
            <a:r>
              <a:rPr lang="en-US" altLang="en-US" b="1" baseline="0" dirty="0">
                <a:latin typeface="Arial Narrow" panose="020B0606020202030204" pitchFamily="34" charset="0"/>
              </a:rPr>
              <a:t>Reflect their experiences or expose them to new experiences</a:t>
            </a:r>
          </a:p>
          <a:p>
            <a:pPr eaLnBrk="1" hangingPunct="1"/>
            <a:endParaRPr lang="en-US" altLang="en-US" b="1" baseline="0" dirty="0">
              <a:latin typeface="Arial Narrow" panose="020B0606020202030204" pitchFamily="34" charset="0"/>
            </a:endParaRPr>
          </a:p>
          <a:p>
            <a:pPr eaLnBrk="1" hangingPunct="1"/>
            <a:r>
              <a:rPr lang="en-US" altLang="en-US" b="1" dirty="0">
                <a:latin typeface="Arial Narrow" panose="020B0606020202030204" pitchFamily="34" charset="0"/>
              </a:rPr>
              <a:t>Flight School—perseverance and problem solving</a:t>
            </a:r>
          </a:p>
          <a:p>
            <a:pPr eaLnBrk="1" hangingPunct="1"/>
            <a:endParaRPr lang="en-US" altLang="en-US" b="1" dirty="0">
              <a:latin typeface="Arial Narrow" panose="020B0606020202030204" pitchFamily="34" charset="0"/>
            </a:endParaRPr>
          </a:p>
          <a:p>
            <a:pPr eaLnBrk="1" hangingPunct="1"/>
            <a:r>
              <a:rPr lang="en-US" altLang="en-US" b="1" dirty="0">
                <a:latin typeface="Arial Narrow" panose="020B0606020202030204" pitchFamily="34" charset="0"/>
              </a:rPr>
              <a:t>Jump, Frog, Jump by Robert Kalan, Greenwillow, 1981.</a:t>
            </a:r>
          </a:p>
          <a:p>
            <a:pPr eaLnBrk="1" hangingPunct="1"/>
            <a:r>
              <a:rPr lang="en-US" altLang="en-US" b="1" dirty="0">
                <a:latin typeface="Arial Narrow" panose="020B0606020202030204" pitchFamily="34" charset="0"/>
              </a:rPr>
              <a:t>This is the snake that dropped from a branch</a:t>
            </a:r>
          </a:p>
          <a:p>
            <a:pPr eaLnBrk="1" hangingPunct="1"/>
            <a:r>
              <a:rPr lang="en-US" altLang="en-US" b="1" dirty="0">
                <a:latin typeface="Arial Narrow" panose="020B0606020202030204" pitchFamily="34" charset="0"/>
              </a:rPr>
              <a:t>and swallowed the fish . . .</a:t>
            </a:r>
          </a:p>
          <a:p>
            <a:pPr eaLnBrk="1" hangingPunct="1"/>
            <a:r>
              <a:rPr lang="en-US" altLang="en-US" b="1" dirty="0">
                <a:latin typeface="Arial Narrow" panose="020B0606020202030204" pitchFamily="34" charset="0"/>
              </a:rPr>
              <a:t>Cumulative tales support sequencing and prediction</a:t>
            </a:r>
          </a:p>
          <a:p>
            <a:pPr eaLnBrk="1" hangingPunct="1"/>
            <a:endParaRPr lang="en-US" altLang="en-US" b="1" dirty="0">
              <a:latin typeface="Arial" panose="020B0604020202020204" pitchFamily="34" charset="0"/>
            </a:endParaRPr>
          </a:p>
          <a:p>
            <a:pPr eaLnBrk="1" hangingPunct="1"/>
            <a:endParaRPr lang="en-US" altLang="en-US" b="1"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B42DD89-FC2F-AF4A-B0F9-824DE30488C6}" type="slidenum">
              <a:rPr lang="en-US" smtClean="0"/>
              <a:pPr/>
              <a:t>10</a:t>
            </a:fld>
            <a:endParaRPr lang="en-US"/>
          </a:p>
        </p:txBody>
      </p:sp>
    </p:spTree>
    <p:extLst>
      <p:ext uri="{BB962C8B-B14F-4D97-AF65-F5344CB8AC3E}">
        <p14:creationId xmlns:p14="http://schemas.microsoft.com/office/powerpoint/2010/main" val="364417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Narrow" panose="020B0606020202030204" pitchFamily="34" charset="0"/>
              </a:rPr>
              <a:t>Let’s look now at the second</a:t>
            </a:r>
            <a:r>
              <a:rPr lang="en-US" b="1" baseline="0" dirty="0">
                <a:latin typeface="Arial Narrow" panose="020B0606020202030204" pitchFamily="34" charset="0"/>
              </a:rPr>
              <a:t> area of background knowledge, content knowledge. </a:t>
            </a:r>
          </a:p>
        </p:txBody>
      </p:sp>
      <p:sp>
        <p:nvSpPr>
          <p:cNvPr id="4" name="Slide Number Placeholder 3"/>
          <p:cNvSpPr>
            <a:spLocks noGrp="1"/>
          </p:cNvSpPr>
          <p:nvPr>
            <p:ph type="sldNum" sz="quarter" idx="10"/>
          </p:nvPr>
        </p:nvSpPr>
        <p:spPr/>
        <p:txBody>
          <a:bodyPr/>
          <a:lstStyle/>
          <a:p>
            <a:fld id="{BB42DD89-FC2F-AF4A-B0F9-824DE30488C6}" type="slidenum">
              <a:rPr lang="en-US" smtClean="0"/>
              <a:pPr/>
              <a:t>11</a:t>
            </a:fld>
            <a:endParaRPr lang="en-US"/>
          </a:p>
        </p:txBody>
      </p:sp>
    </p:spTree>
    <p:extLst>
      <p:ext uri="{BB962C8B-B14F-4D97-AF65-F5344CB8AC3E}">
        <p14:creationId xmlns:p14="http://schemas.microsoft.com/office/powerpoint/2010/main" val="392178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Adapt as desired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2E6759-C0F5-41A8-8855-FCD9EB8690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48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As we begin to explore more information around content knowledge, or the facts and information on a variety of topics, we thought this would be a good opportunity to explore some common behaviors of adults when reading different types of books with preschoolers. </a:t>
            </a:r>
            <a:endParaRPr lang="en-US" baseline="0" dirty="0">
              <a:solidFill>
                <a:srgbClr val="FF0000"/>
              </a:solidFill>
            </a:endParaRPr>
          </a:p>
          <a:p>
            <a:endParaRPr lang="en-US" dirty="0"/>
          </a:p>
          <a:p>
            <a:r>
              <a:rPr lang="en-US" dirty="0"/>
              <a:t>***INTERACTIVITY – adapt as desired</a:t>
            </a:r>
          </a:p>
          <a:p>
            <a:pPr marL="628650" lvl="1" indent="-171450">
              <a:buFont typeface="Wingdings" panose="05000000000000000000" pitchFamily="2" charset="2"/>
              <a:buChar char="§"/>
            </a:pPr>
            <a:r>
              <a:rPr lang="en-US" dirty="0"/>
              <a:t>Ask participants to place a check mark on either “factual” or “story” for each question</a:t>
            </a:r>
          </a:p>
          <a:p>
            <a:pPr eaLnBrk="1" hangingPunct="1"/>
            <a:endParaRPr lang="en-US" altLang="en-US" b="1" dirty="0">
              <a:solidFill>
                <a:srgbClr val="000000"/>
              </a:solidFill>
              <a:latin typeface="Arial Narrow" panose="020B0606020202030204" pitchFamily="34" charset="0"/>
            </a:endParaRPr>
          </a:p>
          <a:p>
            <a:pPr eaLnBrk="1" hangingPunct="1"/>
            <a:r>
              <a:rPr lang="en-US" altLang="en-US" b="1" dirty="0">
                <a:solidFill>
                  <a:srgbClr val="000000"/>
                </a:solidFill>
                <a:latin typeface="Arial Narrow" panose="020B0606020202030204" pitchFamily="34" charset="0"/>
              </a:rPr>
              <a:t>A study in Reading Research Quarterly* noted that parents talk with their children twice as much during shared book reading of informational texts than with storybooks. </a:t>
            </a:r>
          </a:p>
          <a:p>
            <a:pPr eaLnBrk="1" hangingPunct="1"/>
            <a:r>
              <a:rPr lang="en-US" altLang="en-US" b="1" dirty="0">
                <a:solidFill>
                  <a:srgbClr val="000000"/>
                </a:solidFill>
                <a:latin typeface="Arial Narrow" panose="020B0606020202030204" pitchFamily="34" charset="0"/>
              </a:rPr>
              <a:t>The talk around informational books was at higher levels of cognitive demand. </a:t>
            </a:r>
          </a:p>
          <a:p>
            <a:pPr eaLnBrk="1" hangingPunct="1"/>
            <a:r>
              <a:rPr lang="en-US" altLang="en-US" b="1" dirty="0">
                <a:solidFill>
                  <a:srgbClr val="000000"/>
                </a:solidFill>
                <a:latin typeface="Arial Narrow" panose="020B0606020202030204" pitchFamily="34" charset="0"/>
              </a:rPr>
              <a:t>Parents also allowed children to talk twice as much with informational books than with storybooks. </a:t>
            </a:r>
          </a:p>
          <a:p>
            <a:pPr eaLnBrk="1" hangingPunct="1"/>
            <a:r>
              <a:rPr lang="en-US" altLang="en-US" b="1" dirty="0">
                <a:solidFill>
                  <a:srgbClr val="000000"/>
                </a:solidFill>
                <a:latin typeface="Arial Narrow" panose="020B0606020202030204" pitchFamily="34" charset="0"/>
              </a:rPr>
              <a:t>This occurred without any training or teaching for the parents. </a:t>
            </a:r>
          </a:p>
          <a:p>
            <a:pPr eaLnBrk="1" hangingPunct="1"/>
            <a:r>
              <a:rPr lang="en-US" altLang="en-US" b="1" dirty="0">
                <a:solidFill>
                  <a:srgbClr val="000000"/>
                </a:solidFill>
                <a:latin typeface="Arial Narrow" panose="020B0606020202030204" pitchFamily="34" charset="0"/>
              </a:rPr>
              <a:t>Factual books are more “interruptible”. Consider suggesting factual books for parents to share with their children. </a:t>
            </a:r>
          </a:p>
          <a:p>
            <a:pPr lvl="0"/>
            <a:endParaRPr lang="en-US" altLang="en-US" b="1" dirty="0">
              <a:solidFill>
                <a:srgbClr val="000000"/>
              </a:solidFill>
              <a:latin typeface="Arial Narrow" panose="020B0606020202030204" pitchFamily="34" charset="0"/>
            </a:endParaRPr>
          </a:p>
          <a:p>
            <a:pPr lvl="0"/>
            <a:r>
              <a:rPr lang="en-US" altLang="en-US" b="1" dirty="0">
                <a:solidFill>
                  <a:srgbClr val="0070C0"/>
                </a:solidFill>
                <a:latin typeface="Arial Narrow" panose="020B0606020202030204" pitchFamily="34" charset="0"/>
              </a:rPr>
              <a:t>Push this citation in chat; </a:t>
            </a:r>
          </a:p>
          <a:p>
            <a:pPr lvl="0"/>
            <a:r>
              <a:rPr lang="en-US" altLang="en-US" sz="800" dirty="0">
                <a:solidFill>
                  <a:srgbClr val="000000"/>
                </a:solidFill>
                <a:latin typeface="Arial" panose="020B0604020202020204" pitchFamily="34" charset="0"/>
              </a:rPr>
              <a:t>*STUDY: Lisa Hammett Price, Anne van </a:t>
            </a:r>
            <a:r>
              <a:rPr lang="en-US" altLang="en-US" sz="800" dirty="0" err="1">
                <a:solidFill>
                  <a:srgbClr val="000000"/>
                </a:solidFill>
                <a:latin typeface="Arial" panose="020B0604020202020204" pitchFamily="34" charset="0"/>
              </a:rPr>
              <a:t>Kleeck</a:t>
            </a:r>
            <a:r>
              <a:rPr lang="en-US" altLang="en-US" sz="800" dirty="0">
                <a:solidFill>
                  <a:srgbClr val="000000"/>
                </a:solidFill>
                <a:latin typeface="Arial" panose="020B0604020202020204" pitchFamily="34" charset="0"/>
              </a:rPr>
              <a:t> and Carl J. </a:t>
            </a:r>
            <a:r>
              <a:rPr lang="en-US" altLang="en-US" sz="800" dirty="0" err="1">
                <a:solidFill>
                  <a:srgbClr val="000000"/>
                </a:solidFill>
                <a:latin typeface="Arial" panose="020B0604020202020204" pitchFamily="34" charset="0"/>
              </a:rPr>
              <a:t>Huberty</a:t>
            </a:r>
            <a:r>
              <a:rPr lang="en-US" altLang="en-US" sz="800" dirty="0">
                <a:solidFill>
                  <a:srgbClr val="000000"/>
                </a:solidFill>
                <a:latin typeface="Arial" panose="020B0604020202020204" pitchFamily="34" charset="0"/>
              </a:rPr>
              <a:t>. Talk during Book Sharing between Parents and Preschool Children: A Comparison between Storybook and Expository Book Conditions. Reading Research Quarterly, Vol. 44, No. 2 (Apr. - Jun., 2009), pp. 171-194 . www.jstor.org/stable/20462724 (abstract)</a:t>
            </a:r>
          </a:p>
          <a:p>
            <a:endParaRPr lang="en-US" dirty="0"/>
          </a:p>
        </p:txBody>
      </p:sp>
      <p:sp>
        <p:nvSpPr>
          <p:cNvPr id="4" name="Slide Number Placeholder 3"/>
          <p:cNvSpPr>
            <a:spLocks noGrp="1"/>
          </p:cNvSpPr>
          <p:nvPr>
            <p:ph type="sldNum" sz="quarter" idx="10"/>
          </p:nvPr>
        </p:nvSpPr>
        <p:spPr/>
        <p:txBody>
          <a:bodyPr/>
          <a:lstStyle/>
          <a:p>
            <a:fld id="{BB42DD89-FC2F-AF4A-B0F9-824DE30488C6}" type="slidenum">
              <a:rPr lang="en-US" smtClean="0"/>
              <a:pPr/>
              <a:t>13</a:t>
            </a:fld>
            <a:endParaRPr lang="en-US"/>
          </a:p>
        </p:txBody>
      </p:sp>
    </p:spTree>
    <p:extLst>
      <p:ext uri="{BB962C8B-B14F-4D97-AF65-F5344CB8AC3E}">
        <p14:creationId xmlns:p14="http://schemas.microsoft.com/office/powerpoint/2010/main" val="364382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75" y="641350"/>
            <a:ext cx="3424238" cy="2568575"/>
          </a:xfrm>
        </p:spPr>
      </p:sp>
      <p:sp>
        <p:nvSpPr>
          <p:cNvPr id="3" name="Notes Placeholder 2"/>
          <p:cNvSpPr>
            <a:spLocks noGrp="1"/>
          </p:cNvSpPr>
          <p:nvPr>
            <p:ph type="body" idx="1"/>
          </p:nvPr>
        </p:nvSpPr>
        <p:spPr>
          <a:xfrm>
            <a:off x="549398" y="3317952"/>
            <a:ext cx="5992080" cy="5064048"/>
          </a:xfrm>
        </p:spPr>
        <p:txBody>
          <a:bodyPr/>
          <a:lstStyle/>
          <a:p>
            <a:pPr eaLnBrk="1" hangingPunct="1">
              <a:spcBef>
                <a:spcPct val="0"/>
              </a:spcBef>
            </a:pPr>
            <a:r>
              <a:rPr lang="en-US" altLang="en-US" b="1" dirty="0">
                <a:latin typeface="Arial Narrow" panose="020B0606020202030204" pitchFamily="34" charset="0"/>
              </a:rPr>
              <a:t>Content knowledge is knowing information and facts on a variety of topics. This knowledge can be gained in different ways.</a:t>
            </a:r>
          </a:p>
          <a:p>
            <a:pPr eaLnBrk="1" hangingPunct="1">
              <a:spcBef>
                <a:spcPct val="0"/>
              </a:spcBef>
            </a:pPr>
            <a:endParaRPr lang="en-US" altLang="en-US" b="1" dirty="0">
              <a:latin typeface="Arial Narrow" panose="020B0606020202030204" pitchFamily="34" charset="0"/>
            </a:endParaRPr>
          </a:p>
          <a:p>
            <a:pPr eaLnBrk="1" hangingPunct="1">
              <a:spcBef>
                <a:spcPct val="0"/>
              </a:spcBef>
            </a:pPr>
            <a:r>
              <a:rPr lang="en-US" altLang="en-US" b="1" dirty="0">
                <a:latin typeface="Arial Narrow" panose="020B0606020202030204" pitchFamily="34" charset="0"/>
              </a:rPr>
              <a:t>Children who have strong content knowledge will find it easier to later understand what they read.</a:t>
            </a:r>
          </a:p>
          <a:p>
            <a:pPr eaLnBrk="1" hangingPunct="1">
              <a:spcBef>
                <a:spcPct val="0"/>
              </a:spcBef>
            </a:pPr>
            <a:endParaRPr lang="en-US" altLang="en-US" b="1" dirty="0">
              <a:latin typeface="Arial Narrow" panose="020B0606020202030204" pitchFamily="34" charset="0"/>
            </a:endParaRPr>
          </a:p>
          <a:p>
            <a:pPr eaLnBrk="1" hangingPunct="1">
              <a:spcBef>
                <a:spcPct val="0"/>
              </a:spcBef>
            </a:pPr>
            <a:r>
              <a:rPr lang="en-US" altLang="en-US" b="1" dirty="0">
                <a:latin typeface="Arial Narrow" panose="020B0606020202030204" pitchFamily="34" charset="0"/>
              </a:rPr>
              <a:t>We often choose topics that are of interest to the children, and that is certainly a good start. It is important to expose children to topics they may not be aware of. So, topics that interest you, or the adult, are good ways to expand their horizons.</a:t>
            </a:r>
          </a:p>
          <a:p>
            <a:pPr eaLnBrk="1" hangingPunct="1">
              <a:spcBef>
                <a:spcPct val="0"/>
              </a:spcBef>
            </a:pPr>
            <a:endParaRPr lang="en-US" altLang="en-US" b="1" dirty="0">
              <a:latin typeface="Arial Narrow" panose="020B0606020202030204" pitchFamily="34" charset="0"/>
            </a:endParaRPr>
          </a:p>
          <a:p>
            <a:pPr eaLnBrk="1" hangingPunct="1">
              <a:spcBef>
                <a:spcPct val="0"/>
              </a:spcBef>
            </a:pPr>
            <a:r>
              <a:rPr lang="en-US" altLang="en-US" b="1" dirty="0">
                <a:latin typeface="Arial Narrow" panose="020B0606020202030204" pitchFamily="34" charset="0"/>
              </a:rPr>
              <a:t>Using books to explore beyond their own world is important. If they live in a farming area, we would also want to introduce books about what it is like living in a city, for example. </a:t>
            </a:r>
            <a:endParaRPr lang="en-US" altLang="en-US" b="1" dirty="0">
              <a:solidFill>
                <a:srgbClr val="000000"/>
              </a:solidFill>
              <a:latin typeface="Arial Narrow" panose="020B0606020202030204" pitchFamily="34" charset="0"/>
            </a:endParaRPr>
          </a:p>
          <a:p>
            <a:pPr eaLnBrk="1" hangingPunct="1"/>
            <a:endParaRPr lang="en-US" altLang="en-US" b="1" dirty="0">
              <a:solidFill>
                <a:srgbClr val="000000"/>
              </a:solidFill>
              <a:latin typeface="Arial Narrow" panose="020B0606020202030204" pitchFamily="34" charset="0"/>
            </a:endParaRPr>
          </a:p>
          <a:p>
            <a:pPr eaLnBrk="1" hangingPunct="1"/>
            <a:endParaRPr lang="en-US" altLang="en-US" sz="800" dirty="0">
              <a:solidFill>
                <a:srgbClr val="000000"/>
              </a:solidFill>
              <a:latin typeface="Arial" panose="020B0604020202020204" pitchFamily="34" charset="0"/>
            </a:endParaRPr>
          </a:p>
          <a:p>
            <a:pPr eaLnBrk="1" hangingPunct="1"/>
            <a:r>
              <a:rPr lang="en-US" altLang="en-US" sz="800" dirty="0">
                <a:solidFill>
                  <a:srgbClr val="000000"/>
                </a:solidFill>
                <a:latin typeface="Arial" panose="020B0604020202020204" pitchFamily="34" charset="0"/>
              </a:rPr>
              <a:t>Photo: Fieldwork by </a:t>
            </a:r>
            <a:r>
              <a:rPr lang="en-US" sz="1200" kern="1200" dirty="0">
                <a:solidFill>
                  <a:schemeClr val="tx1"/>
                </a:solidFill>
                <a:effectLst/>
                <a:latin typeface="+mn-lt"/>
                <a:ea typeface="+mn-ea"/>
                <a:cs typeface="+mn-cs"/>
                <a:hlinkClick r:id="rId3"/>
              </a:rPr>
              <a:t>Nanthapongs</a:t>
            </a:r>
            <a:r>
              <a:rPr lang="en-US" sz="1200" kern="1200" dirty="0">
                <a:solidFill>
                  <a:schemeClr val="tx1"/>
                </a:solidFill>
                <a:effectLst/>
                <a:latin typeface="+mn-lt"/>
                <a:ea typeface="+mn-ea"/>
                <a:cs typeface="+mn-cs"/>
              </a:rPr>
              <a:t> on Pixabay: https://pixabay.com/en/the-person-view-stance-kids-book-2887609/ </a:t>
            </a:r>
            <a:endParaRPr lang="en-US" altLang="en-US" sz="80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B42DD89-FC2F-AF4A-B0F9-824DE30488C6}" type="slidenum">
              <a:rPr lang="en-US" smtClean="0"/>
              <a:pPr/>
              <a:t>14</a:t>
            </a:fld>
            <a:endParaRPr lang="en-US"/>
          </a:p>
        </p:txBody>
      </p:sp>
    </p:spTree>
    <p:extLst>
      <p:ext uri="{BB962C8B-B14F-4D97-AF65-F5344CB8AC3E}">
        <p14:creationId xmlns:p14="http://schemas.microsoft.com/office/powerpoint/2010/main" val="331079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ct val="0"/>
              </a:spcAft>
              <a:buClrTx/>
              <a:buSzTx/>
              <a:buFontTx/>
              <a:buNone/>
              <a:tabLst/>
              <a:defRPr/>
            </a:pPr>
            <a:r>
              <a:rPr lang="en-US" altLang="en-US" sz="1200" b="1" i="0" dirty="0">
                <a:solidFill>
                  <a:srgbClr val="000000"/>
                </a:solidFill>
                <a:latin typeface="Arial Narrow" panose="020B0606020202030204" pitchFamily="34" charset="0"/>
                <a:cs typeface="Arial" panose="020B0604020202020204" pitchFamily="34" charset="0"/>
              </a:rPr>
              <a:t>Here you see the book characteristics that babies and toddlers respond best to.</a:t>
            </a:r>
          </a:p>
          <a:p>
            <a:pPr marL="285750" marR="0" lvl="0" indent="-285750" algn="l" defTabSz="914400" rtl="0" eaLnBrk="0" fontAlgn="base" latinLnBrk="0" hangingPunct="0">
              <a:lnSpc>
                <a:spcPct val="100000"/>
              </a:lnSpc>
              <a:spcBef>
                <a:spcPts val="0"/>
              </a:spcBef>
              <a:spcAft>
                <a:spcPct val="0"/>
              </a:spcAft>
              <a:buClrTx/>
              <a:buSzTx/>
              <a:buFontTx/>
              <a:buNone/>
              <a:tabLst/>
              <a:defRPr/>
            </a:pPr>
            <a:r>
              <a:rPr lang="en-US" altLang="en-US" sz="1200" b="1" i="0" dirty="0">
                <a:solidFill>
                  <a:srgbClr val="000000"/>
                </a:solidFill>
                <a:latin typeface="Arial Narrow" panose="020B0606020202030204" pitchFamily="34" charset="0"/>
                <a:cs typeface="Arial" panose="020B0604020202020204" pitchFamily="34" charset="0"/>
              </a:rPr>
              <a:t>Any book you read with infants and toddlers provides an opportunity to talk about the world. Yes, it may just say “banana” but you can add information on how it feels, </a:t>
            </a:r>
            <a:r>
              <a:rPr lang="en-US" altLang="en-US" b="1" dirty="0">
                <a:solidFill>
                  <a:srgbClr val="000000"/>
                </a:solidFill>
                <a:latin typeface="Arial Narrow" panose="020B0606020202030204" pitchFamily="34" charset="0"/>
                <a:cs typeface="Arial" panose="020B0604020202020204" pitchFamily="34" charset="0"/>
              </a:rPr>
              <a:t>the skin is smooth and hard, and inside it is mushy; </a:t>
            </a:r>
            <a:r>
              <a:rPr lang="en-US" altLang="en-US" sz="1200" b="1" i="0" dirty="0">
                <a:solidFill>
                  <a:srgbClr val="000000"/>
                </a:solidFill>
                <a:latin typeface="Arial Narrow" panose="020B0606020202030204" pitchFamily="34" charset="0"/>
                <a:cs typeface="Arial" panose="020B0604020202020204" pitchFamily="34" charset="0"/>
              </a:rPr>
              <a:t>what can we make with bananas, how do they grow</a:t>
            </a:r>
          </a:p>
          <a:p>
            <a:pPr marL="285750" marR="0" lvl="0" indent="-285750" algn="l" defTabSz="914400" rtl="0" eaLnBrk="0" fontAlgn="base" latinLnBrk="0" hangingPunct="0">
              <a:lnSpc>
                <a:spcPct val="100000"/>
              </a:lnSpc>
              <a:spcBef>
                <a:spcPts val="0"/>
              </a:spcBef>
              <a:spcAft>
                <a:spcPct val="0"/>
              </a:spcAft>
              <a:buClrTx/>
              <a:buSzTx/>
              <a:buFontTx/>
              <a:buNone/>
              <a:tabLst/>
              <a:defRPr/>
            </a:pPr>
            <a:endParaRPr lang="en-US" altLang="en-US" b="1" dirty="0">
              <a:solidFill>
                <a:srgbClr val="000000"/>
              </a:solidFill>
              <a:cs typeface="Arial" panose="020B0604020202020204" pitchFamily="34" charset="0"/>
            </a:endParaRPr>
          </a:p>
          <a:p>
            <a:pPr marL="285750" marR="0" lvl="0" indent="-285750" algn="l" defTabSz="914400" rtl="0" eaLnBrk="0" fontAlgn="base" latinLnBrk="0" hangingPunct="0">
              <a:lnSpc>
                <a:spcPct val="100000"/>
              </a:lnSpc>
              <a:spcBef>
                <a:spcPts val="0"/>
              </a:spcBef>
              <a:spcAft>
                <a:spcPct val="0"/>
              </a:spcAft>
              <a:buClrTx/>
              <a:buSzTx/>
              <a:buFontTx/>
              <a:buNone/>
              <a:tabLst/>
              <a:defRPr/>
            </a:pPr>
            <a:endParaRPr lang="en-US" altLang="en-US" b="1" dirty="0">
              <a:solidFill>
                <a:srgbClr val="000000"/>
              </a:solidFill>
              <a:cs typeface="Arial" panose="020B0604020202020204" pitchFamily="34" charset="0"/>
            </a:endParaRPr>
          </a:p>
          <a:p>
            <a:pPr marL="285750" marR="0" lvl="0" indent="-285750" algn="l" defTabSz="914400" rtl="0" eaLnBrk="0" fontAlgn="base" latinLnBrk="0" hangingPunct="0">
              <a:lnSpc>
                <a:spcPct val="100000"/>
              </a:lnSpc>
              <a:spcBef>
                <a:spcPts val="0"/>
              </a:spcBef>
              <a:spcAft>
                <a:spcPct val="0"/>
              </a:spcAft>
              <a:buClrTx/>
              <a:buSzTx/>
              <a:buFontTx/>
              <a:buNone/>
              <a:tabLst/>
              <a:defRPr/>
            </a:pPr>
            <a:r>
              <a:rPr kumimoji="0" lang="en-US" b="0" i="0" u="none" strike="noStrike" kern="1200" cap="none" spc="0" normalizeH="0" baseline="0" noProof="0" dirty="0">
                <a:ln>
                  <a:noFill/>
                </a:ln>
                <a:solidFill>
                  <a:srgbClr val="000000">
                    <a:lumMod val="65000"/>
                    <a:lumOff val="35000"/>
                  </a:srgbClr>
                </a:solidFill>
                <a:effectLst/>
                <a:uLnTx/>
                <a:uFillTx/>
              </a:rPr>
              <a:t>Tip </a:t>
            </a:r>
            <a:r>
              <a:rPr kumimoji="0" lang="en-US" b="0" i="0" u="none" strike="noStrike" kern="1200" cap="none" spc="0" normalizeH="0" baseline="0" noProof="0" dirty="0" err="1">
                <a:ln>
                  <a:noFill/>
                </a:ln>
                <a:solidFill>
                  <a:srgbClr val="000000">
                    <a:lumMod val="65000"/>
                    <a:lumOff val="35000"/>
                  </a:srgbClr>
                </a:solidFill>
                <a:effectLst/>
                <a:uLnTx/>
                <a:uFillTx/>
              </a:rPr>
              <a:t>Tip</a:t>
            </a:r>
            <a:r>
              <a:rPr kumimoji="0" lang="en-US" b="0" i="0" u="none" strike="noStrike" kern="1200" cap="none" spc="0" normalizeH="0" baseline="0" noProof="0" dirty="0">
                <a:ln>
                  <a:noFill/>
                </a:ln>
                <a:solidFill>
                  <a:srgbClr val="000000">
                    <a:lumMod val="65000"/>
                    <a:lumOff val="35000"/>
                  </a:srgbClr>
                </a:solidFill>
                <a:effectLst/>
                <a:uLnTx/>
                <a:uFillTx/>
              </a:rPr>
              <a:t> Dig </a:t>
            </a:r>
            <a:r>
              <a:rPr kumimoji="0" lang="en-US" b="0" i="0" u="none" strike="noStrike" kern="1200" cap="none" spc="0" normalizeH="0" baseline="0" noProof="0" dirty="0" err="1">
                <a:ln>
                  <a:noFill/>
                </a:ln>
                <a:solidFill>
                  <a:srgbClr val="000000">
                    <a:lumMod val="65000"/>
                    <a:lumOff val="35000"/>
                  </a:srgbClr>
                </a:solidFill>
                <a:effectLst/>
                <a:uLnTx/>
                <a:uFillTx/>
              </a:rPr>
              <a:t>Dig</a:t>
            </a:r>
            <a:r>
              <a:rPr kumimoji="0" lang="en-US" b="0" i="0" u="none" strike="noStrike" kern="1200" cap="none" spc="0" normalizeH="0" baseline="0" noProof="0" dirty="0">
                <a:ln>
                  <a:noFill/>
                </a:ln>
                <a:solidFill>
                  <a:srgbClr val="000000">
                    <a:lumMod val="65000"/>
                    <a:lumOff val="35000"/>
                  </a:srgbClr>
                </a:solidFill>
                <a:effectLst/>
                <a:uLnTx/>
                <a:uFillTx/>
              </a:rPr>
              <a:t> by Emma Garcia </a:t>
            </a:r>
            <a:endParaRPr lang="en-US" altLang="en-US" b="0" i="0" dirty="0">
              <a:solidFill>
                <a:srgbClr val="000000"/>
              </a:solidFill>
              <a:cs typeface="Arial" panose="020B0604020202020204" pitchFamily="34" charset="0"/>
            </a:endParaRPr>
          </a:p>
          <a:p>
            <a:pPr marL="285750" marR="0" lvl="0" indent="-285750" algn="l" defTabSz="914400" rtl="0" eaLnBrk="0" fontAlgn="base" latinLnBrk="0" hangingPunct="0">
              <a:lnSpc>
                <a:spcPct val="100000"/>
              </a:lnSpc>
              <a:spcBef>
                <a:spcPts val="0"/>
              </a:spcBef>
              <a:spcAft>
                <a:spcPct val="0"/>
              </a:spcAft>
              <a:buClrTx/>
              <a:buSzTx/>
              <a:buFontTx/>
              <a:buNone/>
              <a:tabLst/>
              <a:defRPr/>
            </a:pPr>
            <a:r>
              <a:rPr lang="en-US" altLang="en-US" b="0" i="0" dirty="0">
                <a:solidFill>
                  <a:srgbClr val="000000"/>
                </a:solidFill>
                <a:cs typeface="Arial" panose="020B0604020202020204" pitchFamily="34" charset="0"/>
              </a:rPr>
              <a:t>Food: Los Alimentos ((Say and Play Bilingual) Sterling Press</a:t>
            </a:r>
          </a:p>
        </p:txBody>
      </p:sp>
      <p:sp>
        <p:nvSpPr>
          <p:cNvPr id="4" name="Slide Number Placeholder 3"/>
          <p:cNvSpPr>
            <a:spLocks noGrp="1"/>
          </p:cNvSpPr>
          <p:nvPr>
            <p:ph type="sldNum" sz="quarter" idx="10"/>
          </p:nvPr>
        </p:nvSpPr>
        <p:spPr/>
        <p:txBody>
          <a:bodyPr/>
          <a:lstStyle/>
          <a:p>
            <a:fld id="{BB42DD89-FC2F-AF4A-B0F9-824DE30488C6}" type="slidenum">
              <a:rPr lang="en-US" smtClean="0"/>
              <a:pPr/>
              <a:t>15</a:t>
            </a:fld>
            <a:endParaRPr lang="en-US"/>
          </a:p>
        </p:txBody>
      </p:sp>
    </p:spTree>
    <p:extLst>
      <p:ext uri="{BB962C8B-B14F-4D97-AF65-F5344CB8AC3E}">
        <p14:creationId xmlns:p14="http://schemas.microsoft.com/office/powerpoint/2010/main" val="333047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ct val="0"/>
              </a:spcAft>
              <a:buClrTx/>
              <a:buSzTx/>
              <a:buFontTx/>
              <a:buNone/>
              <a:tabLst/>
              <a:defRPr/>
            </a:pPr>
            <a:r>
              <a:rPr lang="en-US" altLang="en-US" b="1" dirty="0">
                <a:solidFill>
                  <a:srgbClr val="000000"/>
                </a:solidFill>
                <a:latin typeface="Arial Narrow" panose="020B0606020202030204" pitchFamily="34" charset="0"/>
              </a:rPr>
              <a:t>We can use lots of print materials to share content information. Even a catalog offers opportunities, not just to talk about the names of the objects, which would support vocabulary, but also to talk about what they are used for, what they are made of, when you might have used them.  </a:t>
            </a:r>
          </a:p>
          <a:p>
            <a:pPr marL="285750" marR="0" lvl="0" indent="-285750" algn="l" defTabSz="914400" rtl="0" eaLnBrk="0" fontAlgn="base" latinLnBrk="0" hangingPunct="0">
              <a:lnSpc>
                <a:spcPct val="100000"/>
              </a:lnSpc>
              <a:spcBef>
                <a:spcPts val="0"/>
              </a:spcBef>
              <a:spcAft>
                <a:spcPct val="0"/>
              </a:spcAft>
              <a:buClrTx/>
              <a:buSzTx/>
              <a:buFontTx/>
              <a:buNone/>
              <a:tabLst/>
              <a:defRPr/>
            </a:pPr>
            <a:endParaRPr lang="en-US" altLang="en-US" b="1" dirty="0">
              <a:solidFill>
                <a:srgbClr val="000000"/>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B42DD89-FC2F-AF4A-B0F9-824DE30488C6}" type="slidenum">
              <a:rPr lang="en-US" smtClean="0"/>
              <a:pPr/>
              <a:t>16</a:t>
            </a:fld>
            <a:endParaRPr lang="en-US"/>
          </a:p>
        </p:txBody>
      </p:sp>
    </p:spTree>
    <p:extLst>
      <p:ext uri="{BB962C8B-B14F-4D97-AF65-F5344CB8AC3E}">
        <p14:creationId xmlns:p14="http://schemas.microsoft.com/office/powerpoint/2010/main" val="89503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B42DD89-FC2F-AF4A-B0F9-824DE30488C6}" type="slidenum">
              <a:rPr lang="en-US" smtClean="0"/>
              <a:pPr/>
              <a:t>17</a:t>
            </a:fld>
            <a:endParaRPr lang="en-US"/>
          </a:p>
        </p:txBody>
      </p:sp>
      <p:sp>
        <p:nvSpPr>
          <p:cNvPr id="6" name="Notes Placeholder 5"/>
          <p:cNvSpPr txBox="1">
            <a:spLocks noGrp="1"/>
          </p:cNvSpPr>
          <p:nvPr>
            <p:ph type="body" idx="1"/>
          </p:nvPr>
        </p:nvSpPr>
        <p:spPr>
          <a:xfrm>
            <a:off x="685800" y="4482296"/>
            <a:ext cx="5486400" cy="2308324"/>
          </a:xfrm>
          <a:prstGeom prst="rect">
            <a:avLst/>
          </a:prstGeom>
          <a:noFill/>
        </p:spPr>
        <p:txBody>
          <a:bodyPr wrap="square" rtlCol="0">
            <a:spAutoFit/>
          </a:bodyPr>
          <a:lstStyle/>
          <a:p>
            <a:pPr marL="285750" lvl="0" indent="-285750" defTabSz="914400" eaLnBrk="0" fontAlgn="base" hangingPunct="0">
              <a:spcAft>
                <a:spcPct val="0"/>
              </a:spcAft>
              <a:defRPr/>
            </a:pPr>
            <a:r>
              <a:rPr lang="en-US" altLang="en-US" b="1" dirty="0">
                <a:solidFill>
                  <a:srgbClr val="000000"/>
                </a:solidFill>
                <a:latin typeface="Arial Narrow" panose="020B0606020202030204" pitchFamily="34" charset="0"/>
              </a:rPr>
              <a:t>W</a:t>
            </a:r>
            <a:r>
              <a:rPr lang="en-US" altLang="en-US" sz="1200" b="1" dirty="0">
                <a:solidFill>
                  <a:srgbClr val="000000"/>
                </a:solidFill>
                <a:latin typeface="Arial Narrow" panose="020B0606020202030204" pitchFamily="34" charset="0"/>
              </a:rPr>
              <a:t>e use factual books as great conversation starters. We can read some of the information offered in the book, adding any information we may have. </a:t>
            </a:r>
          </a:p>
          <a:p>
            <a:pPr marL="285750" lvl="0" indent="-285750" defTabSz="914400" eaLnBrk="0" fontAlgn="base" hangingPunct="0">
              <a:spcAft>
                <a:spcPct val="0"/>
              </a:spcAft>
              <a:defRPr/>
            </a:pPr>
            <a:r>
              <a:rPr lang="en-US" altLang="en-US" b="1" dirty="0">
                <a:solidFill>
                  <a:srgbClr val="000000"/>
                </a:solidFill>
                <a:latin typeface="Arial Narrow" panose="020B0606020202030204" pitchFamily="34" charset="0"/>
              </a:rPr>
              <a:t>And </a:t>
            </a:r>
            <a:r>
              <a:rPr lang="en-US" altLang="en-US" sz="1200" b="1" dirty="0">
                <a:solidFill>
                  <a:srgbClr val="000000"/>
                </a:solidFill>
                <a:latin typeface="Arial Narrow" panose="020B0606020202030204" pitchFamily="34" charset="0"/>
              </a:rPr>
              <a:t>relate the topic to the children’s own experiences.</a:t>
            </a:r>
          </a:p>
          <a:p>
            <a:pPr marL="285750" lvl="0" indent="-285750" defTabSz="914400" eaLnBrk="0" fontAlgn="base" hangingPunct="0">
              <a:spcAft>
                <a:spcPct val="0"/>
              </a:spcAft>
              <a:defRPr/>
            </a:pPr>
            <a:r>
              <a:rPr lang="en-US" altLang="en-US" sz="1200" b="1" dirty="0">
                <a:solidFill>
                  <a:srgbClr val="000000"/>
                </a:solidFill>
                <a:latin typeface="Arial Narrow" panose="020B0606020202030204" pitchFamily="34" charset="0"/>
              </a:rPr>
              <a:t>No need to read the whole book. Even modeling with a page or two is fine. </a:t>
            </a:r>
          </a:p>
          <a:p>
            <a:pPr marL="285750" lvl="0" indent="-285750" defTabSz="914400" eaLnBrk="0" fontAlgn="base" hangingPunct="0">
              <a:spcAft>
                <a:spcPct val="0"/>
              </a:spcAft>
              <a:defRPr/>
            </a:pPr>
            <a:endParaRPr lang="en-US" altLang="en-US" b="1" dirty="0">
              <a:solidFill>
                <a:srgbClr val="000000"/>
              </a:solidFill>
              <a:latin typeface="Arial Narrow" panose="020B0606020202030204" pitchFamily="34" charset="0"/>
            </a:endParaRPr>
          </a:p>
          <a:p>
            <a:pPr marL="285750" lvl="0" indent="-285750" eaLnBrk="0" fontAlgn="base" hangingPunct="0">
              <a:spcAft>
                <a:spcPct val="0"/>
              </a:spcAft>
              <a:defRPr/>
            </a:pPr>
            <a:r>
              <a:rPr lang="en-US" altLang="en-US" b="1" dirty="0">
                <a:solidFill>
                  <a:srgbClr val="000000"/>
                </a:solidFill>
                <a:latin typeface="Arial Narrow" panose="020B0606020202030204" pitchFamily="34" charset="0"/>
              </a:rPr>
              <a:t>For each storytime targeting ages 2 and up, we should include at least one factual book, even if you don’t read the whole book through.</a:t>
            </a:r>
          </a:p>
          <a:p>
            <a:pPr marL="285750" lvl="0" indent="-285750" eaLnBrk="0" fontAlgn="base" hangingPunct="0">
              <a:spcAft>
                <a:spcPct val="0"/>
              </a:spcAft>
              <a:defRPr/>
            </a:pPr>
            <a:r>
              <a:rPr lang="en-US" altLang="en-US" b="1" dirty="0">
                <a:solidFill>
                  <a:srgbClr val="000000"/>
                </a:solidFill>
                <a:latin typeface="Arial Narrow" panose="020B0606020202030204" pitchFamily="34" charset="0"/>
              </a:rPr>
              <a:t>It is important for parents and caregivers to understand the value of sharing factual books with their children. They often think of the non-fiction section as “the homework section.”</a:t>
            </a:r>
          </a:p>
          <a:p>
            <a:pPr marL="285750" lvl="0" indent="-285750" eaLnBrk="0" fontAlgn="base" hangingPunct="0">
              <a:spcAft>
                <a:spcPct val="0"/>
              </a:spcAft>
              <a:defRPr/>
            </a:pPr>
            <a:r>
              <a:rPr lang="en-US" altLang="en-US" b="1" dirty="0">
                <a:solidFill>
                  <a:srgbClr val="000000"/>
                </a:solidFill>
                <a:latin typeface="Arial Narrow" panose="020B0606020202030204" pitchFamily="34" charset="0"/>
              </a:rPr>
              <a:t>I have found a lot of books go out when I have a display of them at storytime. </a:t>
            </a:r>
          </a:p>
          <a:p>
            <a:pPr marL="285750" lvl="0" indent="-285750" defTabSz="914400" eaLnBrk="0" fontAlgn="base" hangingPunct="0">
              <a:spcAft>
                <a:spcPct val="0"/>
              </a:spcAft>
              <a:defRPr/>
            </a:pPr>
            <a:endParaRPr lang="en-US" altLang="en-US" sz="12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516778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Narrow" panose="020B0606020202030204" pitchFamily="34" charset="0"/>
              </a:rPr>
              <a:t>Preschoolers are curious about so many topics and it varies from child to child.</a:t>
            </a:r>
          </a:p>
          <a:p>
            <a:pPr eaLnBrk="1" hangingPunct="1"/>
            <a:r>
              <a:rPr lang="en-US" altLang="en-US" b="1" dirty="0">
                <a:latin typeface="Arial Narrow" panose="020B0606020202030204" pitchFamily="34" charset="0"/>
              </a:rPr>
              <a:t>They are often avid collectors and like to collect facts as well.</a:t>
            </a:r>
          </a:p>
          <a:p>
            <a:pPr eaLnBrk="1" hangingPunct="1"/>
            <a:r>
              <a:rPr lang="en-US" altLang="en-US" b="1" dirty="0">
                <a:latin typeface="Arial Narrow" panose="020B0606020202030204" pitchFamily="34" charset="0"/>
              </a:rPr>
              <a:t>We often see a sense of pride as they share information they know. </a:t>
            </a:r>
          </a:p>
          <a:p>
            <a:pPr eaLnBrk="1" hangingPunct="1"/>
            <a:endParaRPr lang="en-US" altLang="en-US" b="1" dirty="0">
              <a:latin typeface="Arial Narrow" panose="020B0606020202030204" pitchFamily="34" charset="0"/>
            </a:endParaRPr>
          </a:p>
          <a:p>
            <a:pPr eaLnBrk="1" hangingPunct="1"/>
            <a:r>
              <a:rPr lang="en-US" altLang="en-US" b="1" dirty="0">
                <a:latin typeface="Arial Narrow" panose="020B0606020202030204" pitchFamily="34" charset="0"/>
              </a:rPr>
              <a:t>Dinosaurs—don’t worry Mr. Jim, he’s a vegetarian!</a:t>
            </a:r>
          </a:p>
          <a:p>
            <a:pPr eaLnBrk="1" hangingPunct="1"/>
            <a:r>
              <a:rPr lang="en-US" altLang="en-US" b="1" dirty="0">
                <a:latin typeface="Arial Narrow" panose="020B0606020202030204" pitchFamily="34" charset="0"/>
              </a:rPr>
              <a:t> </a:t>
            </a:r>
          </a:p>
          <a:p>
            <a:pPr eaLnBrk="1" hangingPunct="1"/>
            <a:r>
              <a:rPr lang="en-US" altLang="en-US" b="1" dirty="0">
                <a:latin typeface="Arial Narrow" panose="020B0606020202030204" pitchFamily="34" charset="0"/>
              </a:rPr>
              <a:t>Introducing children to topics and information not in their immediate world helps them learn about our world which will later help them understand what they will read. </a:t>
            </a:r>
          </a:p>
          <a:p>
            <a:endParaRPr lang="en-US" b="1" dirty="0"/>
          </a:p>
          <a:p>
            <a:endParaRPr lang="en-US" dirty="0"/>
          </a:p>
        </p:txBody>
      </p:sp>
      <p:sp>
        <p:nvSpPr>
          <p:cNvPr id="4" name="Slide Number Placeholder 3"/>
          <p:cNvSpPr>
            <a:spLocks noGrp="1"/>
          </p:cNvSpPr>
          <p:nvPr>
            <p:ph type="sldNum" sz="quarter" idx="10"/>
          </p:nvPr>
        </p:nvSpPr>
        <p:spPr/>
        <p:txBody>
          <a:bodyPr/>
          <a:lstStyle/>
          <a:p>
            <a:fld id="{BB42DD89-FC2F-AF4A-B0F9-824DE30488C6}" type="slidenum">
              <a:rPr lang="en-US" smtClean="0"/>
              <a:pPr/>
              <a:t>18</a:t>
            </a:fld>
            <a:endParaRPr lang="en-US"/>
          </a:p>
        </p:txBody>
      </p:sp>
    </p:spTree>
    <p:extLst>
      <p:ext uri="{BB962C8B-B14F-4D97-AF65-F5344CB8AC3E}">
        <p14:creationId xmlns:p14="http://schemas.microsoft.com/office/powerpoint/2010/main" val="4093122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 want to say that we are all here due to the generous support of OCLC and the Institute for Museum and Library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appreciate the support of our content partners.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2DD89-FC2F-AF4A-B0F9-824DE3048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42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Narrow" panose="020B0606020202030204" pitchFamily="34" charset="0"/>
              </a:rPr>
              <a:t>Background knowledge is what children know about the world before they enter school. World knowledge.</a:t>
            </a:r>
          </a:p>
          <a:p>
            <a:pPr eaLnBrk="1" hangingPunct="1"/>
            <a:r>
              <a:rPr lang="en-US" altLang="en-US" b="1" dirty="0">
                <a:latin typeface="Arial Narrow" panose="020B0606020202030204" pitchFamily="34" charset="0"/>
              </a:rPr>
              <a:t>Although It  helps them to understand the meaning of words, it is deeper and broader than vocabulary. The experiences that children bring to school influence their background knowledge. Background knowledge is critical to their understanding of what they read.  </a:t>
            </a:r>
          </a:p>
          <a:p>
            <a:pPr eaLnBrk="1" hangingPunct="1"/>
            <a:endParaRPr lang="en-US" altLang="en-US" b="1" dirty="0">
              <a:latin typeface="Arial Narrow" panose="020B0606020202030204" pitchFamily="34" charset="0"/>
            </a:endParaRPr>
          </a:p>
          <a:p>
            <a:pPr eaLnBrk="1" hangingPunct="1"/>
            <a:r>
              <a:rPr lang="en-US" altLang="en-US" b="1" dirty="0">
                <a:latin typeface="Arial Narrow" panose="020B0606020202030204" pitchFamily="34" charset="0"/>
              </a:rPr>
              <a:t>It is broad and includes three subtopics. </a:t>
            </a:r>
          </a:p>
          <a:p>
            <a:pPr eaLnBrk="1" hangingPunct="1"/>
            <a:endParaRPr lang="en-US" altLang="en-US" b="1" dirty="0">
              <a:latin typeface="Arial Narrow" panose="020B0606020202030204" pitchFamily="34" charset="0"/>
            </a:endParaRPr>
          </a:p>
          <a:p>
            <a:pPr eaLnBrk="1" hangingPunct="1"/>
            <a:r>
              <a:rPr lang="en-US" altLang="en-US" b="1" dirty="0">
                <a:latin typeface="Arial Narrow" panose="020B0606020202030204" pitchFamily="34" charset="0"/>
              </a:rPr>
              <a:t>Conceptual thinking: abstract thinking</a:t>
            </a:r>
          </a:p>
          <a:p>
            <a:pPr eaLnBrk="1" hangingPunct="1"/>
            <a:r>
              <a:rPr lang="en-US" altLang="en-US" b="1" dirty="0">
                <a:latin typeface="Arial Narrow" panose="020B0606020202030204" pitchFamily="34" charset="0"/>
              </a:rPr>
              <a:t>Content knowledge: facts and information on a variety of topics</a:t>
            </a:r>
          </a:p>
          <a:p>
            <a:pPr eaLnBrk="1" hangingPunct="1"/>
            <a:r>
              <a:rPr lang="en-US" altLang="en-US" b="1" dirty="0">
                <a:latin typeface="Arial Narrow" panose="020B0606020202030204" pitchFamily="34" charset="0"/>
              </a:rPr>
              <a:t>Book/story knowledge: purposes of books</a:t>
            </a:r>
          </a:p>
          <a:p>
            <a:pPr eaLnBrk="1" hangingPunct="1"/>
            <a:r>
              <a:rPr lang="en-US" b="1" dirty="0">
                <a:latin typeface="Arial Narrow" panose="020B0606020202030204" pitchFamily="34" charset="0"/>
              </a:rPr>
              <a:t>             How stories work</a:t>
            </a:r>
          </a:p>
          <a:p>
            <a:pPr lvl="1"/>
            <a:r>
              <a:rPr lang="en-US" b="1" dirty="0">
                <a:latin typeface="Arial Narrow" panose="020B0606020202030204" pitchFamily="34" charset="0"/>
              </a:rPr>
              <a:t>Narrative skills—retell stories and events</a:t>
            </a:r>
          </a:p>
          <a:p>
            <a:pPr lvl="1"/>
            <a:r>
              <a:rPr lang="en-US" b="1" dirty="0">
                <a:solidFill>
                  <a:prstClr val="black"/>
                </a:solidFill>
                <a:latin typeface="Arial Narrow" panose="020B0606020202030204" pitchFamily="34" charset="0"/>
              </a:rPr>
              <a:t>Print motivation—enjoyment around books and reading</a:t>
            </a:r>
          </a:p>
          <a:p>
            <a:pPr eaLnBrk="1" hangingPunct="1"/>
            <a:endParaRPr lang="en-US" altLang="en-US" b="1"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B42DD89-FC2F-AF4A-B0F9-824DE30488C6}" type="slidenum">
              <a:rPr lang="en-US" smtClean="0"/>
              <a:pPr/>
              <a:t>2</a:t>
            </a:fld>
            <a:endParaRPr lang="en-US"/>
          </a:p>
        </p:txBody>
      </p:sp>
    </p:spTree>
    <p:extLst>
      <p:ext uri="{BB962C8B-B14F-4D97-AF65-F5344CB8AC3E}">
        <p14:creationId xmlns:p14="http://schemas.microsoft.com/office/powerpoint/2010/main" val="145345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Narrow" panose="020B0606020202030204" pitchFamily="34" charset="0"/>
                <a:cs typeface="Arial" panose="020B0604020202020204" pitchFamily="34" charset="0"/>
              </a:rPr>
              <a:t>Research notes: the more a person knows, the easier it is to learn new things in each step of a three-stage process: as you take in new information, as you think about the information, and as the information is stored in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Narrow" panose="020B0606020202030204" pitchFamily="34" charset="0"/>
                <a:cs typeface="Arial" panose="020B0604020202020204" pitchFamily="34" charset="0"/>
              </a:rPr>
              <a:t>Children bring their knowledge of the world around them to interpret the words they are decoding in order to make sense of what they are reading. </a:t>
            </a:r>
          </a:p>
          <a:p>
            <a:endParaRPr lang="en-US" i="1" dirty="0"/>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rial Narrow" panose="020B0606020202030204" pitchFamily="34" charset="0"/>
              </a:rPr>
              <a:t>Photo: </a:t>
            </a:r>
            <a:r>
              <a:rPr lang="en-US" sz="1200" kern="1200" dirty="0">
                <a:solidFill>
                  <a:schemeClr val="tx1"/>
                </a:solidFill>
                <a:effectLst/>
                <a:latin typeface="+mn-lt"/>
                <a:ea typeface="+mn-ea"/>
                <a:cs typeface="+mn-cs"/>
              </a:rPr>
              <a:t>The wonder of a book by </a:t>
            </a:r>
            <a:r>
              <a:rPr lang="en-US" sz="1200" u="sng" kern="1200" dirty="0">
                <a:solidFill>
                  <a:schemeClr val="tx1"/>
                </a:solidFill>
                <a:effectLst/>
                <a:latin typeface="+mn-lt"/>
                <a:ea typeface="+mn-ea"/>
                <a:cs typeface="+mn-cs"/>
                <a:hlinkClick r:id="rId3"/>
              </a:rPr>
              <a:t>Ben White</a:t>
            </a:r>
            <a:r>
              <a:rPr lang="en-US" sz="1200" kern="1200" dirty="0">
                <a:solidFill>
                  <a:schemeClr val="tx1"/>
                </a:solidFill>
                <a:effectLst/>
                <a:latin typeface="+mn-lt"/>
                <a:ea typeface="+mn-ea"/>
                <a:cs typeface="+mn-cs"/>
              </a:rPr>
              <a:t> on </a:t>
            </a:r>
            <a:r>
              <a:rPr lang="en-US" sz="1200" kern="1200" dirty="0" err="1">
                <a:solidFill>
                  <a:schemeClr val="tx1"/>
                </a:solidFill>
                <a:effectLst/>
                <a:latin typeface="+mn-lt"/>
                <a:ea typeface="+mn-ea"/>
                <a:cs typeface="+mn-cs"/>
              </a:rPr>
              <a:t>Unsplash</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https://unsplash.com/photos/qDY9ahp0Mto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B42DD89-FC2F-AF4A-B0F9-824DE30488C6}" type="slidenum">
              <a:rPr lang="en-US" smtClean="0"/>
              <a:pPr/>
              <a:t>3</a:t>
            </a:fld>
            <a:endParaRPr lang="en-US"/>
          </a:p>
        </p:txBody>
      </p:sp>
    </p:spTree>
    <p:extLst>
      <p:ext uri="{BB962C8B-B14F-4D97-AF65-F5344CB8AC3E}">
        <p14:creationId xmlns:p14="http://schemas.microsoft.com/office/powerpoint/2010/main" val="308863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Narrow" panose="020B0606020202030204" pitchFamily="34" charset="0"/>
              </a:rPr>
              <a:t>Let’s look first at conceptual thinking, the ability to think abstractly. </a:t>
            </a:r>
          </a:p>
        </p:txBody>
      </p:sp>
      <p:sp>
        <p:nvSpPr>
          <p:cNvPr id="4" name="Slide Number Placeholder 3"/>
          <p:cNvSpPr>
            <a:spLocks noGrp="1"/>
          </p:cNvSpPr>
          <p:nvPr>
            <p:ph type="sldNum" sz="quarter" idx="10"/>
          </p:nvPr>
        </p:nvSpPr>
        <p:spPr/>
        <p:txBody>
          <a:bodyPr/>
          <a:lstStyle/>
          <a:p>
            <a:fld id="{BB42DD89-FC2F-AF4A-B0F9-824DE30488C6}" type="slidenum">
              <a:rPr lang="en-US" smtClean="0"/>
              <a:pPr/>
              <a:t>4</a:t>
            </a:fld>
            <a:endParaRPr lang="en-US"/>
          </a:p>
        </p:txBody>
      </p:sp>
    </p:spTree>
    <p:extLst>
      <p:ext uri="{BB962C8B-B14F-4D97-AF65-F5344CB8AC3E}">
        <p14:creationId xmlns:p14="http://schemas.microsoft.com/office/powerpoint/2010/main" val="195667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146050"/>
            <a:ext cx="3340100" cy="2506663"/>
          </a:xfrm>
        </p:spPr>
      </p:sp>
      <p:sp>
        <p:nvSpPr>
          <p:cNvPr id="3" name="Notes Placeholder 2"/>
          <p:cNvSpPr>
            <a:spLocks noGrp="1"/>
          </p:cNvSpPr>
          <p:nvPr>
            <p:ph type="body" idx="1"/>
          </p:nvPr>
        </p:nvSpPr>
        <p:spPr>
          <a:xfrm>
            <a:off x="685799" y="2652391"/>
            <a:ext cx="5773615" cy="6397823"/>
          </a:xfrm>
        </p:spPr>
        <p:txBody>
          <a:bodyPr/>
          <a:lstStyle/>
          <a:p>
            <a:pPr eaLnBrk="1" hangingPunct="1">
              <a:spcBef>
                <a:spcPct val="0"/>
              </a:spcBef>
            </a:pPr>
            <a:r>
              <a:rPr lang="en-US" altLang="en-US" b="1" dirty="0">
                <a:latin typeface="Arial Narrow" panose="020B0606020202030204" pitchFamily="34" charset="0"/>
              </a:rPr>
              <a:t>Conceptual thinking includes knowing concepts like colors, size, opposites. </a:t>
            </a:r>
          </a:p>
          <a:p>
            <a:pPr eaLnBrk="1" hangingPunct="1">
              <a:spcBef>
                <a:spcPct val="0"/>
              </a:spcBef>
            </a:pPr>
            <a:r>
              <a:rPr lang="en-US" altLang="en-US" b="1" dirty="0">
                <a:latin typeface="Arial Narrow" panose="020B0606020202030204" pitchFamily="34" charset="0"/>
              </a:rPr>
              <a:t>However, it is broader</a:t>
            </a:r>
            <a:r>
              <a:rPr lang="en-US" altLang="en-US" b="1" baseline="0" dirty="0">
                <a:latin typeface="Arial Narrow" panose="020B0606020202030204" pitchFamily="34" charset="0"/>
              </a:rPr>
              <a:t> that that. It </a:t>
            </a:r>
            <a:r>
              <a:rPr lang="en-US" altLang="en-US" b="1" dirty="0">
                <a:latin typeface="Arial Narrow" panose="020B0606020202030204" pitchFamily="34" charset="0"/>
              </a:rPr>
              <a:t>is the ability to think abstractly, about things that are not immediately in front of you. </a:t>
            </a:r>
          </a:p>
          <a:p>
            <a:pPr marL="285750" lvl="0" indent="-285750" eaLnBrk="0" fontAlgn="base" hangingPunct="0">
              <a:spcAft>
                <a:spcPct val="0"/>
              </a:spcAft>
              <a:buFont typeface="Arial" panose="020B0604020202020204" pitchFamily="34" charset="0"/>
              <a:buChar char="•"/>
              <a:defRPr/>
            </a:pPr>
            <a:r>
              <a:rPr lang="en-US" altLang="en-US" b="1" dirty="0">
                <a:solidFill>
                  <a:prstClr val="black"/>
                </a:solidFill>
                <a:latin typeface="Arial Narrow" panose="020B0606020202030204" pitchFamily="34" charset="0"/>
                <a:cs typeface="Arial" panose="020B0604020202020204" pitchFamily="34" charset="0"/>
              </a:rPr>
              <a:t>Symbolic thinking, representational thinking—progression: sippy cup, block, no symbol</a:t>
            </a:r>
          </a:p>
          <a:p>
            <a:pPr marL="285750" lvl="0" indent="-285750" eaLnBrk="0" fontAlgn="base" hangingPunct="0">
              <a:spcAft>
                <a:spcPct val="0"/>
              </a:spcAft>
              <a:buFont typeface="Arial" panose="020B0604020202020204" pitchFamily="34" charset="0"/>
              <a:buChar char="•"/>
              <a:defRPr/>
            </a:pPr>
            <a:r>
              <a:rPr lang="en-US" altLang="en-US" b="1" dirty="0">
                <a:solidFill>
                  <a:prstClr val="black"/>
                </a:solidFill>
                <a:latin typeface="Arial Narrow" panose="020B0606020202030204" pitchFamily="34" charset="0"/>
                <a:cs typeface="Arial" panose="020B0604020202020204" pitchFamily="34" charset="0"/>
              </a:rPr>
              <a:t>Ability to pretend and imagine</a:t>
            </a:r>
          </a:p>
          <a:p>
            <a:pPr marL="285750" lvl="0" indent="-285750" eaLnBrk="0" fontAlgn="base" hangingPunct="0">
              <a:spcAft>
                <a:spcPct val="0"/>
              </a:spcAft>
              <a:buFont typeface="Arial" panose="020B0604020202020204" pitchFamily="34" charset="0"/>
              <a:buChar char="•"/>
              <a:defRPr/>
            </a:pPr>
            <a:r>
              <a:rPr lang="en-US" altLang="en-US" b="1" dirty="0">
                <a:solidFill>
                  <a:prstClr val="black"/>
                </a:solidFill>
                <a:latin typeface="Arial Narrow" panose="020B0606020202030204" pitchFamily="34" charset="0"/>
                <a:cs typeface="Arial" panose="020B0604020202020204" pitchFamily="34" charset="0"/>
              </a:rPr>
              <a:t>Ability to understand ideas—truth, fairness, responsibility</a:t>
            </a:r>
          </a:p>
          <a:p>
            <a:pPr eaLnBrk="1" hangingPunct="1">
              <a:spcBef>
                <a:spcPct val="0"/>
              </a:spcBef>
            </a:pPr>
            <a:endParaRPr lang="en-US" altLang="en-US" b="1" dirty="0">
              <a:latin typeface="Arial Narrow" panose="020B0606020202030204" pitchFamily="34" charset="0"/>
            </a:endParaRPr>
          </a:p>
          <a:p>
            <a:pPr eaLnBrk="1" hangingPunct="1">
              <a:spcBef>
                <a:spcPct val="0"/>
              </a:spcBef>
            </a:pPr>
            <a:r>
              <a:rPr lang="en-US" altLang="en-US" b="1" dirty="0">
                <a:latin typeface="Arial Narrow" panose="020B0606020202030204" pitchFamily="34" charset="0"/>
              </a:rPr>
              <a:t>It is the construction of thought processes, including remembering, problem solving, and decision-making.</a:t>
            </a:r>
          </a:p>
          <a:p>
            <a:pPr marL="171450" indent="-171450" eaLnBrk="1" hangingPunct="1">
              <a:spcBef>
                <a:spcPct val="0"/>
              </a:spcBef>
              <a:buFont typeface="Arial" panose="020B0604020202020204" pitchFamily="34" charset="0"/>
              <a:buChar char="•"/>
            </a:pPr>
            <a:r>
              <a:rPr lang="en-US" altLang="en-US" b="1" dirty="0">
                <a:latin typeface="Arial Narrow" panose="020B0606020202030204" pitchFamily="34" charset="0"/>
              </a:rPr>
              <a:t>For an infant, the beginning is object permanence—the concept that  an object exists even if you can’t see it</a:t>
            </a:r>
          </a:p>
          <a:p>
            <a:pPr marL="171450" indent="-171450" eaLnBrk="1" hangingPunct="1">
              <a:spcBef>
                <a:spcPct val="0"/>
              </a:spcBef>
              <a:buFont typeface="Arial" panose="020B0604020202020204" pitchFamily="34" charset="0"/>
              <a:buChar char="•"/>
            </a:pPr>
            <a:r>
              <a:rPr lang="en-US" altLang="en-US" b="1" dirty="0">
                <a:latin typeface="Arial Narrow" panose="020B0606020202030204" pitchFamily="34" charset="0"/>
              </a:rPr>
              <a:t>You need memory to then notice patterns, to learn from past experiences for problem solving—not 2 + 4 = 6, but how can I reach my toy?</a:t>
            </a:r>
          </a:p>
          <a:p>
            <a:pPr marL="171450" indent="-171450" eaLnBrk="1" hangingPunct="1">
              <a:spcBef>
                <a:spcPct val="0"/>
              </a:spcBef>
              <a:buFont typeface="Arial" panose="020B0604020202020204" pitchFamily="34" charset="0"/>
              <a:buChar char="•"/>
            </a:pPr>
            <a:r>
              <a:rPr lang="en-US" altLang="en-US" b="1" dirty="0">
                <a:solidFill>
                  <a:prstClr val="black"/>
                </a:solidFill>
                <a:latin typeface="Arial Narrow" panose="020B0606020202030204" pitchFamily="34" charset="0"/>
                <a:cs typeface="Arial" panose="020B0604020202020204" pitchFamily="34" charset="0"/>
              </a:rPr>
              <a:t>Make connections between experiences and knowledge—text to self, text to text, text to world</a:t>
            </a:r>
            <a:endParaRPr lang="en-US" altLang="en-US" b="1" dirty="0">
              <a:latin typeface="Arial Narrow" panose="020B0606020202030204" pitchFamily="34" charset="0"/>
            </a:endParaRPr>
          </a:p>
          <a:p>
            <a:pPr eaLnBrk="1" hangingPunct="1">
              <a:spcBef>
                <a:spcPct val="0"/>
              </a:spcBef>
            </a:pPr>
            <a:endParaRPr lang="en-US" altLang="en-US" b="1" dirty="0">
              <a:latin typeface="Arial Narrow" panose="020B0606020202030204" pitchFamily="34" charset="0"/>
            </a:endParaRPr>
          </a:p>
          <a:p>
            <a:pPr eaLnBrk="1" hangingPunct="1">
              <a:spcBef>
                <a:spcPct val="0"/>
              </a:spcBef>
            </a:pPr>
            <a:r>
              <a:rPr lang="en-US" altLang="en-US" b="1" dirty="0">
                <a:latin typeface="Arial Narrow" panose="020B0606020202030204" pitchFamily="34" charset="0"/>
              </a:rPr>
              <a:t>It is observing objects and their relationships. </a:t>
            </a:r>
          </a:p>
          <a:p>
            <a:pPr marL="171450" indent="-171450" eaLnBrk="1" hangingPunct="1">
              <a:spcBef>
                <a:spcPct val="0"/>
              </a:spcBef>
              <a:buFont typeface="Arial" panose="020B0604020202020204" pitchFamily="34" charset="0"/>
              <a:buChar char="•"/>
            </a:pPr>
            <a:r>
              <a:rPr lang="en-US" altLang="en-US" b="1" dirty="0">
                <a:latin typeface="Arial Narrow" panose="020B0606020202030204" pitchFamily="34" charset="0"/>
              </a:rPr>
              <a:t>Infant is feeling objects, tasting them, manipulating them to see what they do</a:t>
            </a:r>
          </a:p>
          <a:p>
            <a:pPr marL="171450" indent="-171450" eaLnBrk="1" hangingPunct="1">
              <a:spcBef>
                <a:spcPct val="0"/>
              </a:spcBef>
              <a:buFont typeface="Arial" panose="020B0604020202020204" pitchFamily="34" charset="0"/>
              <a:buChar char="•"/>
            </a:pPr>
            <a:r>
              <a:rPr lang="en-US" altLang="en-US" b="1" dirty="0">
                <a:latin typeface="Arial Narrow" panose="020B0606020202030204" pitchFamily="34" charset="0"/>
              </a:rPr>
              <a:t>Toddlers and two can sort by one or two characteristics—color or size, for example</a:t>
            </a:r>
          </a:p>
          <a:p>
            <a:pPr marL="171450" indent="-171450" eaLnBrk="1" hangingPunct="1">
              <a:spcBef>
                <a:spcPct val="0"/>
              </a:spcBef>
              <a:buFont typeface="Arial" panose="020B0604020202020204" pitchFamily="34" charset="0"/>
              <a:buChar char="•"/>
            </a:pPr>
            <a:r>
              <a:rPr lang="en-US" altLang="en-US" b="1" dirty="0">
                <a:latin typeface="Arial Narrow" panose="020B0606020202030204" pitchFamily="34" charset="0"/>
              </a:rPr>
              <a:t>Preschoolers can sort by 3 or more characteristics including the function of the object, not just how it looks.  So, things that cut, gardening vs. cooking </a:t>
            </a:r>
          </a:p>
          <a:p>
            <a:pPr marL="171450" indent="-171450" eaLnBrk="0" fontAlgn="base" hangingPunct="0">
              <a:spcBef>
                <a:spcPts val="0"/>
              </a:spcBef>
              <a:spcAft>
                <a:spcPct val="0"/>
              </a:spcAft>
              <a:buFont typeface="Arial" panose="020B0604020202020204" pitchFamily="34" charset="0"/>
              <a:buChar char="•"/>
              <a:defRPr/>
            </a:pPr>
            <a:r>
              <a:rPr lang="en-US" altLang="en-US" sz="1200" b="1" dirty="0">
                <a:solidFill>
                  <a:prstClr val="black"/>
                </a:solidFill>
                <a:latin typeface="Arial Narrow" panose="020B0606020202030204" pitchFamily="34" charset="0"/>
                <a:cs typeface="Arial" panose="020B0604020202020204" pitchFamily="34" charset="0"/>
              </a:rPr>
              <a:t>Ability to sequence, put things/events in order—concrete (sock/shoe) to telling a story</a:t>
            </a:r>
          </a:p>
          <a:p>
            <a:pPr marL="171450" indent="-171450" eaLnBrk="0" fontAlgn="base" hangingPunct="0">
              <a:spcBef>
                <a:spcPts val="0"/>
              </a:spcBef>
              <a:spcAft>
                <a:spcPct val="0"/>
              </a:spcAft>
              <a:buFont typeface="Arial" panose="020B0604020202020204" pitchFamily="34" charset="0"/>
              <a:buChar char="•"/>
              <a:defRPr/>
            </a:pPr>
            <a:r>
              <a:rPr lang="en-US" altLang="en-US" sz="1200" b="1" dirty="0">
                <a:solidFill>
                  <a:prstClr val="black"/>
                </a:solidFill>
                <a:latin typeface="Arial Narrow" panose="020B0606020202030204" pitchFamily="34" charset="0"/>
                <a:cs typeface="Arial" panose="020B0604020202020204" pitchFamily="34" charset="0"/>
              </a:rPr>
              <a:t>Ability to predict and hypothesize</a:t>
            </a:r>
          </a:p>
          <a:p>
            <a:pPr marL="171450" lvl="0" indent="-171450" eaLnBrk="0" fontAlgn="base" hangingPunct="0">
              <a:spcAft>
                <a:spcPct val="0"/>
              </a:spcAft>
              <a:buFont typeface="Arial" panose="020B0604020202020204" pitchFamily="34" charset="0"/>
              <a:buChar char="•"/>
              <a:defRPr/>
            </a:pPr>
            <a:r>
              <a:rPr lang="en-US" altLang="en-US" b="1" dirty="0">
                <a:solidFill>
                  <a:prstClr val="black"/>
                </a:solidFill>
                <a:latin typeface="Arial Narrow" panose="020B0606020202030204" pitchFamily="34" charset="0"/>
                <a:cs typeface="Arial" panose="020B0604020202020204" pitchFamily="34" charset="0"/>
              </a:rPr>
              <a:t>Recognizing cause and effect—the younger the child, the more concrete and immediate the effect must be to the cause</a:t>
            </a:r>
            <a:endParaRPr lang="en-US" altLang="en-US" sz="1200" b="1" dirty="0">
              <a:solidFill>
                <a:prstClr val="black"/>
              </a:solidFill>
              <a:latin typeface="Arial Narrow" panose="020B0606020202030204" pitchFamily="34" charset="0"/>
              <a:cs typeface="Arial" panose="020B0604020202020204" pitchFamily="34" charset="0"/>
            </a:endParaRPr>
          </a:p>
          <a:p>
            <a:endParaRPr lang="en-US" dirty="0">
              <a:latin typeface="Arial Narrow" panose="020B0606020202030204" pitchFamily="34" charset="0"/>
            </a:endParaRPr>
          </a:p>
          <a:p>
            <a:r>
              <a:rPr lang="en-US" dirty="0"/>
              <a:t>Images:</a:t>
            </a:r>
          </a:p>
          <a:p>
            <a:pPr lvl="0"/>
            <a:r>
              <a:rPr lang="en-US" sz="1200" kern="1200" dirty="0">
                <a:solidFill>
                  <a:schemeClr val="tx1"/>
                </a:solidFill>
                <a:effectLst/>
                <a:latin typeface="+mn-lt"/>
                <a:ea typeface="+mn-ea"/>
                <a:cs typeface="+mn-cs"/>
              </a:rPr>
              <a:t>Dragon by </a:t>
            </a:r>
            <a:r>
              <a:rPr lang="en-US" sz="1200" u="sng" kern="1200" dirty="0" err="1">
                <a:solidFill>
                  <a:schemeClr val="tx1"/>
                </a:solidFill>
                <a:effectLst/>
                <a:latin typeface="+mn-lt"/>
                <a:ea typeface="+mn-ea"/>
                <a:cs typeface="+mn-cs"/>
                <a:hlinkClick r:id="rId3"/>
              </a:rPr>
              <a:t>ArtsyBee</a:t>
            </a:r>
            <a:r>
              <a:rPr lang="en-US" sz="1200" kern="1200" dirty="0">
                <a:solidFill>
                  <a:schemeClr val="tx1"/>
                </a:solidFill>
                <a:effectLst/>
                <a:latin typeface="+mn-lt"/>
                <a:ea typeface="+mn-ea"/>
                <a:cs typeface="+mn-cs"/>
              </a:rPr>
              <a:t> on Pixabay: </a:t>
            </a:r>
            <a:r>
              <a:rPr lang="en-US" sz="1200" u="sng" kern="1200" dirty="0">
                <a:solidFill>
                  <a:schemeClr val="tx1"/>
                </a:solidFill>
                <a:effectLst/>
                <a:latin typeface="+mn-lt"/>
                <a:ea typeface="+mn-ea"/>
                <a:cs typeface="+mn-cs"/>
                <a:hlinkClick r:id="rId4"/>
              </a:rPr>
              <a:t>https://pixabay.com/en/asian-dragon-scary-fire-mythical-1527234/</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Dominoes by </a:t>
            </a:r>
            <a:r>
              <a:rPr lang="en-US" sz="1200" u="sng" kern="1200" dirty="0">
                <a:solidFill>
                  <a:schemeClr val="tx1"/>
                </a:solidFill>
                <a:effectLst/>
                <a:latin typeface="+mn-lt"/>
                <a:ea typeface="+mn-ea"/>
                <a:cs typeface="+mn-cs"/>
                <a:hlinkClick r:id="rId5"/>
              </a:rPr>
              <a:t>3dman_eu</a:t>
            </a:r>
            <a:r>
              <a:rPr lang="en-US" sz="1200" kern="1200" dirty="0">
                <a:solidFill>
                  <a:schemeClr val="tx1"/>
                </a:solidFill>
                <a:effectLst/>
                <a:latin typeface="+mn-lt"/>
                <a:ea typeface="+mn-ea"/>
                <a:cs typeface="+mn-cs"/>
              </a:rPr>
              <a:t> on Pixabay: </a:t>
            </a:r>
            <a:r>
              <a:rPr lang="en-US" sz="1200" u="sng" kern="1200" dirty="0">
                <a:solidFill>
                  <a:schemeClr val="tx1"/>
                </a:solidFill>
                <a:effectLst/>
                <a:latin typeface="+mn-lt"/>
                <a:ea typeface="+mn-ea"/>
                <a:cs typeface="+mn-cs"/>
                <a:hlinkClick r:id="rId6"/>
              </a:rPr>
              <a:t>https://pixabay.com/en/mikado-domino-stones-pay-steinchen-1013877/</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B42DD89-FC2F-AF4A-B0F9-824DE30488C6}" type="slidenum">
              <a:rPr lang="en-US" smtClean="0"/>
              <a:pPr/>
              <a:t>5</a:t>
            </a:fld>
            <a:endParaRPr lang="en-US"/>
          </a:p>
        </p:txBody>
      </p:sp>
    </p:spTree>
    <p:extLst>
      <p:ext uri="{BB962C8B-B14F-4D97-AF65-F5344CB8AC3E}">
        <p14:creationId xmlns:p14="http://schemas.microsoft.com/office/powerpoint/2010/main" val="305320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Narrow" panose="020B0606020202030204" pitchFamily="34" charset="0"/>
              </a:rPr>
              <a:t>Flap books are a kind of peek-a-boo to support object permanence</a:t>
            </a:r>
            <a:endParaRPr lang="en-US" i="1" dirty="0"/>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Narrow" panose="020B0606020202030204" pitchFamily="34" charset="0"/>
              </a:rPr>
              <a:t>Where’s the Kitten? </a:t>
            </a:r>
            <a:r>
              <a:rPr lang="en-US" altLang="en-US" dirty="0">
                <a:latin typeface="Arial Narrow" panose="020B0606020202030204" pitchFamily="34" charset="0"/>
              </a:rPr>
              <a:t>by Cheryl Christian, Star Bright Books, 1996</a:t>
            </a:r>
            <a:endParaRPr lang="en-US" altLang="en-US" dirty="0">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B42DD89-FC2F-AF4A-B0F9-824DE30488C6}" type="slidenum">
              <a:rPr lang="en-US" smtClean="0"/>
              <a:pPr/>
              <a:t>6</a:t>
            </a:fld>
            <a:endParaRPr lang="en-US"/>
          </a:p>
        </p:txBody>
      </p:sp>
    </p:spTree>
    <p:extLst>
      <p:ext uri="{BB962C8B-B14F-4D97-AF65-F5344CB8AC3E}">
        <p14:creationId xmlns:p14="http://schemas.microsoft.com/office/powerpoint/2010/main" val="74929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Narrow" panose="020B0606020202030204" pitchFamily="34" charset="0"/>
              </a:rPr>
              <a:t>The concept of “all gone” is one infants and toddlers can understand. This book shows cereal, juice, and cookies and then for each one, all gone! </a:t>
            </a:r>
          </a:p>
          <a:p>
            <a:endParaRPr lang="en-US" dirty="0"/>
          </a:p>
          <a:p>
            <a:r>
              <a:rPr lang="en-US" b="1" dirty="0">
                <a:latin typeface="Arial Narrow" panose="020B0606020202030204" pitchFamily="34" charset="0"/>
              </a:rPr>
              <a:t>Books that look at color support conceptual thinking.</a:t>
            </a:r>
            <a:br>
              <a:rPr lang="en-US" b="1" dirty="0">
                <a:latin typeface="Arial Narrow" panose="020B0606020202030204" pitchFamily="34" charset="0"/>
              </a:rPr>
            </a:br>
            <a:r>
              <a:rPr lang="en-US" b="1" dirty="0">
                <a:latin typeface="Arial Narrow" panose="020B0606020202030204" pitchFamily="34" charset="0"/>
              </a:rPr>
              <a:t>Having the real item, a lemon or banana, to show that the picture represents the real item also supports conceptual thinking. </a:t>
            </a:r>
          </a:p>
          <a:p>
            <a:endParaRPr lang="en-US" dirty="0"/>
          </a:p>
          <a:p>
            <a:pPr eaLnBrk="1" hangingPunct="1"/>
            <a:r>
              <a:rPr lang="en-US" altLang="en-US" b="1" dirty="0">
                <a:latin typeface="Arial Narrow" panose="020B0606020202030204" pitchFamily="34" charset="0"/>
              </a:rPr>
              <a:t>Eating the Rainbow, </a:t>
            </a:r>
            <a:r>
              <a:rPr lang="en-US" altLang="en-US" dirty="0">
                <a:latin typeface="Arial Narrow" panose="020B0606020202030204" pitchFamily="34" charset="0"/>
              </a:rPr>
              <a:t>Star Bright Books, 2009.</a:t>
            </a:r>
          </a:p>
          <a:p>
            <a:pPr eaLnBrk="1" hangingPunct="1"/>
            <a:r>
              <a:rPr lang="en-US" altLang="en-US" dirty="0">
                <a:latin typeface="Arial Narrow" panose="020B0606020202030204" pitchFamily="34" charset="0"/>
              </a:rPr>
              <a:t>Begin Smart </a:t>
            </a:r>
            <a:r>
              <a:rPr lang="en-US" altLang="en-US" b="1" dirty="0">
                <a:latin typeface="Arial Narrow" panose="020B0606020202030204" pitchFamily="34" charset="0"/>
              </a:rPr>
              <a:t>All Gone!</a:t>
            </a:r>
          </a:p>
        </p:txBody>
      </p:sp>
      <p:sp>
        <p:nvSpPr>
          <p:cNvPr id="4" name="Slide Number Placeholder 3"/>
          <p:cNvSpPr>
            <a:spLocks noGrp="1"/>
          </p:cNvSpPr>
          <p:nvPr>
            <p:ph type="sldNum" sz="quarter" idx="10"/>
          </p:nvPr>
        </p:nvSpPr>
        <p:spPr/>
        <p:txBody>
          <a:bodyPr/>
          <a:lstStyle/>
          <a:p>
            <a:fld id="{BB42DD89-FC2F-AF4A-B0F9-824DE30488C6}" type="slidenum">
              <a:rPr lang="en-US" smtClean="0"/>
              <a:pPr/>
              <a:t>7</a:t>
            </a:fld>
            <a:endParaRPr lang="en-US"/>
          </a:p>
        </p:txBody>
      </p:sp>
    </p:spTree>
    <p:extLst>
      <p:ext uri="{BB962C8B-B14F-4D97-AF65-F5344CB8AC3E}">
        <p14:creationId xmlns:p14="http://schemas.microsoft.com/office/powerpoint/2010/main" val="53118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Narrow" panose="020B0606020202030204" pitchFamily="34" charset="0"/>
              </a:rPr>
              <a:t>Relating the pictures in a book, and what is happening in the book, to the child’s world develops comprehension</a:t>
            </a:r>
          </a:p>
          <a:p>
            <a:r>
              <a:rPr lang="en-US" b="1" dirty="0">
                <a:latin typeface="Arial Narrow" panose="020B0606020202030204" pitchFamily="34" charset="0"/>
              </a:rPr>
              <a:t>We can do this in a number of ways,</a:t>
            </a:r>
            <a:r>
              <a:rPr lang="en-US" b="1" baseline="0" dirty="0">
                <a:latin typeface="Arial Narrow" panose="020B0606020202030204" pitchFamily="34" charset="0"/>
              </a:rPr>
              <a:t> as you can see here.</a:t>
            </a:r>
          </a:p>
          <a:p>
            <a:r>
              <a:rPr lang="en-US" b="1" dirty="0">
                <a:latin typeface="Arial Narrow" panose="020B0606020202030204" pitchFamily="34" charset="0"/>
              </a:rPr>
              <a:t> </a:t>
            </a:r>
            <a:endParaRPr lang="en-US" dirty="0">
              <a:latin typeface="Arial Narrow" panose="020B0606020202030204" pitchFamily="34" charset="0"/>
            </a:endParaRPr>
          </a:p>
          <a:p>
            <a:pPr marL="285750" indent="-285750" eaLnBrk="0" fontAlgn="base" hangingPunct="0">
              <a:spcBef>
                <a:spcPts val="0"/>
              </a:spcBef>
              <a:spcAft>
                <a:spcPct val="0"/>
              </a:spcAft>
              <a:buFont typeface="Arial" panose="020B0604020202020204" pitchFamily="34" charset="0"/>
              <a:buChar char="•"/>
              <a:defRPr/>
            </a:pPr>
            <a:r>
              <a:rPr lang="en-US" altLang="en-US" sz="1200" b="1" dirty="0">
                <a:solidFill>
                  <a:srgbClr val="000000"/>
                </a:solidFill>
                <a:latin typeface="Arial Narrow" panose="020B0606020202030204" pitchFamily="34" charset="0"/>
                <a:cs typeface="Arial" panose="020B0604020202020204" pitchFamily="34" charset="0"/>
              </a:rPr>
              <a:t>Encouraging the child to talk about the pictures.</a:t>
            </a:r>
            <a:r>
              <a:rPr lang="en-US" altLang="en-US" sz="1200" b="1" baseline="0" dirty="0">
                <a:solidFill>
                  <a:srgbClr val="000000"/>
                </a:solidFill>
                <a:latin typeface="Arial Narrow" panose="020B0606020202030204" pitchFamily="34" charset="0"/>
                <a:cs typeface="Arial" panose="020B0604020202020204" pitchFamily="34" charset="0"/>
              </a:rPr>
              <a:t> You can do either </a:t>
            </a:r>
            <a:r>
              <a:rPr lang="en-US" altLang="en-US" b="1" dirty="0">
                <a:solidFill>
                  <a:srgbClr val="000000"/>
                </a:solidFill>
                <a:latin typeface="Arial Narrow" panose="020B0606020202030204" pitchFamily="34" charset="0"/>
                <a:cs typeface="Arial" panose="020B0604020202020204" pitchFamily="34" charset="0"/>
              </a:rPr>
              <a:t>or </a:t>
            </a:r>
            <a:r>
              <a:rPr lang="en-US" altLang="en-US" sz="1200" b="1" baseline="0" dirty="0">
                <a:solidFill>
                  <a:srgbClr val="000000"/>
                </a:solidFill>
                <a:latin typeface="Arial Narrow" panose="020B0606020202030204" pitchFamily="34" charset="0"/>
                <a:cs typeface="Arial" panose="020B0604020202020204" pitchFamily="34" charset="0"/>
              </a:rPr>
              <a:t>both of these—have the children talk about their experiences, or if they do not have that much language, then you can offer the words to do so. </a:t>
            </a:r>
            <a:endParaRPr lang="en-US" altLang="en-US" sz="1200" b="1" dirty="0">
              <a:solidFill>
                <a:srgbClr val="000000"/>
              </a:solidFill>
              <a:latin typeface="Arial Narrow" panose="020B0606020202030204" pitchFamily="34" charset="0"/>
              <a:cs typeface="Arial" panose="020B0604020202020204" pitchFamily="34" charset="0"/>
            </a:endParaRPr>
          </a:p>
          <a:p>
            <a:pPr marL="285750" indent="-285750" eaLnBrk="0" fontAlgn="base" hangingPunct="0">
              <a:spcBef>
                <a:spcPts val="0"/>
              </a:spcBef>
              <a:spcAft>
                <a:spcPct val="0"/>
              </a:spcAft>
              <a:buFont typeface="Arial" panose="020B0604020202020204" pitchFamily="34" charset="0"/>
              <a:buChar char="•"/>
              <a:defRPr/>
            </a:pPr>
            <a:r>
              <a:rPr lang="en-US" altLang="en-US" sz="1200" b="1" dirty="0">
                <a:solidFill>
                  <a:srgbClr val="000000"/>
                </a:solidFill>
                <a:latin typeface="Arial Narrow" panose="020B0606020202030204" pitchFamily="34" charset="0"/>
                <a:cs typeface="Arial" panose="020B0604020202020204" pitchFamily="34" charset="0"/>
              </a:rPr>
              <a:t>Having children child draw a picture about the book and tell you about it allows them to be in charge of what was important to them, so you are following the child’s lead, building on</a:t>
            </a:r>
            <a:r>
              <a:rPr lang="en-US" altLang="en-US" sz="1200" b="1" baseline="0" dirty="0">
                <a:solidFill>
                  <a:srgbClr val="000000"/>
                </a:solidFill>
                <a:latin typeface="Arial Narrow" panose="020B0606020202030204" pitchFamily="34" charset="0"/>
                <a:cs typeface="Arial" panose="020B0604020202020204" pitchFamily="34" charset="0"/>
              </a:rPr>
              <a:t> what they know and adding to it. </a:t>
            </a:r>
            <a:endParaRPr lang="en-US" altLang="en-US" sz="1200" b="1" dirty="0">
              <a:solidFill>
                <a:srgbClr val="000000"/>
              </a:solidFill>
              <a:latin typeface="Arial Narrow" panose="020B0606020202030204" pitchFamily="34" charset="0"/>
              <a:cs typeface="Arial" panose="020B0604020202020204" pitchFamily="34" charset="0"/>
            </a:endParaRPr>
          </a:p>
          <a:p>
            <a:pPr marL="285750" indent="-285750" eaLnBrk="0" fontAlgn="base" hangingPunct="0">
              <a:spcBef>
                <a:spcPts val="0"/>
              </a:spcBef>
              <a:spcAft>
                <a:spcPct val="0"/>
              </a:spcAft>
              <a:defRPr/>
            </a:pPr>
            <a:endParaRPr lang="en-US" altLang="en-US" sz="1200" b="1" dirty="0">
              <a:solidFill>
                <a:srgbClr val="000000"/>
              </a:solidFill>
              <a:latin typeface="Arial Narrow" panose="020B0606020202030204" pitchFamily="34" charset="0"/>
              <a:cs typeface="Arial" panose="020B0604020202020204" pitchFamily="34" charset="0"/>
            </a:endParaRPr>
          </a:p>
          <a:p>
            <a:pPr eaLnBrk="1" hangingPunct="1"/>
            <a:r>
              <a:rPr lang="en-US" altLang="en-US" b="1" dirty="0">
                <a:latin typeface="Arial Narrow" panose="020B0606020202030204" pitchFamily="34" charset="0"/>
              </a:rPr>
              <a:t>Jesse Bear, What Will You Wear?</a:t>
            </a:r>
            <a:r>
              <a:rPr lang="en-US" altLang="en-US" dirty="0">
                <a:latin typeface="Arial Narrow" panose="020B0606020202030204" pitchFamily="34" charset="0"/>
              </a:rPr>
              <a:t> by Nancy White Carlstrom, Aladdin, 1996</a:t>
            </a:r>
          </a:p>
          <a:p>
            <a:pPr eaLnBrk="1" hangingPunct="1"/>
            <a:r>
              <a:rPr lang="en-US" altLang="en-US" dirty="0">
                <a:latin typeface="Arial Narrow" panose="020B0606020202030204" pitchFamily="34" charset="0"/>
              </a:rPr>
              <a:t>Big Bigger,</a:t>
            </a:r>
            <a:r>
              <a:rPr lang="en-US" altLang="en-US" baseline="0" dirty="0">
                <a:latin typeface="Arial Narrow" panose="020B0606020202030204" pitchFamily="34" charset="0"/>
              </a:rPr>
              <a:t> Biggest—size</a:t>
            </a:r>
          </a:p>
          <a:p>
            <a:pPr marL="285750" indent="-285750" eaLnBrk="0" fontAlgn="base" hangingPunct="0">
              <a:spcBef>
                <a:spcPts val="0"/>
              </a:spcBef>
              <a:spcAft>
                <a:spcPct val="0"/>
              </a:spcAft>
              <a:defRPr/>
            </a:pPr>
            <a:endParaRPr lang="en-US" altLang="en-US" sz="1200" b="1"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B42DD89-FC2F-AF4A-B0F9-824DE30488C6}" type="slidenum">
              <a:rPr lang="en-US" smtClean="0"/>
              <a:pPr/>
              <a:t>8</a:t>
            </a:fld>
            <a:endParaRPr lang="en-US"/>
          </a:p>
        </p:txBody>
      </p:sp>
    </p:spTree>
    <p:extLst>
      <p:ext uri="{BB962C8B-B14F-4D97-AF65-F5344CB8AC3E}">
        <p14:creationId xmlns:p14="http://schemas.microsoft.com/office/powerpoint/2010/main" val="287095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Narrow" panose="020B0606020202030204" pitchFamily="34" charset="0"/>
              </a:rPr>
              <a:t>Read slide</a:t>
            </a:r>
          </a:p>
          <a:p>
            <a:r>
              <a:rPr lang="en-US" b="1" dirty="0">
                <a:latin typeface="Arial Narrow" panose="020B0606020202030204" pitchFamily="34" charset="0"/>
              </a:rPr>
              <a:t>Make up a different ending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t>
            </a:r>
            <a:r>
              <a:rPr lang="en-US" sz="1200" u="none" strike="noStrike" kern="1200" dirty="0">
                <a:solidFill>
                  <a:schemeClr val="tx1"/>
                </a:solidFill>
                <a:effectLst/>
                <a:latin typeface="+mn-lt"/>
                <a:ea typeface="+mn-ea"/>
                <a:cs typeface="+mn-cs"/>
              </a:rPr>
              <a:t>Book Dreams by </a:t>
            </a:r>
            <a:r>
              <a:rPr lang="en-US" sz="1200" u="sng" kern="1200" dirty="0" err="1">
                <a:solidFill>
                  <a:schemeClr val="tx1"/>
                </a:solidFill>
                <a:effectLst/>
                <a:latin typeface="+mn-lt"/>
                <a:ea typeface="+mn-ea"/>
                <a:cs typeface="+mn-cs"/>
                <a:hlinkClick r:id="rId3"/>
              </a:rPr>
              <a:t>Comfreak</a:t>
            </a:r>
            <a:r>
              <a:rPr lang="en-US" sz="1200" kern="1200" dirty="0">
                <a:solidFill>
                  <a:schemeClr val="tx1"/>
                </a:solidFill>
                <a:effectLst/>
                <a:latin typeface="+mn-lt"/>
                <a:ea typeface="+mn-ea"/>
                <a:cs typeface="+mn-cs"/>
              </a:rPr>
              <a:t> on </a:t>
            </a:r>
            <a:r>
              <a:rPr lang="en-US" sz="1200" kern="1200" dirty="0" err="1">
                <a:solidFill>
                  <a:schemeClr val="tx1"/>
                </a:solidFill>
                <a:effectLst/>
                <a:latin typeface="+mn-lt"/>
                <a:ea typeface="+mn-ea"/>
                <a:cs typeface="+mn-cs"/>
              </a:rPr>
              <a:t>Pixabay</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https://pixabay.com/en/narrative-history-dream-tell-794978/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42DD89-FC2F-AF4A-B0F9-824DE30488C6}" type="slidenum">
              <a:rPr lang="en-US" smtClean="0"/>
              <a:pPr/>
              <a:t>9</a:t>
            </a:fld>
            <a:endParaRPr lang="en-US"/>
          </a:p>
        </p:txBody>
      </p:sp>
    </p:spTree>
    <p:extLst>
      <p:ext uri="{BB962C8B-B14F-4D97-AF65-F5344CB8AC3E}">
        <p14:creationId xmlns:p14="http://schemas.microsoft.com/office/powerpoint/2010/main" val="1630345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8865" y="4479245"/>
            <a:ext cx="6625135" cy="627138"/>
          </a:xfrm>
          <a:prstGeom prst="rect">
            <a:avLst/>
          </a:prstGeom>
          <a:solidFill>
            <a:srgbClr val="E85E4F"/>
          </a:solidFill>
        </p:spPr>
        <p:txBody>
          <a:bodyPr wrap="none" lIns="91440" anchor="ctr">
            <a:noAutofit/>
          </a:bodyPr>
          <a:lstStyle>
            <a:lvl1pPr marL="0" indent="0" algn="l">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ext Placeholder 3"/>
          <p:cNvSpPr>
            <a:spLocks noGrp="1"/>
          </p:cNvSpPr>
          <p:nvPr>
            <p:ph type="body" sz="half" idx="2" hasCustomPrompt="1"/>
          </p:nvPr>
        </p:nvSpPr>
        <p:spPr>
          <a:xfrm>
            <a:off x="2518865" y="5561079"/>
            <a:ext cx="2258860" cy="337819"/>
          </a:xfrm>
          <a:prstGeom prst="rect">
            <a:avLst/>
          </a:prstGeom>
        </p:spPr>
        <p:txBody>
          <a:bodyPr/>
          <a:lstStyle>
            <a:lvl1pPr marL="0" indent="0">
              <a:buNone/>
              <a:defRPr sz="1400">
                <a:solidFill>
                  <a:srgbClr val="3D40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 Title</a:t>
            </a:r>
          </a:p>
        </p:txBody>
      </p:sp>
      <p:sp>
        <p:nvSpPr>
          <p:cNvPr id="22" name="Text Placeholder 21"/>
          <p:cNvSpPr>
            <a:spLocks noGrp="1"/>
          </p:cNvSpPr>
          <p:nvPr>
            <p:ph type="body" sz="quarter" idx="10" hasCustomPrompt="1"/>
          </p:nvPr>
        </p:nvSpPr>
        <p:spPr>
          <a:xfrm>
            <a:off x="2519210" y="5106383"/>
            <a:ext cx="3297238" cy="419100"/>
          </a:xfrm>
          <a:prstGeom prst="rect">
            <a:avLst/>
          </a:prstGeom>
        </p:spPr>
        <p:txBody>
          <a:bodyPr vert="horz"/>
          <a:lstStyle>
            <a:lvl1pPr marL="0" indent="0">
              <a:buNone/>
              <a:defRPr sz="2800" baseline="0">
                <a:solidFill>
                  <a:srgbClr val="3D4059"/>
                </a:solidFill>
              </a:defRPr>
            </a:lvl1pPr>
          </a:lstStyle>
          <a:p>
            <a:pPr lvl="0"/>
            <a:r>
              <a:rPr lang="en-US" dirty="0"/>
              <a:t>Speaker Name</a:t>
            </a:r>
          </a:p>
        </p:txBody>
      </p:sp>
      <p:pic>
        <p:nvPicPr>
          <p:cNvPr id="7" name="Picture 6"/>
          <p:cNvPicPr>
            <a:picLocks noChangeAspect="1"/>
          </p:cNvPicPr>
          <p:nvPr userDrawn="1"/>
        </p:nvPicPr>
        <p:blipFill>
          <a:blip r:embed="rId2"/>
          <a:stretch>
            <a:fillRect/>
          </a:stretch>
        </p:blipFill>
        <p:spPr>
          <a:xfrm>
            <a:off x="220563" y="210984"/>
            <a:ext cx="4223394" cy="4035065"/>
          </a:xfrm>
          <a:prstGeom prst="rect">
            <a:avLst/>
          </a:prstGeom>
        </p:spPr>
      </p:pic>
      <p:sp>
        <p:nvSpPr>
          <p:cNvPr id="2" name="Title 1"/>
          <p:cNvSpPr>
            <a:spLocks noGrp="1"/>
          </p:cNvSpPr>
          <p:nvPr>
            <p:ph type="ctrTitle" hasCustomPrompt="1"/>
          </p:nvPr>
        </p:nvSpPr>
        <p:spPr>
          <a:xfrm>
            <a:off x="1572016" y="3475974"/>
            <a:ext cx="7382970" cy="802642"/>
          </a:xfrm>
          <a:prstGeom prst="rect">
            <a:avLst/>
          </a:prstGeom>
        </p:spPr>
        <p:txBody>
          <a:bodyPr>
            <a:noAutofit/>
          </a:bodyPr>
          <a:lstStyle>
            <a:lvl1pPr algn="l">
              <a:defRPr sz="4800" b="1" baseline="0">
                <a:solidFill>
                  <a:srgbClr val="3D4059"/>
                </a:solidFill>
              </a:defRPr>
            </a:lvl1pPr>
          </a:lstStyle>
          <a:p>
            <a:r>
              <a:rPr lang="en-US" dirty="0"/>
              <a:t>Title of Presentation </a:t>
            </a:r>
          </a:p>
        </p:txBody>
      </p:sp>
      <p:sp>
        <p:nvSpPr>
          <p:cNvPr id="8" name="TextBox 7">
            <a:extLst>
              <a:ext uri="{FF2B5EF4-FFF2-40B4-BE49-F238E27FC236}">
                <a16:creationId xmlns:a16="http://schemas.microsoft.com/office/drawing/2014/main" id="{91D99E88-308F-46D3-9D58-5A46FE0CF9C6}"/>
              </a:ext>
            </a:extLst>
          </p:cNvPr>
          <p:cNvSpPr txBox="1"/>
          <p:nvPr userDrawn="1"/>
        </p:nvSpPr>
        <p:spPr>
          <a:xfrm>
            <a:off x="1572016" y="6312877"/>
            <a:ext cx="3332285" cy="338554"/>
          </a:xfrm>
          <a:prstGeom prst="rect">
            <a:avLst/>
          </a:prstGeom>
          <a:noFill/>
        </p:spPr>
        <p:txBody>
          <a:bodyPr wrap="square" rtlCol="0">
            <a:spAutoFit/>
          </a:bodyPr>
          <a:lstStyle/>
          <a:p>
            <a:r>
              <a:rPr lang="en-US" sz="1600" dirty="0">
                <a:solidFill>
                  <a:schemeClr val="tx1">
                    <a:lumMod val="50000"/>
                    <a:lumOff val="50000"/>
                  </a:schemeClr>
                </a:solidFill>
                <a:latin typeface="+mj-lt"/>
              </a:rPr>
              <a:t>WebJunction		OCLC 2018</a:t>
            </a:r>
          </a:p>
        </p:txBody>
      </p:sp>
      <p:sp>
        <p:nvSpPr>
          <p:cNvPr id="9" name="Rectangle 8">
            <a:extLst>
              <a:ext uri="{FF2B5EF4-FFF2-40B4-BE49-F238E27FC236}">
                <a16:creationId xmlns:a16="http://schemas.microsoft.com/office/drawing/2014/main" id="{73002259-8798-4572-9130-675ABA5CAC13}"/>
              </a:ext>
            </a:extLst>
          </p:cNvPr>
          <p:cNvSpPr/>
          <p:nvPr userDrawn="1"/>
        </p:nvSpPr>
        <p:spPr>
          <a:xfrm>
            <a:off x="0" y="6070477"/>
            <a:ext cx="9144000" cy="18288"/>
          </a:xfrm>
          <a:prstGeom prst="rect">
            <a:avLst/>
          </a:prstGeom>
          <a:solidFill>
            <a:srgbClr val="DBDC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54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0004" y="4043045"/>
            <a:ext cx="8686800" cy="440025"/>
          </a:xfrm>
          <a:prstGeom prst="rect">
            <a:avLst/>
          </a:prstGeom>
        </p:spPr>
        <p:txBody>
          <a:bodyPr anchor="b"/>
          <a:lstStyle>
            <a:lvl1pPr algn="l">
              <a:defRPr sz="2000" b="1">
                <a:solidFill>
                  <a:srgbClr val="E85E4F"/>
                </a:solidFill>
              </a:defRPr>
            </a:lvl1pPr>
          </a:lstStyle>
          <a:p>
            <a:r>
              <a:rPr lang="en-US" dirty="0"/>
              <a:t>Click to edit Master title style</a:t>
            </a:r>
          </a:p>
        </p:txBody>
      </p:sp>
      <p:sp>
        <p:nvSpPr>
          <p:cNvPr id="3" name="Picture Placeholder 2"/>
          <p:cNvSpPr>
            <a:spLocks noGrp="1"/>
          </p:cNvSpPr>
          <p:nvPr>
            <p:ph type="pic" idx="1"/>
          </p:nvPr>
        </p:nvSpPr>
        <p:spPr>
          <a:xfrm>
            <a:off x="260004" y="612775"/>
            <a:ext cx="4259739" cy="3194804"/>
          </a:xfrm>
          <a:prstGeom prst="rect">
            <a:avLst/>
          </a:prstGeom>
        </p:spPr>
        <p:txBody>
          <a:bodyPr/>
          <a:lstStyle>
            <a:lvl1pPr marL="0" indent="0">
              <a:buNone/>
              <a:defRPr sz="3200">
                <a:solidFill>
                  <a:srgbClr val="3D40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60004" y="4609783"/>
            <a:ext cx="8686800" cy="624909"/>
          </a:xfrm>
          <a:prstGeom prst="rect">
            <a:avLst/>
          </a:prstGeom>
        </p:spPr>
        <p:txBody>
          <a:bodyPr/>
          <a:lstStyle>
            <a:lvl1pPr marL="0" indent="0">
              <a:buNone/>
              <a:defRPr sz="1400">
                <a:solidFill>
                  <a:srgbClr val="3D40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F06D7DF-80BD-8344-910D-31CE746E5D7C}" type="datetimeFigureOut">
              <a:rPr lang="en-US" smtClean="0"/>
              <a:pPr/>
              <a:t>7/19/2018</a:t>
            </a:fld>
            <a:endParaRPr lang="en-US"/>
          </a:p>
        </p:txBody>
      </p:sp>
      <p:sp>
        <p:nvSpPr>
          <p:cNvPr id="9" name="Picture Placeholder 2"/>
          <p:cNvSpPr>
            <a:spLocks noGrp="1"/>
          </p:cNvSpPr>
          <p:nvPr>
            <p:ph type="pic" idx="13"/>
          </p:nvPr>
        </p:nvSpPr>
        <p:spPr>
          <a:xfrm>
            <a:off x="4687065" y="612775"/>
            <a:ext cx="4259739" cy="3194804"/>
          </a:xfrm>
          <a:prstGeom prst="rect">
            <a:avLst/>
          </a:prstGeom>
        </p:spPr>
        <p:txBody>
          <a:bodyPr/>
          <a:lstStyle>
            <a:lvl1pPr marL="0" indent="0">
              <a:buNone/>
              <a:defRPr sz="3200">
                <a:solidFill>
                  <a:srgbClr val="3D40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Slide Number Placeholder 5"/>
          <p:cNvSpPr>
            <a:spLocks noGrp="1"/>
          </p:cNvSpPr>
          <p:nvPr>
            <p:ph type="sldNum" sz="quarter" idx="12"/>
          </p:nvPr>
        </p:nvSpPr>
        <p:spPr>
          <a:xfrm>
            <a:off x="3945684" y="6356350"/>
            <a:ext cx="2133600" cy="365125"/>
          </a:xfrm>
        </p:spPr>
        <p:txBody>
          <a:bodyPr/>
          <a:lstStyle/>
          <a:p>
            <a:fld id="{CEBFD22D-C511-9847-9EF9-254F04B6B55E}" type="slidenum">
              <a:rPr lang="en-US" smtClean="0"/>
              <a:pPr/>
              <a:t>‹#›</a:t>
            </a:fld>
            <a:endParaRPr lang="en-US"/>
          </a:p>
        </p:txBody>
      </p:sp>
      <p:sp>
        <p:nvSpPr>
          <p:cNvPr id="11" name="Rectangle 10"/>
          <p:cNvSpPr/>
          <p:nvPr userDrawn="1"/>
        </p:nvSpPr>
        <p:spPr>
          <a:xfrm>
            <a:off x="6876156" y="5936456"/>
            <a:ext cx="2070647"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stretch>
            <a:fillRect/>
          </a:stretch>
        </p:blipFill>
        <p:spPr>
          <a:xfrm>
            <a:off x="6900863" y="4979259"/>
            <a:ext cx="2045941" cy="1954709"/>
          </a:xfrm>
          <a:prstGeom prst="rect">
            <a:avLst/>
          </a:prstGeom>
        </p:spPr>
      </p:pic>
    </p:spTree>
    <p:extLst>
      <p:ext uri="{BB962C8B-B14F-4D97-AF65-F5344CB8AC3E}">
        <p14:creationId xmlns:p14="http://schemas.microsoft.com/office/powerpoint/2010/main" val="115023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06D7DF-80BD-8344-910D-31CE746E5D7C}" type="datetimeFigureOut">
              <a:rPr lang="en-US" smtClean="0"/>
              <a:pPr/>
              <a:t>7/19/2018</a:t>
            </a:fld>
            <a:endParaRPr lang="en-US"/>
          </a:p>
        </p:txBody>
      </p:sp>
      <p:sp>
        <p:nvSpPr>
          <p:cNvPr id="7" name="Picture Placeholder 2"/>
          <p:cNvSpPr>
            <a:spLocks noGrp="1"/>
          </p:cNvSpPr>
          <p:nvPr>
            <p:ph type="pic" idx="12" hasCustomPrompt="1"/>
          </p:nvPr>
        </p:nvSpPr>
        <p:spPr>
          <a:xfrm>
            <a:off x="1678487" y="4479246"/>
            <a:ext cx="957755" cy="996676"/>
          </a:xfrm>
          <a:prstGeom prst="rect">
            <a:avLst/>
          </a:prstGeom>
        </p:spPr>
        <p:txBody>
          <a:bodyPr/>
          <a:lstStyle>
            <a:lvl1pPr marL="0" indent="0">
              <a:buNone/>
              <a:defRPr sz="1400">
                <a:solidFill>
                  <a:srgbClr val="3D40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Speaker Photo </a:t>
            </a:r>
            <a:br>
              <a:rPr lang="en-US" dirty="0"/>
            </a:br>
            <a:r>
              <a:rPr lang="en-US" dirty="0"/>
              <a:t>(if available)</a:t>
            </a:r>
          </a:p>
        </p:txBody>
      </p:sp>
      <p:sp>
        <p:nvSpPr>
          <p:cNvPr id="14" name="Slide Number Placeholder 5"/>
          <p:cNvSpPr>
            <a:spLocks noGrp="1"/>
          </p:cNvSpPr>
          <p:nvPr>
            <p:ph type="sldNum" sz="quarter" idx="13"/>
          </p:nvPr>
        </p:nvSpPr>
        <p:spPr>
          <a:xfrm>
            <a:off x="6789901" y="6356350"/>
            <a:ext cx="2133600" cy="365125"/>
          </a:xfrm>
        </p:spPr>
        <p:txBody>
          <a:bodyPr/>
          <a:lstStyle/>
          <a:p>
            <a:fld id="{CEBFD22D-C511-9847-9EF9-254F04B6B55E}" type="slidenum">
              <a:rPr lang="en-US" smtClean="0"/>
              <a:pPr/>
              <a:t>‹#›</a:t>
            </a:fld>
            <a:endParaRPr lang="en-US"/>
          </a:p>
        </p:txBody>
      </p:sp>
      <p:sp>
        <p:nvSpPr>
          <p:cNvPr id="11" name="Subtitle 2"/>
          <p:cNvSpPr>
            <a:spLocks noGrp="1"/>
          </p:cNvSpPr>
          <p:nvPr>
            <p:ph type="subTitle" idx="1" hasCustomPrompt="1"/>
          </p:nvPr>
        </p:nvSpPr>
        <p:spPr>
          <a:xfrm>
            <a:off x="2738071" y="4479245"/>
            <a:ext cx="6405930" cy="627138"/>
          </a:xfrm>
          <a:prstGeom prst="rect">
            <a:avLst/>
          </a:prstGeom>
          <a:solidFill>
            <a:srgbClr val="E85E4F"/>
          </a:solidFill>
        </p:spPr>
        <p:txBody>
          <a:bodyPr wrap="none" lIns="91440" anchor="ctr">
            <a:noAutofit/>
          </a:bodyPr>
          <a:lstStyle>
            <a:lvl1pPr marL="0" indent="0" algn="l">
              <a:buNone/>
              <a:defRPr sz="28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a:t>
            </a:r>
          </a:p>
        </p:txBody>
      </p:sp>
      <p:sp>
        <p:nvSpPr>
          <p:cNvPr id="12" name="Text Placeholder 3"/>
          <p:cNvSpPr>
            <a:spLocks noGrp="1"/>
          </p:cNvSpPr>
          <p:nvPr>
            <p:ph type="body" sz="half" idx="14" hasCustomPrompt="1"/>
          </p:nvPr>
        </p:nvSpPr>
        <p:spPr>
          <a:xfrm>
            <a:off x="2738070" y="5138102"/>
            <a:ext cx="2258860" cy="337819"/>
          </a:xfrm>
          <a:prstGeom prst="rect">
            <a:avLst/>
          </a:prstGeom>
        </p:spPr>
        <p:txBody>
          <a:bodyPr/>
          <a:lstStyle>
            <a:lvl1pPr marL="0" indent="0">
              <a:buNone/>
              <a:defRPr sz="1400">
                <a:solidFill>
                  <a:srgbClr val="3D40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 Title</a:t>
            </a:r>
          </a:p>
        </p:txBody>
      </p:sp>
      <p:pic>
        <p:nvPicPr>
          <p:cNvPr id="15" name="Picture 14"/>
          <p:cNvPicPr>
            <a:picLocks noChangeAspect="1"/>
          </p:cNvPicPr>
          <p:nvPr userDrawn="1"/>
        </p:nvPicPr>
        <p:blipFill>
          <a:blip r:embed="rId2"/>
          <a:stretch>
            <a:fillRect/>
          </a:stretch>
        </p:blipFill>
        <p:spPr>
          <a:xfrm>
            <a:off x="220563" y="210984"/>
            <a:ext cx="4223394" cy="4035065"/>
          </a:xfrm>
          <a:prstGeom prst="rect">
            <a:avLst/>
          </a:prstGeom>
        </p:spPr>
      </p:pic>
      <p:sp>
        <p:nvSpPr>
          <p:cNvPr id="16" name="Title 1"/>
          <p:cNvSpPr>
            <a:spLocks noGrp="1"/>
          </p:cNvSpPr>
          <p:nvPr>
            <p:ph type="ctrTitle" hasCustomPrompt="1"/>
          </p:nvPr>
        </p:nvSpPr>
        <p:spPr>
          <a:xfrm>
            <a:off x="1572016" y="3475974"/>
            <a:ext cx="7382970" cy="802642"/>
          </a:xfrm>
          <a:prstGeom prst="rect">
            <a:avLst/>
          </a:prstGeom>
        </p:spPr>
        <p:txBody>
          <a:bodyPr>
            <a:noAutofit/>
          </a:bodyPr>
          <a:lstStyle>
            <a:lvl1pPr algn="l">
              <a:defRPr sz="4800" b="1" baseline="0">
                <a:solidFill>
                  <a:srgbClr val="3D4059"/>
                </a:solidFill>
              </a:defRPr>
            </a:lvl1pPr>
          </a:lstStyle>
          <a:p>
            <a:r>
              <a:rPr lang="en-US" dirty="0"/>
              <a:t>Closing Slide</a:t>
            </a:r>
          </a:p>
        </p:txBody>
      </p:sp>
      <p:sp>
        <p:nvSpPr>
          <p:cNvPr id="9" name="Rectangle 8">
            <a:extLst>
              <a:ext uri="{FF2B5EF4-FFF2-40B4-BE49-F238E27FC236}">
                <a16:creationId xmlns:a16="http://schemas.microsoft.com/office/drawing/2014/main" id="{0D34011C-5D0C-4FC1-81CD-F26F154A5F49}"/>
              </a:ext>
            </a:extLst>
          </p:cNvPr>
          <p:cNvSpPr/>
          <p:nvPr userDrawn="1"/>
        </p:nvSpPr>
        <p:spPr>
          <a:xfrm>
            <a:off x="0" y="6070477"/>
            <a:ext cx="9144000" cy="18288"/>
          </a:xfrm>
          <a:prstGeom prst="rect">
            <a:avLst/>
          </a:prstGeom>
          <a:solidFill>
            <a:srgbClr val="DBDC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27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3D1A232-213E-473F-9DD9-A3DF6CA1860C}" type="datetimeFigureOut">
              <a:rPr lang="en-US" smtClean="0">
                <a:solidFill>
                  <a:srgbClr val="39302A"/>
                </a:solidFill>
              </a:rPr>
              <a:pPr/>
              <a:t>7/19/2018</a:t>
            </a:fld>
            <a:endParaRPr lang="en-US" dirty="0">
              <a:solidFill>
                <a:srgbClr val="39302A"/>
              </a:solidFill>
            </a:endParaRPr>
          </a:p>
        </p:txBody>
      </p:sp>
      <p:sp>
        <p:nvSpPr>
          <p:cNvPr id="10" name="Slide Number Placeholder 9"/>
          <p:cNvSpPr>
            <a:spLocks noGrp="1"/>
          </p:cNvSpPr>
          <p:nvPr>
            <p:ph type="sldNum" sz="quarter" idx="16"/>
          </p:nvPr>
        </p:nvSpPr>
        <p:spPr/>
        <p:txBody>
          <a:bodyPr rtlCol="0"/>
          <a:lstStyle/>
          <a:p>
            <a:fld id="{3A280939-1F92-4481-A4C9-DE259B9877AF}"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39302A"/>
              </a:solidFill>
            </a:endParaRPr>
          </a:p>
        </p:txBody>
      </p:sp>
    </p:spTree>
    <p:extLst>
      <p:ext uri="{BB962C8B-B14F-4D97-AF65-F5344CB8AC3E}">
        <p14:creationId xmlns:p14="http://schemas.microsoft.com/office/powerpoint/2010/main" val="37612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_NOLOGO">
    <p:spTree>
      <p:nvGrpSpPr>
        <p:cNvPr id="1" name=""/>
        <p:cNvGrpSpPr/>
        <p:nvPr/>
      </p:nvGrpSpPr>
      <p:grpSpPr>
        <a:xfrm>
          <a:off x="0" y="0"/>
          <a:ext cx="0" cy="0"/>
          <a:chOff x="0" y="0"/>
          <a:chExt cx="0" cy="0"/>
        </a:xfrm>
      </p:grpSpPr>
      <p:sp>
        <p:nvSpPr>
          <p:cNvPr id="5" name="Rectangle 4"/>
          <p:cNvSpPr/>
          <p:nvPr userDrawn="1"/>
        </p:nvSpPr>
        <p:spPr>
          <a:xfrm>
            <a:off x="0" y="6234784"/>
            <a:ext cx="9144000" cy="623216"/>
          </a:xfrm>
          <a:prstGeom prst="rect">
            <a:avLst/>
          </a:prstGeom>
          <a:solidFill>
            <a:srgbClr val="FF6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2"/>
          </p:nvPr>
        </p:nvSpPr>
        <p:spPr>
          <a:xfrm>
            <a:off x="220564"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2F06D7DF-80BD-8344-910D-31CE746E5D7C}" type="datetimeFigureOut">
              <a:rPr lang="en-US" smtClean="0"/>
              <a:pPr/>
              <a:t>7/19/2018</a:t>
            </a:fld>
            <a:endParaRPr lang="en-US"/>
          </a:p>
        </p:txBody>
      </p:sp>
      <p:sp>
        <p:nvSpPr>
          <p:cNvPr id="14" name="Slide Number Placeholder 5"/>
          <p:cNvSpPr>
            <a:spLocks noGrp="1"/>
          </p:cNvSpPr>
          <p:nvPr>
            <p:ph type="sldNum" sz="quarter" idx="12"/>
          </p:nvPr>
        </p:nvSpPr>
        <p:spPr>
          <a:xfrm>
            <a:off x="6821713" y="6356350"/>
            <a:ext cx="2133600" cy="365125"/>
          </a:xfrm>
          <a:prstGeom prst="rect">
            <a:avLst/>
          </a:prstGeom>
        </p:spPr>
        <p:txBody>
          <a:bodyPr/>
          <a:lstStyle>
            <a:lvl1pPr algn="r">
              <a:defRPr>
                <a:solidFill>
                  <a:schemeClr val="bg1"/>
                </a:solidFill>
              </a:defRPr>
            </a:lvl1pPr>
          </a:lstStyle>
          <a:p>
            <a:pPr defTabSz="914400"/>
            <a:fld id="{CEBFD22D-C511-9847-9EF9-254F04B6B55E}" type="slidenum">
              <a:rPr lang="en-US" kern="0" smtClean="0"/>
              <a:pPr defTabSz="914400"/>
              <a:t>‹#›</a:t>
            </a:fld>
            <a:endParaRPr lang="en-US" kern="0" dirty="0"/>
          </a:p>
        </p:txBody>
      </p:sp>
    </p:spTree>
    <p:extLst>
      <p:ext uri="{BB962C8B-B14F-4D97-AF65-F5344CB8AC3E}">
        <p14:creationId xmlns:p14="http://schemas.microsoft.com/office/powerpoint/2010/main" val="2541173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ermediate Slide Opti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a:t>Click to edit Master title</a:t>
            </a:r>
          </a:p>
        </p:txBody>
      </p:sp>
      <p:sp>
        <p:nvSpPr>
          <p:cNvPr id="10" name="Text Placeholder 9"/>
          <p:cNvSpPr>
            <a:spLocks noGrp="1"/>
          </p:cNvSpPr>
          <p:nvPr>
            <p:ph type="body" sz="quarter" idx="13"/>
          </p:nvPr>
        </p:nvSpPr>
        <p:spPr>
          <a:xfrm>
            <a:off x="457200" y="2438400"/>
            <a:ext cx="82296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06375F73-E874-4060-8470-05AF91F9EDF7}" type="datetime1">
              <a:rPr lang="en-US">
                <a:solidFill>
                  <a:srgbClr val="39302A"/>
                </a:solidFill>
              </a:rPr>
              <a:pPr>
                <a:defRPr/>
              </a:pPr>
              <a:t>7/19/2018</a:t>
            </a:fld>
            <a:endParaRPr lang="en-US">
              <a:solidFill>
                <a:srgbClr val="39302A"/>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srgbClr val="39302A"/>
              </a:solidFill>
            </a:endParaRPr>
          </a:p>
        </p:txBody>
      </p:sp>
      <p:sp>
        <p:nvSpPr>
          <p:cNvPr id="6" name="Slide Number Placeholder 5"/>
          <p:cNvSpPr>
            <a:spLocks noGrp="1"/>
          </p:cNvSpPr>
          <p:nvPr>
            <p:ph type="sldNum" sz="quarter" idx="16"/>
          </p:nvPr>
        </p:nvSpPr>
        <p:spPr/>
        <p:txBody>
          <a:bodyPr/>
          <a:lstStyle>
            <a:lvl1pPr>
              <a:defRPr/>
            </a:lvl1pPr>
          </a:lstStyle>
          <a:p>
            <a:pPr>
              <a:defRPr/>
            </a:pPr>
            <a:fld id="{DCEF652F-5DAE-4303-B4F9-3B6063A2ECE6}" type="slidenum">
              <a:rPr lang="en-US"/>
              <a:pPr>
                <a:defRPr/>
              </a:pPr>
              <a:t>‹#›</a:t>
            </a:fld>
            <a:endParaRPr lang="en-US"/>
          </a:p>
        </p:txBody>
      </p:sp>
    </p:spTree>
    <p:extLst>
      <p:ext uri="{BB962C8B-B14F-4D97-AF65-F5344CB8AC3E}">
        <p14:creationId xmlns:p14="http://schemas.microsoft.com/office/powerpoint/2010/main" val="354856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6876156" y="5936456"/>
            <a:ext cx="2070647"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143000"/>
          </a:xfrm>
          <a:prstGeom prst="rect">
            <a:avLst/>
          </a:prstGeom>
        </p:spPr>
        <p:txBody>
          <a:bodyPr/>
          <a:lstStyle>
            <a:lvl1pPr algn="l">
              <a:defRPr sz="4000" b="1">
                <a:solidFill>
                  <a:srgbClr val="E85E4F"/>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042607"/>
          </a:xfrm>
          <a:prstGeom prst="rect">
            <a:avLst/>
          </a:prstGeom>
        </p:spPr>
        <p:txBody>
          <a:bodyPr/>
          <a:lstStyle>
            <a:lvl1pPr marL="342900" indent="-342900">
              <a:buClr>
                <a:srgbClr val="E85E4F"/>
              </a:buClr>
              <a:buFont typeface="Wingdings" panose="05000000000000000000" pitchFamily="2" charset="2"/>
              <a:buChar char="§"/>
              <a:defRPr>
                <a:solidFill>
                  <a:srgbClr val="3D4059"/>
                </a:solidFill>
              </a:defRPr>
            </a:lvl1pPr>
            <a:lvl2pPr marL="742950" indent="-285750">
              <a:buClr>
                <a:srgbClr val="FFC72C"/>
              </a:buClr>
              <a:buFont typeface="Wingdings" panose="05000000000000000000" pitchFamily="2" charset="2"/>
              <a:buChar char="§"/>
              <a:defRPr>
                <a:solidFill>
                  <a:srgbClr val="3D4059"/>
                </a:solidFill>
              </a:defRPr>
            </a:lvl2pPr>
            <a:lvl3pPr marL="1143000" indent="-228600">
              <a:buClr>
                <a:srgbClr val="FFC72C"/>
              </a:buClr>
              <a:buFont typeface="Wingdings" panose="05000000000000000000" pitchFamily="2" charset="2"/>
              <a:buChar char="§"/>
              <a:defRPr>
                <a:solidFill>
                  <a:srgbClr val="3D4059"/>
                </a:solidFill>
              </a:defRPr>
            </a:lvl3pPr>
            <a:lvl4pPr marL="1600200" indent="-228600">
              <a:buClr>
                <a:srgbClr val="FFC72C"/>
              </a:buClr>
              <a:buFont typeface="Wingdings" panose="05000000000000000000" pitchFamily="2" charset="2"/>
              <a:buChar char="§"/>
              <a:defRPr>
                <a:solidFill>
                  <a:srgbClr val="3D4059"/>
                </a:solidFill>
              </a:defRPr>
            </a:lvl4pPr>
            <a:lvl5pPr marL="2057400" indent="-228600">
              <a:buClr>
                <a:srgbClr val="FFC72C"/>
              </a:buClr>
              <a:buFont typeface="Wingdings" panose="05000000000000000000" pitchFamily="2" charset="2"/>
              <a:buChar char="§"/>
              <a:defRPr>
                <a:solidFill>
                  <a:srgbClr val="3D40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06D7DF-80BD-8344-910D-31CE746E5D7C}" type="datetimeFigureOut">
              <a:rPr lang="en-US" smtClean="0"/>
              <a:pPr/>
              <a:t>7/19/2018</a:t>
            </a:fld>
            <a:endParaRPr lang="en-US"/>
          </a:p>
        </p:txBody>
      </p:sp>
      <p:sp>
        <p:nvSpPr>
          <p:cNvPr id="6" name="Slide Number Placeholder 5"/>
          <p:cNvSpPr>
            <a:spLocks noGrp="1"/>
          </p:cNvSpPr>
          <p:nvPr>
            <p:ph type="sldNum" sz="quarter" idx="12"/>
          </p:nvPr>
        </p:nvSpPr>
        <p:spPr>
          <a:xfrm>
            <a:off x="3945684" y="6356350"/>
            <a:ext cx="2133600" cy="365125"/>
          </a:xfrm>
        </p:spPr>
        <p:txBody>
          <a:bodyPr/>
          <a:lstStyle/>
          <a:p>
            <a:fld id="{CEBFD22D-C511-9847-9EF9-254F04B6B55E}" type="slidenum">
              <a:rPr lang="en-US" smtClean="0"/>
              <a:pPr/>
              <a:t>‹#›</a:t>
            </a:fld>
            <a:endParaRPr lang="en-US"/>
          </a:p>
        </p:txBody>
      </p:sp>
      <p:pic>
        <p:nvPicPr>
          <p:cNvPr id="11" name="Picture 10"/>
          <p:cNvPicPr>
            <a:picLocks noChangeAspect="1"/>
          </p:cNvPicPr>
          <p:nvPr userDrawn="1"/>
        </p:nvPicPr>
        <p:blipFill>
          <a:blip r:embed="rId2"/>
          <a:stretch>
            <a:fillRect/>
          </a:stretch>
        </p:blipFill>
        <p:spPr>
          <a:xfrm>
            <a:off x="6900863" y="4979259"/>
            <a:ext cx="2045941" cy="1954709"/>
          </a:xfrm>
          <a:prstGeom prst="rect">
            <a:avLst/>
          </a:prstGeom>
        </p:spPr>
      </p:pic>
    </p:spTree>
    <p:extLst>
      <p:ext uri="{BB962C8B-B14F-4D97-AF65-F5344CB8AC3E}">
        <p14:creationId xmlns:p14="http://schemas.microsoft.com/office/powerpoint/2010/main" val="384400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b="1">
                <a:solidFill>
                  <a:srgbClr val="E85E4F"/>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042607"/>
          </a:xfrm>
          <a:prstGeom prst="rect">
            <a:avLst/>
          </a:prstGeom>
        </p:spPr>
        <p:txBody>
          <a:bodyPr/>
          <a:lstStyle>
            <a:lvl1pPr marL="342900" indent="-342900">
              <a:buClr>
                <a:srgbClr val="E85E4F"/>
              </a:buClr>
              <a:buFont typeface="Wingdings" panose="05000000000000000000" pitchFamily="2" charset="2"/>
              <a:buChar char="§"/>
              <a:defRPr>
                <a:solidFill>
                  <a:srgbClr val="3D4059"/>
                </a:solidFill>
              </a:defRPr>
            </a:lvl1pPr>
            <a:lvl2pPr marL="742950" indent="-285750">
              <a:buClr>
                <a:srgbClr val="FFC72C"/>
              </a:buClr>
              <a:buFont typeface="Wingdings" panose="05000000000000000000" pitchFamily="2" charset="2"/>
              <a:buChar char="§"/>
              <a:defRPr>
                <a:solidFill>
                  <a:srgbClr val="3D4059"/>
                </a:solidFill>
              </a:defRPr>
            </a:lvl2pPr>
            <a:lvl3pPr marL="1143000" indent="-228600">
              <a:buClr>
                <a:srgbClr val="FFC72C"/>
              </a:buClr>
              <a:buFont typeface="Wingdings" panose="05000000000000000000" pitchFamily="2" charset="2"/>
              <a:buChar char="§"/>
              <a:defRPr>
                <a:solidFill>
                  <a:srgbClr val="3D4059"/>
                </a:solidFill>
              </a:defRPr>
            </a:lvl3pPr>
            <a:lvl4pPr marL="1600200" indent="-228600">
              <a:buClr>
                <a:srgbClr val="FFC72C"/>
              </a:buClr>
              <a:buFont typeface="Wingdings" panose="05000000000000000000" pitchFamily="2" charset="2"/>
              <a:buChar char="§"/>
              <a:defRPr>
                <a:solidFill>
                  <a:srgbClr val="3D4059"/>
                </a:solidFill>
              </a:defRPr>
            </a:lvl4pPr>
            <a:lvl5pPr marL="2057400" indent="-228600">
              <a:buClr>
                <a:srgbClr val="FFC72C"/>
              </a:buClr>
              <a:buFont typeface="Wingdings" panose="05000000000000000000" pitchFamily="2" charset="2"/>
              <a:buChar char="§"/>
              <a:defRPr>
                <a:solidFill>
                  <a:srgbClr val="3D40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42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b="1">
                <a:solidFill>
                  <a:srgbClr val="E85E4F"/>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042607"/>
          </a:xfrm>
          <a:prstGeom prst="rect">
            <a:avLst/>
          </a:prstGeom>
        </p:spPr>
        <p:txBody>
          <a:bodyPr/>
          <a:lstStyle>
            <a:lvl1pPr marL="342900" indent="-342900">
              <a:buClr>
                <a:srgbClr val="E85E4F"/>
              </a:buClr>
              <a:buFont typeface="Wingdings" panose="05000000000000000000" pitchFamily="2" charset="2"/>
              <a:buChar char="§"/>
              <a:defRPr>
                <a:solidFill>
                  <a:srgbClr val="3D4059"/>
                </a:solidFill>
              </a:defRPr>
            </a:lvl1pPr>
            <a:lvl2pPr marL="742950" indent="-285750">
              <a:buClr>
                <a:srgbClr val="FFC72C"/>
              </a:buClr>
              <a:buFont typeface="Wingdings" panose="05000000000000000000" pitchFamily="2" charset="2"/>
              <a:buChar char="§"/>
              <a:defRPr>
                <a:solidFill>
                  <a:srgbClr val="3D4059"/>
                </a:solidFill>
              </a:defRPr>
            </a:lvl2pPr>
            <a:lvl3pPr marL="1143000" indent="-228600">
              <a:buClr>
                <a:srgbClr val="FFC72C"/>
              </a:buClr>
              <a:buFont typeface="Wingdings" panose="05000000000000000000" pitchFamily="2" charset="2"/>
              <a:buChar char="§"/>
              <a:defRPr>
                <a:solidFill>
                  <a:srgbClr val="3D4059"/>
                </a:solidFill>
              </a:defRPr>
            </a:lvl3pPr>
            <a:lvl4pPr marL="1600200" indent="-228600">
              <a:buClr>
                <a:srgbClr val="FFC72C"/>
              </a:buClr>
              <a:buFont typeface="Wingdings" panose="05000000000000000000" pitchFamily="2" charset="2"/>
              <a:buChar char="§"/>
              <a:defRPr>
                <a:solidFill>
                  <a:srgbClr val="3D4059"/>
                </a:solidFill>
              </a:defRPr>
            </a:lvl4pPr>
            <a:lvl5pPr marL="2057400" indent="-228600">
              <a:buClr>
                <a:srgbClr val="FFC72C"/>
              </a:buClr>
              <a:buFont typeface="Wingdings" panose="05000000000000000000" pitchFamily="2" charset="2"/>
              <a:buChar char="§"/>
              <a:defRPr>
                <a:solidFill>
                  <a:srgbClr val="3D40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ubtitle 2">
            <a:extLst>
              <a:ext uri="{FF2B5EF4-FFF2-40B4-BE49-F238E27FC236}">
                <a16:creationId xmlns:a16="http://schemas.microsoft.com/office/drawing/2014/main" id="{E259493E-A775-44FF-A390-9C33A2FDEE8C}"/>
              </a:ext>
            </a:extLst>
          </p:cNvPr>
          <p:cNvSpPr>
            <a:spLocks noGrp="1"/>
          </p:cNvSpPr>
          <p:nvPr>
            <p:ph type="subTitle" idx="10"/>
          </p:nvPr>
        </p:nvSpPr>
        <p:spPr>
          <a:xfrm>
            <a:off x="0" y="6258251"/>
            <a:ext cx="9144000" cy="627138"/>
          </a:xfrm>
          <a:prstGeom prst="rect">
            <a:avLst/>
          </a:prstGeom>
          <a:solidFill>
            <a:srgbClr val="E85E4F"/>
          </a:solidFill>
        </p:spPr>
        <p:txBody>
          <a:bodyPr wrap="none" lIns="91440" anchor="ctr">
            <a:noAutofit/>
          </a:bodyPr>
          <a:lstStyle>
            <a:lvl1pPr marL="0" indent="0" algn="l">
              <a:buNone/>
              <a:defRPr sz="28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06196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b="1">
                <a:solidFill>
                  <a:srgbClr val="E85E4F"/>
                </a:solidFill>
              </a:defRPr>
            </a:lvl1pPr>
          </a:lstStyle>
          <a:p>
            <a:r>
              <a:rPr lang="en-US" dirty="0"/>
              <a:t>Click to edit Master title style</a:t>
            </a:r>
          </a:p>
        </p:txBody>
      </p:sp>
      <p:sp>
        <p:nvSpPr>
          <p:cNvPr id="9" name="Rectangle 8"/>
          <p:cNvSpPr/>
          <p:nvPr userDrawn="1"/>
        </p:nvSpPr>
        <p:spPr>
          <a:xfrm>
            <a:off x="6876156" y="5936456"/>
            <a:ext cx="2070647"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stretch>
            <a:fillRect/>
          </a:stretch>
        </p:blipFill>
        <p:spPr>
          <a:xfrm>
            <a:off x="6900863" y="4979259"/>
            <a:ext cx="2045941" cy="1954709"/>
          </a:xfrm>
          <a:prstGeom prst="rect">
            <a:avLst/>
          </a:prstGeom>
        </p:spPr>
      </p:pic>
    </p:spTree>
    <p:extLst>
      <p:ext uri="{BB962C8B-B14F-4D97-AF65-F5344CB8AC3E}">
        <p14:creationId xmlns:p14="http://schemas.microsoft.com/office/powerpoint/2010/main" val="148816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FFC72C"/>
            </a:gs>
            <a:gs pos="100000">
              <a:schemeClr val="accent5">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4E64-55E7-4218-B68A-66508C3F47D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pic>
        <p:nvPicPr>
          <p:cNvPr id="5" name="Picture 4">
            <a:extLst>
              <a:ext uri="{FF2B5EF4-FFF2-40B4-BE49-F238E27FC236}">
                <a16:creationId xmlns:a16="http://schemas.microsoft.com/office/drawing/2014/main" id="{9C50ED46-1BC5-4068-9F20-EEAE9BA3B1CF}"/>
              </a:ext>
            </a:extLst>
          </p:cNvPr>
          <p:cNvPicPr>
            <a:picLocks noChangeAspect="1"/>
          </p:cNvPicPr>
          <p:nvPr userDrawn="1"/>
        </p:nvPicPr>
        <p:blipFill>
          <a:blip r:embed="rId3"/>
          <a:stretch>
            <a:fillRect/>
          </a:stretch>
        </p:blipFill>
        <p:spPr>
          <a:xfrm>
            <a:off x="6900863" y="4979259"/>
            <a:ext cx="2045941" cy="1954709"/>
          </a:xfrm>
          <a:prstGeom prst="rect">
            <a:avLst/>
          </a:prstGeom>
        </p:spPr>
      </p:pic>
    </p:spTree>
    <p:extLst>
      <p:ext uri="{BB962C8B-B14F-4D97-AF65-F5344CB8AC3E}">
        <p14:creationId xmlns:p14="http://schemas.microsoft.com/office/powerpoint/2010/main" val="214649733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6876156" y="5936456"/>
            <a:ext cx="2070647"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a:off x="6900863" y="4979259"/>
            <a:ext cx="2045941" cy="1954709"/>
          </a:xfrm>
          <a:prstGeom prst="rect">
            <a:avLst/>
          </a:prstGeom>
        </p:spPr>
      </p:pic>
    </p:spTree>
    <p:extLst>
      <p:ext uri="{BB962C8B-B14F-4D97-AF65-F5344CB8AC3E}">
        <p14:creationId xmlns:p14="http://schemas.microsoft.com/office/powerpoint/2010/main" val="11529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86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800" b="1">
                <a:solidFill>
                  <a:srgbClr val="E85E4F"/>
                </a:solidFill>
              </a:defRPr>
            </a:lvl1pPr>
          </a:lstStyle>
          <a:p>
            <a:r>
              <a:rPr lang="en-US" dirty="0"/>
              <a:t>Click to edit Master title style</a:t>
            </a:r>
          </a:p>
        </p:txBody>
      </p:sp>
      <p:sp>
        <p:nvSpPr>
          <p:cNvPr id="3" name="Content Placeholder 2"/>
          <p:cNvSpPr>
            <a:spLocks noGrp="1"/>
          </p:cNvSpPr>
          <p:nvPr>
            <p:ph idx="1"/>
          </p:nvPr>
        </p:nvSpPr>
        <p:spPr>
          <a:xfrm>
            <a:off x="3575050" y="273051"/>
            <a:ext cx="5111750" cy="5369758"/>
          </a:xfrm>
          <a:prstGeom prst="rect">
            <a:avLst/>
          </a:prstGeom>
        </p:spPr>
        <p:txBody>
          <a:bodyPr/>
          <a:lstStyle>
            <a:lvl1pPr>
              <a:defRPr sz="3200">
                <a:solidFill>
                  <a:srgbClr val="3D4059"/>
                </a:solidFill>
              </a:defRPr>
            </a:lvl1pPr>
            <a:lvl2pPr>
              <a:defRPr sz="2800">
                <a:solidFill>
                  <a:srgbClr val="3D4059"/>
                </a:solidFill>
              </a:defRPr>
            </a:lvl2pPr>
            <a:lvl3pPr>
              <a:defRPr sz="2400">
                <a:solidFill>
                  <a:srgbClr val="3D4059"/>
                </a:solidFill>
              </a:defRPr>
            </a:lvl3pPr>
            <a:lvl4pPr>
              <a:defRPr sz="2000">
                <a:solidFill>
                  <a:srgbClr val="3D4059"/>
                </a:solidFill>
              </a:defRPr>
            </a:lvl4pPr>
            <a:lvl5pPr>
              <a:defRPr sz="2000">
                <a:solidFill>
                  <a:srgbClr val="3D4059"/>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207708"/>
          </a:xfrm>
          <a:prstGeom prst="rect">
            <a:avLst/>
          </a:prstGeom>
        </p:spPr>
        <p:txBody>
          <a:bodyPr/>
          <a:lstStyle>
            <a:lvl1pPr marL="0" indent="0">
              <a:buNone/>
              <a:defRPr sz="1400">
                <a:solidFill>
                  <a:srgbClr val="3D40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F06D7DF-80BD-8344-910D-31CE746E5D7C}" type="datetimeFigureOut">
              <a:rPr lang="en-US" smtClean="0"/>
              <a:pPr/>
              <a:t>7/19/2018</a:t>
            </a:fld>
            <a:endParaRPr lang="en-US"/>
          </a:p>
        </p:txBody>
      </p:sp>
      <p:sp>
        <p:nvSpPr>
          <p:cNvPr id="8" name="Slide Number Placeholder 5"/>
          <p:cNvSpPr>
            <a:spLocks noGrp="1"/>
          </p:cNvSpPr>
          <p:nvPr>
            <p:ph type="sldNum" sz="quarter" idx="12"/>
          </p:nvPr>
        </p:nvSpPr>
        <p:spPr>
          <a:xfrm>
            <a:off x="3945684" y="6356350"/>
            <a:ext cx="2133600" cy="365125"/>
          </a:xfrm>
        </p:spPr>
        <p:txBody>
          <a:bodyPr/>
          <a:lstStyle/>
          <a:p>
            <a:fld id="{CEBFD22D-C511-9847-9EF9-254F04B6B55E}" type="slidenum">
              <a:rPr lang="en-US" smtClean="0"/>
              <a:pPr/>
              <a:t>‹#›</a:t>
            </a:fld>
            <a:endParaRPr lang="en-US"/>
          </a:p>
        </p:txBody>
      </p:sp>
      <p:sp>
        <p:nvSpPr>
          <p:cNvPr id="11" name="Rectangle 10"/>
          <p:cNvSpPr/>
          <p:nvPr userDrawn="1"/>
        </p:nvSpPr>
        <p:spPr>
          <a:xfrm>
            <a:off x="6876156" y="5936456"/>
            <a:ext cx="2070647"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stretch>
            <a:fillRect/>
          </a:stretch>
        </p:blipFill>
        <p:spPr>
          <a:xfrm>
            <a:off x="6900863" y="4979259"/>
            <a:ext cx="2045941" cy="1954709"/>
          </a:xfrm>
          <a:prstGeom prst="rect">
            <a:avLst/>
          </a:prstGeom>
        </p:spPr>
      </p:pic>
    </p:spTree>
    <p:extLst>
      <p:ext uri="{BB962C8B-B14F-4D97-AF65-F5344CB8AC3E}">
        <p14:creationId xmlns:p14="http://schemas.microsoft.com/office/powerpoint/2010/main" val="409322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20564" y="6356350"/>
            <a:ext cx="2133600" cy="365125"/>
          </a:xfrm>
          <a:prstGeom prst="rect">
            <a:avLst/>
          </a:prstGeom>
        </p:spPr>
        <p:txBody>
          <a:bodyPr vert="horz" lIns="91440" tIns="45720" rIns="91440" bIns="45720" rtlCol="0" anchor="ctr"/>
          <a:lstStyle>
            <a:lvl1pPr algn="l">
              <a:defRPr sz="1200">
                <a:solidFill>
                  <a:srgbClr val="E85E4F"/>
                </a:solidFill>
                <a:effectLst/>
              </a:defRPr>
            </a:lvl1pPr>
          </a:lstStyle>
          <a:p>
            <a:fld id="{2F06D7DF-80BD-8344-910D-31CE746E5D7C}" type="datetimeFigureOut">
              <a:rPr lang="en-US" smtClean="0"/>
              <a:pPr/>
              <a:t>7/19/2018</a:t>
            </a:fld>
            <a:endParaRPr lang="en-US"/>
          </a:p>
        </p:txBody>
      </p:sp>
      <p:sp>
        <p:nvSpPr>
          <p:cNvPr id="6" name="Slide Number Placeholder 5"/>
          <p:cNvSpPr>
            <a:spLocks noGrp="1"/>
          </p:cNvSpPr>
          <p:nvPr>
            <p:ph type="sldNum" sz="quarter" idx="4"/>
          </p:nvPr>
        </p:nvSpPr>
        <p:spPr>
          <a:xfrm>
            <a:off x="6821387" y="6356350"/>
            <a:ext cx="2133600" cy="365125"/>
          </a:xfrm>
          <a:prstGeom prst="rect">
            <a:avLst/>
          </a:prstGeom>
        </p:spPr>
        <p:txBody>
          <a:bodyPr vert="horz" lIns="91440" tIns="45720" rIns="91440" bIns="45720" rtlCol="0" anchor="ctr"/>
          <a:lstStyle>
            <a:lvl1pPr algn="r">
              <a:defRPr sz="1200">
                <a:solidFill>
                  <a:srgbClr val="E85E4F"/>
                </a:solidFill>
              </a:defRPr>
            </a:lvl1pPr>
          </a:lstStyle>
          <a:p>
            <a:fld id="{CEBFD22D-C511-9847-9EF9-254F04B6B55E}" type="slidenum">
              <a:rPr lang="en-US" smtClean="0"/>
              <a:pPr/>
              <a:t>‹#›</a:t>
            </a:fld>
            <a:endParaRPr lang="en-US"/>
          </a:p>
        </p:txBody>
      </p:sp>
    </p:spTree>
    <p:extLst>
      <p:ext uri="{BB962C8B-B14F-4D97-AF65-F5344CB8AC3E}">
        <p14:creationId xmlns:p14="http://schemas.microsoft.com/office/powerpoint/2010/main" val="2338315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1" r:id="rId4"/>
    <p:sldLayoutId id="2147483654" r:id="rId5"/>
    <p:sldLayoutId id="2147483676" r:id="rId6"/>
    <p:sldLayoutId id="2147483655" r:id="rId7"/>
    <p:sldLayoutId id="2147483660" r:id="rId8"/>
    <p:sldLayoutId id="2147483656" r:id="rId9"/>
    <p:sldLayoutId id="2147483657" r:id="rId10"/>
    <p:sldLayoutId id="2147483658" r:id="rId11"/>
    <p:sldLayoutId id="2147483662" r:id="rId12"/>
    <p:sldLayoutId id="2147483677" r:id="rId13"/>
    <p:sldLayoutId id="214748367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pixabay.com/en/the-person-view-stance-kids-book-2887609/" TargetMode="External"/><Relationship Id="rId4" Type="http://schemas.openxmlformats.org/officeDocument/2006/relationships/hyperlink" Target="https://pixabay.com/en/users/Nanthapongs-254970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unsplash.com/photos/qDY9ahp0Mto" TargetMode="External"/><Relationship Id="rId4" Type="http://schemas.openxmlformats.org/officeDocument/2006/relationships/hyperlink" Target="https://unsplash.com/@benwhitephotograph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pixabay.com/en/narrative-history-dream-tell-794978" TargetMode="External"/><Relationship Id="rId5" Type="http://schemas.openxmlformats.org/officeDocument/2006/relationships/hyperlink" Target="https://pixabay.com/en/users/Comfreak-51581/" TargetMode="Externa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2016" y="3475974"/>
            <a:ext cx="7382970" cy="1032739"/>
          </a:xfrm>
        </p:spPr>
        <p:txBody>
          <a:bodyPr/>
          <a:lstStyle/>
          <a:p>
            <a:r>
              <a:rPr lang="en-US" sz="4400" dirty="0"/>
              <a:t>Background Knowledge Part 1</a:t>
            </a:r>
          </a:p>
        </p:txBody>
      </p:sp>
      <p:sp>
        <p:nvSpPr>
          <p:cNvPr id="3" name="Subtitle 2"/>
          <p:cNvSpPr>
            <a:spLocks noGrp="1"/>
          </p:cNvSpPr>
          <p:nvPr>
            <p:ph type="subTitle" idx="1"/>
          </p:nvPr>
        </p:nvSpPr>
        <p:spPr>
          <a:xfrm>
            <a:off x="1572016" y="4901583"/>
            <a:ext cx="7571984" cy="627138"/>
          </a:xfrm>
        </p:spPr>
        <p:txBody>
          <a:bodyPr/>
          <a:lstStyle/>
          <a:p>
            <a:r>
              <a:rPr lang="en-US" sz="2400" dirty="0"/>
              <a:t>Child’s Prior Knowledge About the World</a:t>
            </a:r>
          </a:p>
        </p:txBody>
      </p:sp>
      <p:sp>
        <p:nvSpPr>
          <p:cNvPr id="6" name="TextBox 5"/>
          <p:cNvSpPr txBox="1"/>
          <p:nvPr/>
        </p:nvSpPr>
        <p:spPr>
          <a:xfrm>
            <a:off x="7600335" y="413938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7190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7683C-6A00-4828-8B6D-BDA95565F93A}"/>
              </a:ext>
            </a:extLst>
          </p:cNvPr>
          <p:cNvSpPr>
            <a:spLocks noGrp="1"/>
          </p:cNvSpPr>
          <p:nvPr>
            <p:ph idx="1"/>
          </p:nvPr>
        </p:nvSpPr>
        <p:spPr>
          <a:xfrm>
            <a:off x="457200" y="1455237"/>
            <a:ext cx="8229600" cy="4042607"/>
          </a:xfrm>
        </p:spPr>
        <p:txBody>
          <a:bodyPr/>
          <a:lstStyle/>
          <a:p>
            <a:pPr marL="0" indent="0">
              <a:buNone/>
            </a:pPr>
            <a:r>
              <a:rPr lang="en-US" sz="2800" dirty="0"/>
              <a:t>Read books that:</a:t>
            </a:r>
          </a:p>
          <a:p>
            <a:r>
              <a:rPr lang="en-US" sz="2400" dirty="0"/>
              <a:t>reflect their experiences</a:t>
            </a:r>
          </a:p>
          <a:p>
            <a:r>
              <a:rPr lang="en-US" sz="2400" dirty="0"/>
              <a:t>expose them to new experiences</a:t>
            </a:r>
          </a:p>
          <a:p>
            <a:r>
              <a:rPr lang="en-US" sz="2400" dirty="0"/>
              <a:t>encourage talking about ideas</a:t>
            </a:r>
            <a:br>
              <a:rPr lang="en-US" sz="2400" dirty="0"/>
            </a:br>
            <a:endParaRPr lang="en-US" sz="2400" dirty="0"/>
          </a:p>
          <a:p>
            <a:pPr marL="0" indent="0">
              <a:buNone/>
            </a:pPr>
            <a:r>
              <a:rPr lang="en-US" sz="2800" dirty="0"/>
              <a:t>Read books with:</a:t>
            </a:r>
          </a:p>
          <a:p>
            <a:r>
              <a:rPr lang="en-US" sz="2400" dirty="0"/>
              <a:t>specific sequence of events</a:t>
            </a:r>
          </a:p>
          <a:p>
            <a:r>
              <a:rPr lang="en-US" sz="2400" dirty="0"/>
              <a:t>cumulative actions or phrases</a:t>
            </a:r>
          </a:p>
        </p:txBody>
      </p:sp>
      <p:sp>
        <p:nvSpPr>
          <p:cNvPr id="5" name="Title 1">
            <a:extLst>
              <a:ext uri="{FF2B5EF4-FFF2-40B4-BE49-F238E27FC236}">
                <a16:creationId xmlns:a16="http://schemas.microsoft.com/office/drawing/2014/main" id="{09B44DBD-9CB3-476C-86CC-96A66E77FF77}"/>
              </a:ext>
            </a:extLst>
          </p:cNvPr>
          <p:cNvSpPr txBox="1">
            <a:spLocks/>
          </p:cNvSpPr>
          <p:nvPr/>
        </p:nvSpPr>
        <p:spPr>
          <a:xfrm>
            <a:off x="1651001" y="406398"/>
            <a:ext cx="4762500" cy="766762"/>
          </a:xfrm>
          <a:prstGeom prst="rect">
            <a:avLst/>
          </a:prstGeom>
        </p:spPr>
        <p:txBody>
          <a:bodyPr/>
          <a:lstStyle>
            <a:lvl1pPr algn="l" defTabSz="457200" rtl="0" eaLnBrk="1" latinLnBrk="0" hangingPunct="1">
              <a:spcBef>
                <a:spcPct val="0"/>
              </a:spcBef>
              <a:buNone/>
              <a:defRPr sz="4000" b="1" kern="1200">
                <a:solidFill>
                  <a:srgbClr val="E85E4F"/>
                </a:solidFill>
                <a:latin typeface="+mj-lt"/>
                <a:ea typeface="+mj-ea"/>
                <a:cs typeface="+mj-cs"/>
              </a:defRPr>
            </a:lvl1pPr>
          </a:lstStyle>
          <a:p>
            <a:r>
              <a:rPr lang="en-US" sz="3600" b="0" i="1" dirty="0">
                <a:solidFill>
                  <a:schemeClr val="tx1">
                    <a:lumMod val="65000"/>
                    <a:lumOff val="35000"/>
                  </a:schemeClr>
                </a:solidFill>
              </a:rPr>
              <a:t>For 3 – 5 years</a:t>
            </a:r>
          </a:p>
        </p:txBody>
      </p:sp>
      <p:grpSp>
        <p:nvGrpSpPr>
          <p:cNvPr id="6" name="Group 5">
            <a:extLst>
              <a:ext uri="{FF2B5EF4-FFF2-40B4-BE49-F238E27FC236}">
                <a16:creationId xmlns:a16="http://schemas.microsoft.com/office/drawing/2014/main" id="{AAAA510F-092C-4A9B-AF95-77CA78401383}"/>
              </a:ext>
            </a:extLst>
          </p:cNvPr>
          <p:cNvGrpSpPr/>
          <p:nvPr/>
        </p:nvGrpSpPr>
        <p:grpSpPr>
          <a:xfrm>
            <a:off x="568961" y="196691"/>
            <a:ext cx="1005840" cy="1005840"/>
            <a:chOff x="1771650" y="2060575"/>
            <a:chExt cx="1005840" cy="1005840"/>
          </a:xfrm>
        </p:grpSpPr>
        <p:pic>
          <p:nvPicPr>
            <p:cNvPr id="7" name="Picture 25" descr="MCj03967000000[1]">
              <a:extLst>
                <a:ext uri="{FF2B5EF4-FFF2-40B4-BE49-F238E27FC236}">
                  <a16:creationId xmlns:a16="http://schemas.microsoft.com/office/drawing/2014/main" id="{41CF0B4E-85BA-4E93-A05F-7A25A6C5BE93}"/>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2060575"/>
              <a:ext cx="1005840" cy="1005840"/>
            </a:xfrm>
            <a:prstGeom prst="rect">
              <a:avLst/>
            </a:prstGeom>
            <a:noFill/>
            <a:ln w="28575" algn="in">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26">
              <a:extLst>
                <a:ext uri="{FF2B5EF4-FFF2-40B4-BE49-F238E27FC236}">
                  <a16:creationId xmlns:a16="http://schemas.microsoft.com/office/drawing/2014/main" id="{21FE03AC-1922-461E-9486-D001CDF8E947}"/>
                </a:ext>
              </a:extLst>
            </p:cNvPr>
            <p:cNvSpPr txBox="1">
              <a:spLocks noChangeArrowheads="1"/>
            </p:cNvSpPr>
            <p:nvPr/>
          </p:nvSpPr>
          <p:spPr bwMode="auto">
            <a:xfrm>
              <a:off x="2392363" y="2874962"/>
              <a:ext cx="38512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ts val="700"/>
                </a:lnSpc>
                <a:spcBef>
                  <a:spcPct val="0"/>
                </a:spcBef>
                <a:buFontTx/>
                <a:buNone/>
              </a:pPr>
              <a:r>
                <a:rPr lang="en-US" altLang="en-US" sz="1000" b="1" dirty="0">
                  <a:solidFill>
                    <a:schemeClr val="tx1">
                      <a:lumMod val="65000"/>
                      <a:lumOff val="35000"/>
                    </a:schemeClr>
                  </a:solidFill>
                  <a:latin typeface="+mn-lt"/>
                </a:rPr>
                <a:t>3-5 years</a:t>
              </a:r>
              <a:endParaRPr lang="en-US" altLang="en-US" sz="1800" dirty="0">
                <a:solidFill>
                  <a:schemeClr val="tx1">
                    <a:lumMod val="65000"/>
                    <a:lumOff val="35000"/>
                  </a:schemeClr>
                </a:solidFill>
                <a:latin typeface="+mn-lt"/>
              </a:endParaRPr>
            </a:p>
          </p:txBody>
        </p:sp>
      </p:grpSp>
      <p:sp>
        <p:nvSpPr>
          <p:cNvPr id="11" name="TextBox 10">
            <a:extLst>
              <a:ext uri="{FF2B5EF4-FFF2-40B4-BE49-F238E27FC236}">
                <a16:creationId xmlns:a16="http://schemas.microsoft.com/office/drawing/2014/main" id="{F087E28F-F540-4D53-9CBA-CA861412C974}"/>
              </a:ext>
            </a:extLst>
          </p:cNvPr>
          <p:cNvSpPr txBox="1"/>
          <p:nvPr/>
        </p:nvSpPr>
        <p:spPr>
          <a:xfrm>
            <a:off x="0" y="6039661"/>
            <a:ext cx="5731727" cy="794289"/>
          </a:xfrm>
          <a:prstGeom prst="rect">
            <a:avLst/>
          </a:prstGeom>
          <a:noFill/>
        </p:spPr>
        <p:txBody>
          <a:bodyPr wrap="square" rtlCol="0">
            <a:noAutofit/>
          </a:bodyPr>
          <a:lstStyle/>
          <a:p>
            <a:pPr algn="r"/>
            <a:r>
              <a:rPr lang="en-US" sz="1400" dirty="0">
                <a:solidFill>
                  <a:schemeClr val="tx1">
                    <a:lumMod val="65000"/>
                    <a:lumOff val="35000"/>
                  </a:schemeClr>
                </a:solidFill>
              </a:rPr>
              <a:t>Books: </a:t>
            </a:r>
            <a:r>
              <a:rPr lang="en-US" sz="1400" i="1" dirty="0">
                <a:solidFill>
                  <a:schemeClr val="tx1">
                    <a:lumMod val="65000"/>
                    <a:lumOff val="35000"/>
                  </a:schemeClr>
                </a:solidFill>
              </a:rPr>
              <a:t>Jamaica’s Find </a:t>
            </a:r>
            <a:r>
              <a:rPr lang="en-US" sz="1400" dirty="0">
                <a:solidFill>
                  <a:schemeClr val="tx1">
                    <a:lumMod val="65000"/>
                    <a:lumOff val="35000"/>
                  </a:schemeClr>
                </a:solidFill>
              </a:rPr>
              <a:t>by Juanita </a:t>
            </a:r>
            <a:r>
              <a:rPr lang="en-US" sz="1400" dirty="0" err="1">
                <a:solidFill>
                  <a:schemeClr val="tx1">
                    <a:lumMod val="65000"/>
                    <a:lumOff val="35000"/>
                  </a:schemeClr>
                </a:solidFill>
              </a:rPr>
              <a:t>Havill</a:t>
            </a:r>
            <a:r>
              <a:rPr lang="en-US" sz="1400" dirty="0">
                <a:solidFill>
                  <a:schemeClr val="tx1">
                    <a:lumMod val="65000"/>
                    <a:lumOff val="35000"/>
                  </a:schemeClr>
                </a:solidFill>
              </a:rPr>
              <a:t>, </a:t>
            </a:r>
            <a:r>
              <a:rPr lang="en-US" sz="1400" dirty="0" err="1">
                <a:solidFill>
                  <a:schemeClr val="tx1">
                    <a:lumMod val="65000"/>
                    <a:lumOff val="35000"/>
                  </a:schemeClr>
                </a:solidFill>
              </a:rPr>
              <a:t>illus</a:t>
            </a:r>
            <a:r>
              <a:rPr lang="en-US" sz="1400" dirty="0">
                <a:solidFill>
                  <a:schemeClr val="tx1">
                    <a:lumMod val="65000"/>
                    <a:lumOff val="35000"/>
                  </a:schemeClr>
                </a:solidFill>
              </a:rPr>
              <a:t> by Anne Sibley O’Brien; </a:t>
            </a:r>
            <a:r>
              <a:rPr lang="en-US" sz="1400" i="1" dirty="0">
                <a:solidFill>
                  <a:schemeClr val="tx1">
                    <a:lumMod val="65000"/>
                    <a:lumOff val="35000"/>
                  </a:schemeClr>
                </a:solidFill>
              </a:rPr>
              <a:t>Flight School </a:t>
            </a:r>
            <a:r>
              <a:rPr lang="en-US" sz="1400" dirty="0">
                <a:solidFill>
                  <a:schemeClr val="tx1">
                    <a:lumMod val="65000"/>
                    <a:lumOff val="35000"/>
                  </a:schemeClr>
                </a:solidFill>
              </a:rPr>
              <a:t>by </a:t>
            </a:r>
            <a:r>
              <a:rPr lang="en-US" sz="1400" dirty="0" err="1">
                <a:solidFill>
                  <a:schemeClr val="tx1">
                    <a:lumMod val="65000"/>
                    <a:lumOff val="35000"/>
                  </a:schemeClr>
                </a:solidFill>
              </a:rPr>
              <a:t>Lita</a:t>
            </a:r>
            <a:r>
              <a:rPr lang="en-US" sz="1400" dirty="0">
                <a:solidFill>
                  <a:schemeClr val="tx1">
                    <a:lumMod val="65000"/>
                    <a:lumOff val="35000"/>
                  </a:schemeClr>
                </a:solidFill>
              </a:rPr>
              <a:t> Judge; </a:t>
            </a:r>
            <a:br>
              <a:rPr lang="en-US" sz="1400" dirty="0">
                <a:solidFill>
                  <a:schemeClr val="tx1">
                    <a:lumMod val="65000"/>
                    <a:lumOff val="35000"/>
                  </a:schemeClr>
                </a:solidFill>
              </a:rPr>
            </a:br>
            <a:r>
              <a:rPr lang="en-US" sz="1400" i="1" dirty="0">
                <a:solidFill>
                  <a:schemeClr val="tx1">
                    <a:lumMod val="65000"/>
                    <a:lumOff val="35000"/>
                  </a:schemeClr>
                </a:solidFill>
              </a:rPr>
              <a:t>Jump, Frog, Jump! </a:t>
            </a:r>
            <a:r>
              <a:rPr lang="en-US" sz="1400" dirty="0">
                <a:solidFill>
                  <a:schemeClr val="tx1">
                    <a:lumMod val="65000"/>
                    <a:lumOff val="35000"/>
                  </a:schemeClr>
                </a:solidFill>
              </a:rPr>
              <a:t>By Robert Kalan, </a:t>
            </a:r>
            <a:r>
              <a:rPr lang="en-US" sz="1400" dirty="0" err="1">
                <a:solidFill>
                  <a:schemeClr val="tx1">
                    <a:lumMod val="65000"/>
                    <a:lumOff val="35000"/>
                  </a:schemeClr>
                </a:solidFill>
              </a:rPr>
              <a:t>illus</a:t>
            </a:r>
            <a:r>
              <a:rPr lang="en-US" sz="1400" dirty="0">
                <a:solidFill>
                  <a:schemeClr val="tx1">
                    <a:lumMod val="65000"/>
                    <a:lumOff val="35000"/>
                  </a:schemeClr>
                </a:solidFill>
              </a:rPr>
              <a:t> by Byron Barton</a:t>
            </a:r>
          </a:p>
          <a:p>
            <a:pPr algn="r"/>
            <a:endParaRPr lang="en-US" sz="1400" dirty="0">
              <a:solidFill>
                <a:schemeClr val="tx1">
                  <a:lumMod val="65000"/>
                  <a:lumOff val="35000"/>
                </a:schemeClr>
              </a:solidFill>
            </a:endParaRPr>
          </a:p>
        </p:txBody>
      </p:sp>
      <p:pic>
        <p:nvPicPr>
          <p:cNvPr id="10" name="Picture 18" descr="http://www.education.wisc.edu/ccbc/_images/books/jamaica.jpg">
            <a:extLst>
              <a:ext uri="{FF2B5EF4-FFF2-40B4-BE49-F238E27FC236}">
                <a16:creationId xmlns:a16="http://schemas.microsoft.com/office/drawing/2014/main" id="{2AE0AB40-E697-4642-8008-2B5E2C4A61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7031" y="343272"/>
            <a:ext cx="2377440" cy="1941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1">
            <a:extLst>
              <a:ext uri="{FF2B5EF4-FFF2-40B4-BE49-F238E27FC236}">
                <a16:creationId xmlns:a16="http://schemas.microsoft.com/office/drawing/2014/main" id="{DBD1773E-E3A0-4ACB-8AD2-8452335B4D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7031" y="2452313"/>
            <a:ext cx="2377440" cy="2070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23" descr="068813954Xjumpfrogjump">
            <a:extLst>
              <a:ext uri="{FF2B5EF4-FFF2-40B4-BE49-F238E27FC236}">
                <a16:creationId xmlns:a16="http://schemas.microsoft.com/office/drawing/2014/main" id="{C888A321-9835-4A09-B0AA-81FA745190D3}"/>
              </a:ext>
            </a:extLst>
          </p:cNvPr>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5897031" y="4685258"/>
            <a:ext cx="2377440" cy="1902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6610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4C86FE-3AE0-44C2-968D-898ECCA39223}"/>
              </a:ext>
            </a:extLst>
          </p:cNvPr>
          <p:cNvSpPr>
            <a:spLocks noGrp="1"/>
          </p:cNvSpPr>
          <p:nvPr>
            <p:ph type="title"/>
          </p:nvPr>
        </p:nvSpPr>
        <p:spPr>
          <a:xfrm>
            <a:off x="628650" y="1034198"/>
            <a:ext cx="7886700" cy="861509"/>
          </a:xfrm>
        </p:spPr>
        <p:txBody>
          <a:bodyPr/>
          <a:lstStyle/>
          <a:p>
            <a:r>
              <a:rPr lang="en-US" b="1" dirty="0">
                <a:solidFill>
                  <a:srgbClr val="E85E4F"/>
                </a:solidFill>
              </a:rPr>
              <a:t>Content Knowledge</a:t>
            </a:r>
            <a:endParaRPr lang="en-US" dirty="0"/>
          </a:p>
        </p:txBody>
      </p:sp>
      <p:sp>
        <p:nvSpPr>
          <p:cNvPr id="6" name="Title 3">
            <a:extLst>
              <a:ext uri="{FF2B5EF4-FFF2-40B4-BE49-F238E27FC236}">
                <a16:creationId xmlns:a16="http://schemas.microsoft.com/office/drawing/2014/main" id="{92FC792B-DB3E-4688-8FB1-47C5E0647A3F}"/>
              </a:ext>
            </a:extLst>
          </p:cNvPr>
          <p:cNvSpPr txBox="1">
            <a:spLocks/>
          </p:cNvSpPr>
          <p:nvPr/>
        </p:nvSpPr>
        <p:spPr>
          <a:xfrm>
            <a:off x="628650" y="1895707"/>
            <a:ext cx="7886700" cy="123778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Facts and information on </a:t>
            </a:r>
            <a:br>
              <a:rPr lang="en-US" sz="3600" dirty="0"/>
            </a:br>
            <a:r>
              <a:rPr lang="en-US" sz="3600" dirty="0"/>
              <a:t>a variety of topics</a:t>
            </a:r>
          </a:p>
        </p:txBody>
      </p:sp>
    </p:spTree>
    <p:extLst>
      <p:ext uri="{BB962C8B-B14F-4D97-AF65-F5344CB8AC3E}">
        <p14:creationId xmlns:p14="http://schemas.microsoft.com/office/powerpoint/2010/main" val="2066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lgn="l"/>
            <a:r>
              <a:rPr lang="en-US" sz="3600" dirty="0"/>
              <a:t>Annotation Tools</a:t>
            </a:r>
          </a:p>
        </p:txBody>
      </p:sp>
      <p:sp>
        <p:nvSpPr>
          <p:cNvPr id="3" name="Content Placeholder 2"/>
          <p:cNvSpPr>
            <a:spLocks noGrp="1"/>
          </p:cNvSpPr>
          <p:nvPr>
            <p:ph idx="1"/>
          </p:nvPr>
        </p:nvSpPr>
        <p:spPr>
          <a:xfrm>
            <a:off x="457200" y="1045030"/>
            <a:ext cx="8229600" cy="4597778"/>
          </a:xfrm>
          <a:prstGeom prst="rect">
            <a:avLst/>
          </a:prstGeom>
        </p:spPr>
        <p:txBody>
          <a:bodyPr>
            <a:normAutofit/>
          </a:bodyPr>
          <a:lstStyle/>
          <a:p>
            <a:pPr marL="0" indent="0" eaLnBrk="0" hangingPunct="0">
              <a:buNone/>
              <a:defRPr/>
            </a:pPr>
            <a:r>
              <a:rPr lang="en-US" sz="2000" kern="0" dirty="0">
                <a:solidFill>
                  <a:srgbClr val="000000"/>
                </a:solidFill>
              </a:rPr>
              <a:t>Find the </a:t>
            </a:r>
            <a:r>
              <a:rPr lang="en-US" sz="2000" b="1" kern="0" dirty="0">
                <a:solidFill>
                  <a:schemeClr val="bg1">
                    <a:lumMod val="50000"/>
                  </a:schemeClr>
                </a:solidFill>
              </a:rPr>
              <a:t>grey marker pen </a:t>
            </a:r>
            <a:r>
              <a:rPr lang="en-US" sz="2000" kern="0" dirty="0">
                <a:solidFill>
                  <a:srgbClr val="000000"/>
                </a:solidFill>
              </a:rPr>
              <a:t>in top left corner of the presentation screen.</a:t>
            </a:r>
          </a:p>
          <a:p>
            <a:pPr marL="0" indent="0" eaLnBrk="0" hangingPunct="0">
              <a:buNone/>
              <a:defRPr/>
            </a:pPr>
            <a:r>
              <a:rPr lang="en-US" sz="2000" kern="0" dirty="0">
                <a:solidFill>
                  <a:srgbClr val="000000"/>
                </a:solidFill>
              </a:rPr>
              <a:t>Click to open the tool buttons in a column on the </a:t>
            </a:r>
            <a:br>
              <a:rPr lang="en-US" sz="2000" kern="0" dirty="0">
                <a:solidFill>
                  <a:srgbClr val="000000"/>
                </a:solidFill>
              </a:rPr>
            </a:br>
            <a:r>
              <a:rPr lang="en-US" sz="2000" kern="0" dirty="0">
                <a:solidFill>
                  <a:srgbClr val="000000"/>
                </a:solidFill>
              </a:rPr>
              <a:t>left side; </a:t>
            </a:r>
            <a:r>
              <a:rPr lang="en-US" sz="2000" kern="0" dirty="0">
                <a:solidFill>
                  <a:schemeClr val="tx1"/>
                </a:solidFill>
              </a:rPr>
              <a:t>the marker pen will turn </a:t>
            </a:r>
            <a:r>
              <a:rPr lang="en-US" sz="2000" b="1" kern="0" dirty="0">
                <a:solidFill>
                  <a:srgbClr val="0099CC"/>
                </a:solidFill>
              </a:rPr>
              <a:t>blue</a:t>
            </a:r>
            <a:r>
              <a:rPr lang="en-US" sz="2000" kern="0" dirty="0">
                <a:solidFill>
                  <a:srgbClr val="000000"/>
                </a:solidFill>
              </a:rPr>
              <a:t>.</a:t>
            </a:r>
          </a:p>
        </p:txBody>
      </p:sp>
      <p:sp>
        <p:nvSpPr>
          <p:cNvPr id="11" name="Subtitle 10">
            <a:extLst>
              <a:ext uri="{FF2B5EF4-FFF2-40B4-BE49-F238E27FC236}">
                <a16:creationId xmlns:a16="http://schemas.microsoft.com/office/drawing/2014/main" id="{C4A6A80A-5200-4332-AE3B-ADE3F3E95E8B}"/>
              </a:ext>
            </a:extLst>
          </p:cNvPr>
          <p:cNvSpPr>
            <a:spLocks noGrp="1"/>
          </p:cNvSpPr>
          <p:nvPr>
            <p:ph type="subTitle" idx="10"/>
          </p:nvPr>
        </p:nvSpPr>
        <p:spPr/>
        <p:txBody>
          <a:bodyPr/>
          <a:lstStyle/>
          <a:p>
            <a:endParaRPr lang="en-US"/>
          </a:p>
        </p:txBody>
      </p:sp>
      <p:sp>
        <p:nvSpPr>
          <p:cNvPr id="7" name="Rectangle 3"/>
          <p:cNvSpPr txBox="1">
            <a:spLocks/>
          </p:cNvSpPr>
          <p:nvPr/>
        </p:nvSpPr>
        <p:spPr bwMode="auto">
          <a:xfrm>
            <a:off x="529771" y="2683188"/>
            <a:ext cx="5725460" cy="3158825"/>
          </a:xfrm>
          <a:prstGeom prst="rect">
            <a:avLst/>
          </a:prstGeom>
          <a:noFill/>
          <a:ln w="9525">
            <a:noFill/>
            <a:miter lim="800000"/>
            <a:headEnd/>
            <a:tailEnd/>
          </a:ln>
        </p:spPr>
        <p:txBody>
          <a:bodyPr vert="horz" wrap="square" lIns="91331" tIns="45666" rIns="91331" bIns="45666" numCol="1" anchor="t" anchorCtr="0" compatLnSpc="1">
            <a:prstTxWarp prst="textNoShape">
              <a:avLst/>
            </a:prstTxWarp>
          </a:bodyPr>
          <a:lstStyle/>
          <a:p>
            <a:pPr marL="233363" marR="0" lvl="0" indent="-233363" algn="l" defTabSz="457200" rtl="0" eaLnBrk="0" fontAlgn="auto" latinLnBrk="0" hangingPunct="0">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Check mark</a:t>
            </a:r>
          </a:p>
          <a:p>
            <a:pPr marL="233363" marR="0" lvl="0" indent="-233363" algn="l" defTabSz="457200" rtl="0" eaLnBrk="0" fontAlgn="auto" latinLnBrk="0" hangingPunct="0">
              <a:lnSpc>
                <a:spcPct val="100000"/>
              </a:lnSpc>
              <a:spcBef>
                <a:spcPct val="20000"/>
              </a:spcBef>
              <a:spcAft>
                <a:spcPts val="0"/>
              </a:spcAft>
              <a:buClrTx/>
              <a:buSzTx/>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on square shape, half-way down. </a:t>
            </a:r>
            <a:b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33363" marR="0" lvl="0" indent="-233363" algn="l" defTabSz="457200" rtl="0" eaLnBrk="0" fontAlgn="auto" latinLnBrk="0" hangingPunct="0">
              <a:lnSpc>
                <a:spcPct val="100000"/>
              </a:lnSpc>
              <a:spcBef>
                <a:spcPct val="20000"/>
              </a:spcBef>
              <a:spcAft>
                <a:spcPts val="0"/>
              </a:spcAft>
              <a:buClrTx/>
              <a:buSzTx/>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Use the drop-down menu and </a:t>
            </a:r>
            <a:b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choose the check mark.</a:t>
            </a:r>
            <a:b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33363" marR="0" lvl="0" indent="-233363" algn="l" defTabSz="457200" rtl="0" eaLnBrk="0" fontAlgn="auto" latinLnBrk="0" hangingPunct="0">
              <a:lnSpc>
                <a:spcPct val="100000"/>
              </a:lnSpc>
              <a:spcBef>
                <a:spcPct val="20000"/>
              </a:spcBef>
              <a:spcAft>
                <a:spcPts val="0"/>
              </a:spcAft>
              <a:buClrTx/>
              <a:buSzTx/>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Click on slide to indicate choice.</a:t>
            </a:r>
            <a:br>
              <a:rPr kumimoji="0" lang="en-US" sz="3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endParaRPr kumimoji="0" lang="en-US" sz="3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33363" marR="0" lvl="0" indent="-233363" algn="l" defTabSz="457200" rtl="0" eaLnBrk="0" fontAlgn="auto" latinLnBrk="0" hangingPunct="0">
              <a:lnSpc>
                <a:spcPct val="100000"/>
              </a:lnSpc>
              <a:spcBef>
                <a:spcPct val="20000"/>
              </a:spcBef>
              <a:spcAft>
                <a:spcPts val="0"/>
              </a:spcAft>
              <a:buClrTx/>
              <a:buSzTx/>
              <a:buFont typeface="Wingdings" pitchFamily="2" charset="2"/>
              <a:buChar char="§"/>
              <a:tabLst/>
              <a:defRPr/>
            </a:pPr>
            <a:endParaRPr kumimoji="0" lang="en-US" sz="3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457200" rtl="0" eaLnBrk="0" fontAlgn="auto" latinLnBrk="0" hangingPunct="0">
              <a:lnSpc>
                <a:spcPct val="100000"/>
              </a:lnSpc>
              <a:spcBef>
                <a:spcPct val="20000"/>
              </a:spcBef>
              <a:spcAft>
                <a:spcPts val="0"/>
              </a:spcAft>
              <a:buClrTx/>
              <a:buSzTx/>
              <a:buFontTx/>
              <a:buNone/>
              <a:tabLst/>
              <a:defRPr/>
            </a:pPr>
            <a:br>
              <a:rPr kumimoji="0" lang="en-US" sz="3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endParaRPr kumimoji="0" lang="en-US" sz="3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342502" marR="0" lvl="0" indent="-342502" algn="l" defTabSz="457200" rtl="0" eaLnBrk="0" fontAlgn="auto" latinLnBrk="0" hangingPunct="0">
              <a:lnSpc>
                <a:spcPct val="100000"/>
              </a:lnSpc>
              <a:spcBef>
                <a:spcPct val="20000"/>
              </a:spcBef>
              <a:spcAft>
                <a:spcPts val="0"/>
              </a:spcAft>
              <a:buClrTx/>
              <a:buSzTx/>
              <a:buFont typeface="Wingdings" pitchFamily="2" charset="2"/>
              <a:buChar char="§"/>
              <a:tabLst/>
              <a:defRPr/>
            </a:pPr>
            <a:endParaRPr kumimoji="0" lang="en-US" sz="3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342502" marR="0" lvl="0" indent="-342502" algn="l" defTabSz="457200" rtl="0" eaLnBrk="0" fontAlgn="auto" latinLnBrk="0" hangingPunct="0">
              <a:lnSpc>
                <a:spcPct val="100000"/>
              </a:lnSpc>
              <a:spcBef>
                <a:spcPct val="20000"/>
              </a:spcBef>
              <a:spcAft>
                <a:spcPts val="0"/>
              </a:spcAft>
              <a:buClrTx/>
              <a:buSzTx/>
              <a:buFont typeface="Wingdings" pitchFamily="2" charset="2"/>
              <a:buChar char="§"/>
              <a:tabLst/>
              <a:defRPr/>
            </a:pPr>
            <a:endParaRPr kumimoji="0" lang="en-US" sz="3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5" name="Group 4"/>
          <p:cNvGrpSpPr/>
          <p:nvPr/>
        </p:nvGrpSpPr>
        <p:grpSpPr>
          <a:xfrm>
            <a:off x="6402863" y="3393021"/>
            <a:ext cx="644472" cy="475488"/>
            <a:chOff x="4572000" y="3836968"/>
            <a:chExt cx="644472" cy="475488"/>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572000" y="3836968"/>
              <a:ext cx="644472" cy="475488"/>
            </a:xfrm>
            <a:prstGeom prst="rect">
              <a:avLst/>
            </a:prstGeom>
            <a:noFill/>
            <a:ln w="9525">
              <a:noFill/>
              <a:miter lim="800000"/>
              <a:headEnd/>
              <a:tailEnd/>
            </a:ln>
          </p:spPr>
        </p:pic>
        <p:sp>
          <p:nvSpPr>
            <p:cNvPr id="9" name="Oval 8"/>
            <p:cNvSpPr/>
            <p:nvPr/>
          </p:nvSpPr>
          <p:spPr>
            <a:xfrm>
              <a:off x="5022585" y="3974592"/>
              <a:ext cx="169503" cy="199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sym typeface="Arial"/>
              </a:endParaRPr>
            </a:p>
          </p:txBody>
        </p:sp>
      </p:grpSp>
      <p:grpSp>
        <p:nvGrpSpPr>
          <p:cNvPr id="8" name="Group 7"/>
          <p:cNvGrpSpPr/>
          <p:nvPr/>
        </p:nvGrpSpPr>
        <p:grpSpPr>
          <a:xfrm>
            <a:off x="6152932" y="1745613"/>
            <a:ext cx="2315809" cy="4170962"/>
            <a:chOff x="6363019" y="1476707"/>
            <a:chExt cx="2315809" cy="4170962"/>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63019" y="1582138"/>
              <a:ext cx="2315809" cy="4065531"/>
            </a:xfrm>
            <a:prstGeom prst="rect">
              <a:avLst/>
            </a:prstGeom>
          </p:spPr>
        </p:pic>
        <p:sp>
          <p:nvSpPr>
            <p:cNvPr id="6" name="Oval 5"/>
            <p:cNvSpPr/>
            <p:nvPr/>
          </p:nvSpPr>
          <p:spPr>
            <a:xfrm>
              <a:off x="6420299" y="1476707"/>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13" name="Oval 12"/>
            <p:cNvSpPr/>
            <p:nvPr/>
          </p:nvSpPr>
          <p:spPr>
            <a:xfrm>
              <a:off x="6853448" y="4108704"/>
              <a:ext cx="1825380" cy="313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sym typeface="Arial"/>
              </a:endParaRPr>
            </a:p>
          </p:txBody>
        </p:sp>
      </p:grpSp>
      <p:cxnSp>
        <p:nvCxnSpPr>
          <p:cNvPr id="12" name="Straight Arrow Connector 11"/>
          <p:cNvCxnSpPr>
            <a:cxnSpLocks/>
          </p:cNvCxnSpPr>
          <p:nvPr/>
        </p:nvCxnSpPr>
        <p:spPr>
          <a:xfrm>
            <a:off x="5283450" y="3857683"/>
            <a:ext cx="983226" cy="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31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52F5-3201-4A2B-BBE9-6CBAE459B86B}"/>
              </a:ext>
            </a:extLst>
          </p:cNvPr>
          <p:cNvSpPr>
            <a:spLocks noGrp="1"/>
          </p:cNvSpPr>
          <p:nvPr>
            <p:ph type="title"/>
          </p:nvPr>
        </p:nvSpPr>
        <p:spPr/>
        <p:txBody>
          <a:bodyPr/>
          <a:lstStyle/>
          <a:p>
            <a:r>
              <a:rPr lang="en-US" dirty="0"/>
              <a:t>Factual Books vs Story Books</a:t>
            </a:r>
          </a:p>
        </p:txBody>
      </p:sp>
      <p:sp>
        <p:nvSpPr>
          <p:cNvPr id="3" name="Content Placeholder 2">
            <a:extLst>
              <a:ext uri="{FF2B5EF4-FFF2-40B4-BE49-F238E27FC236}">
                <a16:creationId xmlns:a16="http://schemas.microsoft.com/office/drawing/2014/main" id="{9C6AED59-2184-4D34-83EE-6FAE6B15A0D6}"/>
              </a:ext>
            </a:extLst>
          </p:cNvPr>
          <p:cNvSpPr>
            <a:spLocks noGrp="1"/>
          </p:cNvSpPr>
          <p:nvPr>
            <p:ph idx="1"/>
          </p:nvPr>
        </p:nvSpPr>
        <p:spPr>
          <a:xfrm>
            <a:off x="130630" y="1377535"/>
            <a:ext cx="5148942" cy="4524499"/>
          </a:xfrm>
        </p:spPr>
        <p:txBody>
          <a:bodyPr/>
          <a:lstStyle/>
          <a:p>
            <a:r>
              <a:rPr lang="en-US" sz="2400" dirty="0"/>
              <a:t>Conversation with children is more </a:t>
            </a:r>
            <a:r>
              <a:rPr lang="en-US" sz="2400" b="1" dirty="0"/>
              <a:t>cognitively demanding </a:t>
            </a:r>
            <a:r>
              <a:rPr lang="en-US" sz="2400" dirty="0"/>
              <a:t>when adults read:</a:t>
            </a:r>
          </a:p>
          <a:p>
            <a:endParaRPr lang="en-US" sz="2400" dirty="0"/>
          </a:p>
          <a:p>
            <a:r>
              <a:rPr lang="en-US" sz="2400" dirty="0"/>
              <a:t>Parents allow children to </a:t>
            </a:r>
            <a:r>
              <a:rPr lang="en-US" sz="2400" b="1" dirty="0"/>
              <a:t>talk twice as much </a:t>
            </a:r>
            <a:r>
              <a:rPr lang="en-US" sz="2400" dirty="0"/>
              <a:t>about the content of:</a:t>
            </a:r>
          </a:p>
          <a:p>
            <a:pPr marL="0" indent="0">
              <a:buNone/>
            </a:pPr>
            <a:endParaRPr lang="en-US" sz="2400" dirty="0"/>
          </a:p>
          <a:p>
            <a:r>
              <a:rPr lang="en-US" sz="2400" dirty="0"/>
              <a:t>When parents read this type of book, they are </a:t>
            </a:r>
            <a:r>
              <a:rPr lang="en-US" sz="2400" b="1" dirty="0"/>
              <a:t>more interruptible</a:t>
            </a:r>
            <a:r>
              <a:rPr lang="en-US" sz="2400" dirty="0"/>
              <a:t>:</a:t>
            </a:r>
          </a:p>
        </p:txBody>
      </p:sp>
      <p:sp>
        <p:nvSpPr>
          <p:cNvPr id="14" name="Subtitle 13">
            <a:extLst>
              <a:ext uri="{FF2B5EF4-FFF2-40B4-BE49-F238E27FC236}">
                <a16:creationId xmlns:a16="http://schemas.microsoft.com/office/drawing/2014/main" id="{B4EFF5B4-6E11-4EDF-869D-78C3D2C56188}"/>
              </a:ext>
            </a:extLst>
          </p:cNvPr>
          <p:cNvSpPr>
            <a:spLocks noGrp="1"/>
          </p:cNvSpPr>
          <p:nvPr>
            <p:ph type="subTitle" idx="10"/>
          </p:nvPr>
        </p:nvSpPr>
        <p:spPr/>
        <p:txBody>
          <a:bodyPr/>
          <a:lstStyle/>
          <a:p>
            <a:endParaRPr lang="en-US"/>
          </a:p>
        </p:txBody>
      </p:sp>
      <p:grpSp>
        <p:nvGrpSpPr>
          <p:cNvPr id="12" name="Group 11">
            <a:extLst>
              <a:ext uri="{FF2B5EF4-FFF2-40B4-BE49-F238E27FC236}">
                <a16:creationId xmlns:a16="http://schemas.microsoft.com/office/drawing/2014/main" id="{46B4E76E-400D-46A3-9688-99CB64EE5C56}"/>
              </a:ext>
            </a:extLst>
          </p:cNvPr>
          <p:cNvGrpSpPr/>
          <p:nvPr/>
        </p:nvGrpSpPr>
        <p:grpSpPr>
          <a:xfrm>
            <a:off x="5279571" y="1560281"/>
            <a:ext cx="1296785" cy="4089863"/>
            <a:chOff x="5416334" y="2278871"/>
            <a:chExt cx="1296785" cy="4089863"/>
          </a:xfrm>
        </p:grpSpPr>
        <p:sp>
          <p:nvSpPr>
            <p:cNvPr id="4" name="Rectangle: Rounded Corners 3">
              <a:extLst>
                <a:ext uri="{FF2B5EF4-FFF2-40B4-BE49-F238E27FC236}">
                  <a16:creationId xmlns:a16="http://schemas.microsoft.com/office/drawing/2014/main" id="{2BEA8713-0DEE-4981-9B2D-53FD9A5399E9}"/>
                </a:ext>
              </a:extLst>
            </p:cNvPr>
            <p:cNvSpPr/>
            <p:nvPr/>
          </p:nvSpPr>
          <p:spPr>
            <a:xfrm>
              <a:off x="5416334" y="2278871"/>
              <a:ext cx="1296785" cy="964277"/>
            </a:xfrm>
            <a:prstGeom prst="roundRect">
              <a:avLst/>
            </a:prstGeom>
            <a:gradFill flip="none" rotWithShape="1">
              <a:gsLst>
                <a:gs pos="0">
                  <a:srgbClr val="FFEDAB"/>
                </a:gs>
                <a:gs pos="74000">
                  <a:srgbClr val="F8931D"/>
                </a:gs>
              </a:gsLst>
              <a:lin ang="0" scaled="1"/>
              <a:tileRect/>
            </a:gradFill>
            <a:ln>
              <a:solidFill>
                <a:srgbClr val="EB77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2400" b="1" dirty="0">
                  <a:solidFill>
                    <a:prstClr val="white"/>
                  </a:solidFill>
                  <a:latin typeface="Arial"/>
                </a:rPr>
                <a:t>Factual</a:t>
              </a:r>
            </a:p>
          </p:txBody>
        </p:sp>
        <p:sp>
          <p:nvSpPr>
            <p:cNvPr id="5" name="Rectangle: Rounded Corners 4">
              <a:extLst>
                <a:ext uri="{FF2B5EF4-FFF2-40B4-BE49-F238E27FC236}">
                  <a16:creationId xmlns:a16="http://schemas.microsoft.com/office/drawing/2014/main" id="{AE2BC12F-26E4-4B86-BD2D-A5F0AE05D343}"/>
                </a:ext>
              </a:extLst>
            </p:cNvPr>
            <p:cNvSpPr/>
            <p:nvPr/>
          </p:nvSpPr>
          <p:spPr>
            <a:xfrm>
              <a:off x="5416334" y="3808413"/>
              <a:ext cx="1296785" cy="964277"/>
            </a:xfrm>
            <a:prstGeom prst="roundRect">
              <a:avLst/>
            </a:prstGeom>
            <a:gradFill flip="none" rotWithShape="1">
              <a:gsLst>
                <a:gs pos="0">
                  <a:srgbClr val="FFEDAB"/>
                </a:gs>
                <a:gs pos="74000">
                  <a:srgbClr val="F8931D"/>
                </a:gs>
              </a:gsLst>
              <a:lin ang="0" scaled="1"/>
              <a:tileRect/>
            </a:gradFill>
            <a:ln>
              <a:solidFill>
                <a:srgbClr val="EB77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2400" b="1" dirty="0">
                  <a:solidFill>
                    <a:prstClr val="white"/>
                  </a:solidFill>
                  <a:latin typeface="Arial"/>
                </a:rPr>
                <a:t>Factual</a:t>
              </a:r>
            </a:p>
          </p:txBody>
        </p:sp>
        <p:sp>
          <p:nvSpPr>
            <p:cNvPr id="6" name="Rectangle: Rounded Corners 5">
              <a:extLst>
                <a:ext uri="{FF2B5EF4-FFF2-40B4-BE49-F238E27FC236}">
                  <a16:creationId xmlns:a16="http://schemas.microsoft.com/office/drawing/2014/main" id="{3946FAAE-F0C6-4BD9-8523-E689C1D61725}"/>
                </a:ext>
              </a:extLst>
            </p:cNvPr>
            <p:cNvSpPr/>
            <p:nvPr/>
          </p:nvSpPr>
          <p:spPr>
            <a:xfrm>
              <a:off x="5416334" y="5404457"/>
              <a:ext cx="1296785" cy="964277"/>
            </a:xfrm>
            <a:prstGeom prst="roundRect">
              <a:avLst/>
            </a:prstGeom>
            <a:gradFill flip="none" rotWithShape="1">
              <a:gsLst>
                <a:gs pos="0">
                  <a:srgbClr val="FFEDAB"/>
                </a:gs>
                <a:gs pos="74000">
                  <a:srgbClr val="F8931D"/>
                </a:gs>
              </a:gsLst>
              <a:lin ang="0" scaled="1"/>
              <a:tileRect/>
            </a:gradFill>
            <a:ln>
              <a:solidFill>
                <a:srgbClr val="EB77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2400" b="1" dirty="0">
                  <a:solidFill>
                    <a:prstClr val="white"/>
                  </a:solidFill>
                  <a:latin typeface="Arial"/>
                </a:rPr>
                <a:t>Factual</a:t>
              </a:r>
            </a:p>
          </p:txBody>
        </p:sp>
      </p:grpSp>
      <p:grpSp>
        <p:nvGrpSpPr>
          <p:cNvPr id="13" name="Group 12">
            <a:extLst>
              <a:ext uri="{FF2B5EF4-FFF2-40B4-BE49-F238E27FC236}">
                <a16:creationId xmlns:a16="http://schemas.microsoft.com/office/drawing/2014/main" id="{DC59EFAD-7697-4E2C-8474-15A2A43D9AF8}"/>
              </a:ext>
            </a:extLst>
          </p:cNvPr>
          <p:cNvGrpSpPr/>
          <p:nvPr/>
        </p:nvGrpSpPr>
        <p:grpSpPr>
          <a:xfrm>
            <a:off x="7228114" y="1560281"/>
            <a:ext cx="1296785" cy="4089863"/>
            <a:chOff x="7191102" y="2278871"/>
            <a:chExt cx="1296785" cy="4089863"/>
          </a:xfrm>
        </p:grpSpPr>
        <p:sp>
          <p:nvSpPr>
            <p:cNvPr id="7" name="Rectangle: Rounded Corners 6">
              <a:extLst>
                <a:ext uri="{FF2B5EF4-FFF2-40B4-BE49-F238E27FC236}">
                  <a16:creationId xmlns:a16="http://schemas.microsoft.com/office/drawing/2014/main" id="{F40D6230-361C-4654-AC9F-AE8C32E4B026}"/>
                </a:ext>
              </a:extLst>
            </p:cNvPr>
            <p:cNvSpPr/>
            <p:nvPr/>
          </p:nvSpPr>
          <p:spPr>
            <a:xfrm>
              <a:off x="7191102" y="2278871"/>
              <a:ext cx="1296785" cy="964277"/>
            </a:xfrm>
            <a:prstGeom prst="roundRect">
              <a:avLst/>
            </a:prstGeom>
            <a:gradFill flip="none" rotWithShape="1">
              <a:gsLst>
                <a:gs pos="0">
                  <a:srgbClr val="FFEDAB"/>
                </a:gs>
                <a:gs pos="74000">
                  <a:srgbClr val="F8931D"/>
                </a:gs>
              </a:gsLst>
              <a:lin ang="0" scaled="1"/>
              <a:tileRect/>
            </a:gradFill>
            <a:ln>
              <a:solidFill>
                <a:srgbClr val="EB77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2400" b="1" dirty="0">
                  <a:solidFill>
                    <a:prstClr val="white"/>
                  </a:solidFill>
                  <a:latin typeface="Arial"/>
                </a:rPr>
                <a:t>Story</a:t>
              </a:r>
            </a:p>
          </p:txBody>
        </p:sp>
        <p:sp>
          <p:nvSpPr>
            <p:cNvPr id="10" name="Rectangle: Rounded Corners 9">
              <a:extLst>
                <a:ext uri="{FF2B5EF4-FFF2-40B4-BE49-F238E27FC236}">
                  <a16:creationId xmlns:a16="http://schemas.microsoft.com/office/drawing/2014/main" id="{254A82DC-BE79-4D33-BF48-16C5A0D55B00}"/>
                </a:ext>
              </a:extLst>
            </p:cNvPr>
            <p:cNvSpPr/>
            <p:nvPr/>
          </p:nvSpPr>
          <p:spPr>
            <a:xfrm>
              <a:off x="7191102" y="3808413"/>
              <a:ext cx="1296785" cy="964277"/>
            </a:xfrm>
            <a:prstGeom prst="roundRect">
              <a:avLst/>
            </a:prstGeom>
            <a:gradFill flip="none" rotWithShape="1">
              <a:gsLst>
                <a:gs pos="0">
                  <a:srgbClr val="FFEDAB"/>
                </a:gs>
                <a:gs pos="74000">
                  <a:srgbClr val="F8931D"/>
                </a:gs>
              </a:gsLst>
              <a:lin ang="0" scaled="1"/>
              <a:tileRect/>
            </a:gradFill>
            <a:ln>
              <a:solidFill>
                <a:srgbClr val="EB77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2400" b="1" dirty="0">
                  <a:solidFill>
                    <a:prstClr val="white"/>
                  </a:solidFill>
                  <a:latin typeface="Arial"/>
                </a:rPr>
                <a:t>Story</a:t>
              </a:r>
            </a:p>
          </p:txBody>
        </p:sp>
        <p:sp>
          <p:nvSpPr>
            <p:cNvPr id="11" name="Rectangle: Rounded Corners 10">
              <a:extLst>
                <a:ext uri="{FF2B5EF4-FFF2-40B4-BE49-F238E27FC236}">
                  <a16:creationId xmlns:a16="http://schemas.microsoft.com/office/drawing/2014/main" id="{EBD4CAAF-50AA-4FB7-9C53-1C491F956CE6}"/>
                </a:ext>
              </a:extLst>
            </p:cNvPr>
            <p:cNvSpPr/>
            <p:nvPr/>
          </p:nvSpPr>
          <p:spPr>
            <a:xfrm>
              <a:off x="7191102" y="5404457"/>
              <a:ext cx="1296785" cy="964277"/>
            </a:xfrm>
            <a:prstGeom prst="roundRect">
              <a:avLst/>
            </a:prstGeom>
            <a:gradFill flip="none" rotWithShape="1">
              <a:gsLst>
                <a:gs pos="0">
                  <a:srgbClr val="FFEDAB"/>
                </a:gs>
                <a:gs pos="74000">
                  <a:srgbClr val="F8931D"/>
                </a:gs>
              </a:gsLst>
              <a:lin ang="0" scaled="1"/>
              <a:tileRect/>
            </a:gradFill>
            <a:ln>
              <a:solidFill>
                <a:srgbClr val="EB77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2400" b="1" dirty="0">
                  <a:solidFill>
                    <a:prstClr val="white"/>
                  </a:solidFill>
                  <a:latin typeface="Arial"/>
                </a:rPr>
                <a:t>Story</a:t>
              </a:r>
            </a:p>
          </p:txBody>
        </p:sp>
      </p:grpSp>
    </p:spTree>
    <p:extLst>
      <p:ext uri="{BB962C8B-B14F-4D97-AF65-F5344CB8AC3E}">
        <p14:creationId xmlns:p14="http://schemas.microsoft.com/office/powerpoint/2010/main" val="80880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8B110-9FF6-4853-B475-E69430BAEAA8}"/>
              </a:ext>
            </a:extLst>
          </p:cNvPr>
          <p:cNvPicPr>
            <a:picLocks noChangeAspect="1"/>
          </p:cNvPicPr>
          <p:nvPr/>
        </p:nvPicPr>
        <p:blipFill rotWithShape="1">
          <a:blip r:embed="rId3"/>
          <a:srcRect t="15412" b="9588"/>
          <a:stretch/>
        </p:blipFill>
        <p:spPr>
          <a:xfrm>
            <a:off x="939338" y="3357110"/>
            <a:ext cx="5852160" cy="2926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a:extLst>
              <a:ext uri="{FF2B5EF4-FFF2-40B4-BE49-F238E27FC236}">
                <a16:creationId xmlns:a16="http://schemas.microsoft.com/office/drawing/2014/main" id="{084D3591-AAC6-4610-A019-B0E20C7A7A3F}"/>
              </a:ext>
            </a:extLst>
          </p:cNvPr>
          <p:cNvSpPr>
            <a:spLocks noGrp="1"/>
          </p:cNvSpPr>
          <p:nvPr>
            <p:ph type="title"/>
          </p:nvPr>
        </p:nvSpPr>
        <p:spPr/>
        <p:txBody>
          <a:bodyPr/>
          <a:lstStyle/>
          <a:p>
            <a:r>
              <a:rPr lang="en-US" dirty="0"/>
              <a:t>Content Knowledge is …</a:t>
            </a:r>
          </a:p>
        </p:txBody>
      </p:sp>
      <p:sp>
        <p:nvSpPr>
          <p:cNvPr id="6" name="Content Placeholder 5">
            <a:extLst>
              <a:ext uri="{FF2B5EF4-FFF2-40B4-BE49-F238E27FC236}">
                <a16:creationId xmlns:a16="http://schemas.microsoft.com/office/drawing/2014/main" id="{F447E54E-31DE-4A1B-B4A5-3A954FCEE15C}"/>
              </a:ext>
            </a:extLst>
          </p:cNvPr>
          <p:cNvSpPr>
            <a:spLocks noGrp="1"/>
          </p:cNvSpPr>
          <p:nvPr>
            <p:ph idx="1"/>
          </p:nvPr>
        </p:nvSpPr>
        <p:spPr>
          <a:xfrm>
            <a:off x="457200" y="1135082"/>
            <a:ext cx="8229600" cy="2165072"/>
          </a:xfrm>
        </p:spPr>
        <p:txBody>
          <a:bodyPr/>
          <a:lstStyle/>
          <a:p>
            <a:r>
              <a:rPr lang="en-US" sz="2800" dirty="0"/>
              <a:t>Factual information learned from books</a:t>
            </a:r>
          </a:p>
          <a:p>
            <a:r>
              <a:rPr lang="en-US" sz="2800" dirty="0"/>
              <a:t>Factual information learned from people</a:t>
            </a:r>
          </a:p>
          <a:p>
            <a:r>
              <a:rPr lang="en-US" sz="2800" dirty="0"/>
              <a:t>General information learned from observation or experimentation</a:t>
            </a:r>
          </a:p>
        </p:txBody>
      </p:sp>
      <p:sp>
        <p:nvSpPr>
          <p:cNvPr id="4" name="Subtitle 3">
            <a:extLst>
              <a:ext uri="{FF2B5EF4-FFF2-40B4-BE49-F238E27FC236}">
                <a16:creationId xmlns:a16="http://schemas.microsoft.com/office/drawing/2014/main" id="{352466F5-F636-4816-ADC9-8475DDAD5632}"/>
              </a:ext>
            </a:extLst>
          </p:cNvPr>
          <p:cNvSpPr>
            <a:spLocks noGrp="1"/>
          </p:cNvSpPr>
          <p:nvPr>
            <p:ph type="subTitle" idx="10"/>
          </p:nvPr>
        </p:nvSpPr>
        <p:spPr>
          <a:xfrm>
            <a:off x="0" y="6258251"/>
            <a:ext cx="9144000" cy="627138"/>
          </a:xfrm>
        </p:spPr>
        <p:txBody>
          <a:bodyPr/>
          <a:lstStyle/>
          <a:p>
            <a:endParaRPr lang="en-US" dirty="0"/>
          </a:p>
        </p:txBody>
      </p:sp>
      <p:cxnSp>
        <p:nvCxnSpPr>
          <p:cNvPr id="8" name="Straight Connector 7">
            <a:extLst>
              <a:ext uri="{FF2B5EF4-FFF2-40B4-BE49-F238E27FC236}">
                <a16:creationId xmlns:a16="http://schemas.microsoft.com/office/drawing/2014/main" id="{902C0A61-B45D-4AEA-8832-0584110A28CF}"/>
              </a:ext>
            </a:extLst>
          </p:cNvPr>
          <p:cNvCxnSpPr>
            <a:cxnSpLocks/>
          </p:cNvCxnSpPr>
          <p:nvPr/>
        </p:nvCxnSpPr>
        <p:spPr>
          <a:xfrm>
            <a:off x="0" y="3341719"/>
            <a:ext cx="9144000" cy="0"/>
          </a:xfrm>
          <a:prstGeom prst="line">
            <a:avLst/>
          </a:prstGeom>
          <a:ln w="63500">
            <a:solidFill>
              <a:srgbClr val="E85E4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CE02A67-D408-4344-954C-9CFC942F72BB}"/>
              </a:ext>
            </a:extLst>
          </p:cNvPr>
          <p:cNvSpPr txBox="1"/>
          <p:nvPr/>
        </p:nvSpPr>
        <p:spPr>
          <a:xfrm>
            <a:off x="1645918" y="6476566"/>
            <a:ext cx="5125954" cy="401070"/>
          </a:xfrm>
          <a:prstGeom prst="rect">
            <a:avLst/>
          </a:prstGeom>
          <a:noFill/>
        </p:spPr>
        <p:txBody>
          <a:bodyPr wrap="square" rtlCol="0">
            <a:noAutofit/>
          </a:bodyPr>
          <a:lstStyle/>
          <a:p>
            <a:pPr algn="r"/>
            <a:r>
              <a:rPr lang="en-US" sz="1400" dirty="0">
                <a:solidFill>
                  <a:schemeClr val="bg1"/>
                </a:solidFill>
              </a:rPr>
              <a:t>Photo: Fieldwork by </a:t>
            </a:r>
            <a:r>
              <a:rPr lang="en-US" sz="1400" dirty="0">
                <a:hlinkClick r:id="rId4"/>
              </a:rPr>
              <a:t>Nanthapongs</a:t>
            </a:r>
            <a:r>
              <a:rPr lang="en-US" sz="1400" dirty="0">
                <a:solidFill>
                  <a:schemeClr val="bg1"/>
                </a:solidFill>
              </a:rPr>
              <a:t> on </a:t>
            </a:r>
            <a:r>
              <a:rPr lang="en-US" sz="1400" dirty="0">
                <a:solidFill>
                  <a:schemeClr val="bg1"/>
                </a:solidFill>
                <a:hlinkClick r:id="rId5"/>
              </a:rPr>
              <a:t>Pixabay</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21218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6D7B73-2F39-46FB-809C-EC30E5C9937C}"/>
              </a:ext>
            </a:extLst>
          </p:cNvPr>
          <p:cNvSpPr/>
          <p:nvPr/>
        </p:nvSpPr>
        <p:spPr>
          <a:xfrm flipH="1">
            <a:off x="0" y="5347970"/>
            <a:ext cx="9144000" cy="1523016"/>
          </a:xfrm>
          <a:prstGeom prst="rect">
            <a:avLst/>
          </a:prstGeom>
          <a:gradFill flip="none" rotWithShape="1">
            <a:gsLst>
              <a:gs pos="0">
                <a:srgbClr val="FFEDAB"/>
              </a:gs>
              <a:gs pos="74000">
                <a:srgbClr val="F8931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000" b="1">
              <a:solidFill>
                <a:prstClr val="white"/>
              </a:solidFill>
              <a:latin typeface="Arial"/>
            </a:endParaRPr>
          </a:p>
        </p:txBody>
      </p:sp>
      <p:sp>
        <p:nvSpPr>
          <p:cNvPr id="3" name="Content Placeholder 2">
            <a:extLst>
              <a:ext uri="{FF2B5EF4-FFF2-40B4-BE49-F238E27FC236}">
                <a16:creationId xmlns:a16="http://schemas.microsoft.com/office/drawing/2014/main" id="{49CE2416-13AE-45C1-BAD9-F2C2FED7BF5E}"/>
              </a:ext>
            </a:extLst>
          </p:cNvPr>
          <p:cNvSpPr>
            <a:spLocks noGrp="1"/>
          </p:cNvSpPr>
          <p:nvPr>
            <p:ph idx="1"/>
          </p:nvPr>
        </p:nvSpPr>
        <p:spPr>
          <a:xfrm>
            <a:off x="645163" y="1510030"/>
            <a:ext cx="3926838" cy="3151180"/>
          </a:xfrm>
        </p:spPr>
        <p:txBody>
          <a:bodyPr/>
          <a:lstStyle/>
          <a:p>
            <a:pPr marL="0" indent="0">
              <a:buNone/>
            </a:pPr>
            <a:r>
              <a:rPr lang="en-US" sz="2800" b="1" dirty="0"/>
              <a:t>Infants</a:t>
            </a:r>
          </a:p>
          <a:p>
            <a:r>
              <a:rPr lang="en-US" sz="2800" dirty="0"/>
              <a:t>Books with bright, clear pictures/photos</a:t>
            </a:r>
          </a:p>
          <a:p>
            <a:r>
              <a:rPr lang="en-US" sz="2800" dirty="0"/>
              <a:t>Stark contrast between pictures and background colors</a:t>
            </a:r>
          </a:p>
        </p:txBody>
      </p:sp>
      <p:sp>
        <p:nvSpPr>
          <p:cNvPr id="4" name="Title 1">
            <a:extLst>
              <a:ext uri="{FF2B5EF4-FFF2-40B4-BE49-F238E27FC236}">
                <a16:creationId xmlns:a16="http://schemas.microsoft.com/office/drawing/2014/main" id="{33830314-CCF4-42FB-9A9E-34FD572C9AB9}"/>
              </a:ext>
            </a:extLst>
          </p:cNvPr>
          <p:cNvSpPr txBox="1">
            <a:spLocks/>
          </p:cNvSpPr>
          <p:nvPr/>
        </p:nvSpPr>
        <p:spPr>
          <a:xfrm>
            <a:off x="1651001" y="406398"/>
            <a:ext cx="4762500" cy="766762"/>
          </a:xfrm>
          <a:prstGeom prst="rect">
            <a:avLst/>
          </a:prstGeom>
        </p:spPr>
        <p:txBody>
          <a:bodyPr/>
          <a:lstStyle>
            <a:lvl1pPr algn="l" defTabSz="457200" rtl="0" eaLnBrk="1" latinLnBrk="0" hangingPunct="1">
              <a:spcBef>
                <a:spcPct val="0"/>
              </a:spcBef>
              <a:buNone/>
              <a:defRPr sz="4000" b="1" kern="1200">
                <a:solidFill>
                  <a:srgbClr val="E85E4F"/>
                </a:solidFill>
                <a:latin typeface="+mj-lt"/>
                <a:ea typeface="+mj-ea"/>
                <a:cs typeface="+mj-cs"/>
              </a:defRPr>
            </a:lvl1pPr>
          </a:lstStyle>
          <a:p>
            <a:r>
              <a:rPr lang="en-US" sz="3600" b="0" i="1" dirty="0">
                <a:solidFill>
                  <a:schemeClr val="tx1">
                    <a:lumMod val="65000"/>
                    <a:lumOff val="35000"/>
                  </a:schemeClr>
                </a:solidFill>
              </a:rPr>
              <a:t>For birth to 18 months</a:t>
            </a:r>
          </a:p>
        </p:txBody>
      </p:sp>
      <p:sp>
        <p:nvSpPr>
          <p:cNvPr id="13" name="TextBox 12">
            <a:extLst>
              <a:ext uri="{FF2B5EF4-FFF2-40B4-BE49-F238E27FC236}">
                <a16:creationId xmlns:a16="http://schemas.microsoft.com/office/drawing/2014/main" id="{6F0BDA21-CCB7-4C34-A1EC-E2F0D38644B7}"/>
              </a:ext>
            </a:extLst>
          </p:cNvPr>
          <p:cNvSpPr txBox="1"/>
          <p:nvPr/>
        </p:nvSpPr>
        <p:spPr>
          <a:xfrm>
            <a:off x="3804115" y="6295041"/>
            <a:ext cx="5218772" cy="575945"/>
          </a:xfrm>
          <a:prstGeom prst="rect">
            <a:avLst/>
          </a:prstGeom>
          <a:noFill/>
        </p:spPr>
        <p:txBody>
          <a:bodyPr wrap="square" rtlCol="0">
            <a:noAutofit/>
          </a:bodyPr>
          <a:lstStyle/>
          <a:p>
            <a:pPr algn="r"/>
            <a:r>
              <a:rPr lang="en-US" sz="1400" dirty="0">
                <a:solidFill>
                  <a:schemeClr val="tx1">
                    <a:lumMod val="65000"/>
                    <a:lumOff val="35000"/>
                  </a:schemeClr>
                </a:solidFill>
              </a:rPr>
              <a:t>Books: </a:t>
            </a:r>
            <a:r>
              <a:rPr lang="en-US" sz="1400" i="1" dirty="0">
                <a:solidFill>
                  <a:schemeClr val="tx1">
                    <a:lumMod val="65000"/>
                    <a:lumOff val="35000"/>
                  </a:schemeClr>
                </a:solidFill>
              </a:rPr>
              <a:t>Food: Los Alimentos </a:t>
            </a:r>
            <a:r>
              <a:rPr lang="en-US" sz="1400" dirty="0">
                <a:solidFill>
                  <a:schemeClr val="tx1">
                    <a:lumMod val="65000"/>
                    <a:lumOff val="35000"/>
                  </a:schemeClr>
                </a:solidFill>
              </a:rPr>
              <a:t>(Say and Play Bilingual) </a:t>
            </a:r>
            <a:br>
              <a:rPr lang="en-US" sz="1400" dirty="0">
                <a:solidFill>
                  <a:schemeClr val="tx1">
                    <a:lumMod val="65000"/>
                    <a:lumOff val="35000"/>
                  </a:schemeClr>
                </a:solidFill>
              </a:rPr>
            </a:br>
            <a:r>
              <a:rPr lang="en-US" sz="1400" i="1" dirty="0">
                <a:solidFill>
                  <a:schemeClr val="tx1">
                    <a:lumMod val="65000"/>
                    <a:lumOff val="35000"/>
                  </a:schemeClr>
                </a:solidFill>
              </a:rPr>
              <a:t>Tip Tip Dig </a:t>
            </a:r>
            <a:r>
              <a:rPr lang="en-US" sz="1400" i="1" dirty="0" err="1">
                <a:solidFill>
                  <a:schemeClr val="tx1">
                    <a:lumMod val="65000"/>
                    <a:lumOff val="35000"/>
                  </a:schemeClr>
                </a:solidFill>
              </a:rPr>
              <a:t>Dig</a:t>
            </a:r>
            <a:r>
              <a:rPr lang="en-US" sz="1400" i="1" dirty="0">
                <a:solidFill>
                  <a:schemeClr val="tx1">
                    <a:lumMod val="65000"/>
                    <a:lumOff val="35000"/>
                  </a:schemeClr>
                </a:solidFill>
              </a:rPr>
              <a:t> </a:t>
            </a:r>
            <a:r>
              <a:rPr lang="en-US" sz="1400" dirty="0">
                <a:solidFill>
                  <a:schemeClr val="tx1">
                    <a:lumMod val="65000"/>
                    <a:lumOff val="35000"/>
                  </a:schemeClr>
                </a:solidFill>
              </a:rPr>
              <a:t>by Emma Garcia </a:t>
            </a:r>
          </a:p>
          <a:p>
            <a:pPr algn="r"/>
            <a:endParaRPr lang="en-US" sz="1400" dirty="0">
              <a:solidFill>
                <a:schemeClr val="tx1">
                  <a:lumMod val="65000"/>
                  <a:lumOff val="35000"/>
                </a:schemeClr>
              </a:solidFill>
            </a:endParaRPr>
          </a:p>
          <a:p>
            <a:pPr algn="r"/>
            <a:endParaRPr lang="en-US" sz="1400" dirty="0">
              <a:solidFill>
                <a:schemeClr val="tx1">
                  <a:lumMod val="65000"/>
                  <a:lumOff val="35000"/>
                </a:schemeClr>
              </a:solidFill>
            </a:endParaRPr>
          </a:p>
        </p:txBody>
      </p:sp>
      <p:pic>
        <p:nvPicPr>
          <p:cNvPr id="16" name="Picture 15">
            <a:extLst>
              <a:ext uri="{FF2B5EF4-FFF2-40B4-BE49-F238E27FC236}">
                <a16:creationId xmlns:a16="http://schemas.microsoft.com/office/drawing/2014/main" id="{0A72AF71-C214-4475-B1B6-05FCB0A63848}"/>
              </a:ext>
            </a:extLst>
          </p:cNvPr>
          <p:cNvPicPr>
            <a:picLocks noChangeAspect="1"/>
          </p:cNvPicPr>
          <p:nvPr/>
        </p:nvPicPr>
        <p:blipFill rotWithShape="1">
          <a:blip r:embed="rId3">
            <a:extLst>
              <a:ext uri="{28A0092B-C50C-407E-A947-70E740481C1C}">
                <a14:useLocalDpi xmlns:a14="http://schemas.microsoft.com/office/drawing/2010/main" val="0"/>
              </a:ext>
            </a:extLst>
          </a:blip>
          <a:srcRect l="32219" t="1382"/>
          <a:stretch/>
        </p:blipFill>
        <p:spPr>
          <a:xfrm rot="5400000">
            <a:off x="5633976" y="806517"/>
            <a:ext cx="2233944" cy="4206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Content Placeholder 2">
            <a:extLst>
              <a:ext uri="{FF2B5EF4-FFF2-40B4-BE49-F238E27FC236}">
                <a16:creationId xmlns:a16="http://schemas.microsoft.com/office/drawing/2014/main" id="{093484CC-E947-4F1A-95A2-4B05B16AABDA}"/>
              </a:ext>
            </a:extLst>
          </p:cNvPr>
          <p:cNvSpPr txBox="1">
            <a:spLocks/>
          </p:cNvSpPr>
          <p:nvPr/>
        </p:nvSpPr>
        <p:spPr>
          <a:xfrm>
            <a:off x="3547102" y="4413252"/>
            <a:ext cx="5173152" cy="934718"/>
          </a:xfrm>
          <a:prstGeom prst="rect">
            <a:avLst/>
          </a:prstGeom>
        </p:spPr>
        <p:txBody>
          <a:bodyPr/>
          <a:lstStyle>
            <a:lvl1pPr marL="342900" indent="-342900" algn="l" defTabSz="457200" rtl="0" eaLnBrk="1" latinLnBrk="0" hangingPunct="1">
              <a:spcBef>
                <a:spcPct val="20000"/>
              </a:spcBef>
              <a:buClr>
                <a:srgbClr val="E85E4F"/>
              </a:buClr>
              <a:buFont typeface="Wingdings" panose="05000000000000000000" pitchFamily="2" charset="2"/>
              <a:buChar char="§"/>
              <a:defRPr sz="3200" kern="1200">
                <a:solidFill>
                  <a:srgbClr val="3D4059"/>
                </a:solidFill>
                <a:latin typeface="+mn-lt"/>
                <a:ea typeface="+mn-ea"/>
                <a:cs typeface="+mn-cs"/>
              </a:defRPr>
            </a:lvl1pPr>
            <a:lvl2pPr marL="742950" indent="-285750" algn="l" defTabSz="457200" rtl="0" eaLnBrk="1" latinLnBrk="0" hangingPunct="1">
              <a:spcBef>
                <a:spcPct val="20000"/>
              </a:spcBef>
              <a:buClr>
                <a:srgbClr val="FFC72C"/>
              </a:buClr>
              <a:buFont typeface="Wingdings" panose="05000000000000000000" pitchFamily="2" charset="2"/>
              <a:buChar char="§"/>
              <a:defRPr sz="2800" kern="1200">
                <a:solidFill>
                  <a:srgbClr val="3D4059"/>
                </a:solidFill>
                <a:latin typeface="+mn-lt"/>
                <a:ea typeface="+mn-ea"/>
                <a:cs typeface="+mn-cs"/>
              </a:defRPr>
            </a:lvl2pPr>
            <a:lvl3pPr marL="1143000" indent="-228600" algn="l" defTabSz="457200" rtl="0" eaLnBrk="1" latinLnBrk="0" hangingPunct="1">
              <a:spcBef>
                <a:spcPct val="20000"/>
              </a:spcBef>
              <a:buClr>
                <a:srgbClr val="FFC72C"/>
              </a:buClr>
              <a:buFont typeface="Wingdings" panose="05000000000000000000" pitchFamily="2" charset="2"/>
              <a:buChar char="§"/>
              <a:defRPr sz="2400" kern="1200">
                <a:solidFill>
                  <a:srgbClr val="3D4059"/>
                </a:solidFill>
                <a:latin typeface="+mn-lt"/>
                <a:ea typeface="+mn-ea"/>
                <a:cs typeface="+mn-cs"/>
              </a:defRPr>
            </a:lvl3pPr>
            <a:lvl4pPr marL="1600200" indent="-228600" algn="l" defTabSz="457200" rtl="0" eaLnBrk="1" latinLnBrk="0" hangingPunct="1">
              <a:spcBef>
                <a:spcPct val="20000"/>
              </a:spcBef>
              <a:buClr>
                <a:srgbClr val="FFC72C"/>
              </a:buClr>
              <a:buFont typeface="Wingdings" panose="05000000000000000000" pitchFamily="2" charset="2"/>
              <a:buChar char="§"/>
              <a:defRPr sz="2000" kern="1200">
                <a:solidFill>
                  <a:srgbClr val="3D4059"/>
                </a:solidFill>
                <a:latin typeface="+mn-lt"/>
                <a:ea typeface="+mn-ea"/>
                <a:cs typeface="+mn-cs"/>
              </a:defRPr>
            </a:lvl4pPr>
            <a:lvl5pPr marL="2057400" indent="-228600" algn="l" defTabSz="457200" rtl="0" eaLnBrk="1" latinLnBrk="0" hangingPunct="1">
              <a:spcBef>
                <a:spcPct val="20000"/>
              </a:spcBef>
              <a:buClr>
                <a:srgbClr val="FFC72C"/>
              </a:buClr>
              <a:buFont typeface="Wingdings" panose="05000000000000000000" pitchFamily="2" charset="2"/>
              <a:buChar char="§"/>
              <a:defRPr sz="2000" kern="1200">
                <a:solidFill>
                  <a:srgbClr val="3D40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Pictures that help you talk about the world around you</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760" y="4402630"/>
            <a:ext cx="2430342" cy="23865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a:extLst>
              <a:ext uri="{FF2B5EF4-FFF2-40B4-BE49-F238E27FC236}">
                <a16:creationId xmlns:a16="http://schemas.microsoft.com/office/drawing/2014/main" id="{DDCD771A-2AFB-46FA-8DDF-722BD8542224}"/>
              </a:ext>
            </a:extLst>
          </p:cNvPr>
          <p:cNvGrpSpPr/>
          <p:nvPr/>
        </p:nvGrpSpPr>
        <p:grpSpPr>
          <a:xfrm>
            <a:off x="644525" y="271463"/>
            <a:ext cx="1006475" cy="914400"/>
            <a:chOff x="644525" y="271463"/>
            <a:chExt cx="1006475" cy="914400"/>
          </a:xfrm>
        </p:grpSpPr>
        <p:grpSp>
          <p:nvGrpSpPr>
            <p:cNvPr id="14" name="Group 4">
              <a:extLst>
                <a:ext uri="{FF2B5EF4-FFF2-40B4-BE49-F238E27FC236}">
                  <a16:creationId xmlns:a16="http://schemas.microsoft.com/office/drawing/2014/main" id="{2C7B20D5-E9CD-48A0-9B75-7887C4AA8D96}"/>
                </a:ext>
              </a:extLst>
            </p:cNvPr>
            <p:cNvGrpSpPr>
              <a:grpSpLocks noChangeAspect="1"/>
            </p:cNvGrpSpPr>
            <p:nvPr/>
          </p:nvGrpSpPr>
          <p:grpSpPr bwMode="auto">
            <a:xfrm>
              <a:off x="644525" y="271463"/>
              <a:ext cx="1006475" cy="914400"/>
              <a:chOff x="406" y="171"/>
              <a:chExt cx="634" cy="576"/>
            </a:xfrm>
          </p:grpSpPr>
          <p:sp>
            <p:nvSpPr>
              <p:cNvPr id="18" name="AutoShape 3">
                <a:extLst>
                  <a:ext uri="{FF2B5EF4-FFF2-40B4-BE49-F238E27FC236}">
                    <a16:creationId xmlns:a16="http://schemas.microsoft.com/office/drawing/2014/main" id="{318C854F-3DA8-4B62-8D09-1B8CD8D34036}"/>
                  </a:ext>
                </a:extLst>
              </p:cNvPr>
              <p:cNvSpPr>
                <a:spLocks noChangeAspect="1" noChangeArrowheads="1" noTextEdit="1"/>
              </p:cNvSpPr>
              <p:nvPr/>
            </p:nvSpPr>
            <p:spPr bwMode="auto">
              <a:xfrm>
                <a:off x="406" y="171"/>
                <a:ext cx="634" cy="576"/>
              </a:xfrm>
              <a:prstGeom prst="rect">
                <a:avLst/>
              </a:prstGeom>
              <a:noFill/>
              <a:ln w="28575" cap="flat" cmpd="sng" algn="in">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8B1B39C6-4033-4183-8AB4-74697EF05917}"/>
                  </a:ext>
                </a:extLst>
              </p:cNvPr>
              <p:cNvSpPr>
                <a:spLocks/>
              </p:cNvSpPr>
              <p:nvPr/>
            </p:nvSpPr>
            <p:spPr bwMode="auto">
              <a:xfrm>
                <a:off x="406" y="503"/>
                <a:ext cx="634" cy="227"/>
              </a:xfrm>
              <a:custGeom>
                <a:avLst/>
                <a:gdLst>
                  <a:gd name="T0" fmla="*/ 325 w 2536"/>
                  <a:gd name="T1" fmla="*/ 759 h 910"/>
                  <a:gd name="T2" fmla="*/ 398 w 2536"/>
                  <a:gd name="T3" fmla="*/ 786 h 910"/>
                  <a:gd name="T4" fmla="*/ 476 w 2536"/>
                  <a:gd name="T5" fmla="*/ 811 h 910"/>
                  <a:gd name="T6" fmla="*/ 561 w 2536"/>
                  <a:gd name="T7" fmla="*/ 833 h 910"/>
                  <a:gd name="T8" fmla="*/ 650 w 2536"/>
                  <a:gd name="T9" fmla="*/ 853 h 910"/>
                  <a:gd name="T10" fmla="*/ 744 w 2536"/>
                  <a:gd name="T11" fmla="*/ 869 h 910"/>
                  <a:gd name="T12" fmla="*/ 841 w 2536"/>
                  <a:gd name="T13" fmla="*/ 883 h 910"/>
                  <a:gd name="T14" fmla="*/ 943 w 2536"/>
                  <a:gd name="T15" fmla="*/ 895 h 910"/>
                  <a:gd name="T16" fmla="*/ 1049 w 2536"/>
                  <a:gd name="T17" fmla="*/ 903 h 910"/>
                  <a:gd name="T18" fmla="*/ 1157 w 2536"/>
                  <a:gd name="T19" fmla="*/ 909 h 910"/>
                  <a:gd name="T20" fmla="*/ 1268 w 2536"/>
                  <a:gd name="T21" fmla="*/ 910 h 910"/>
                  <a:gd name="T22" fmla="*/ 1381 w 2536"/>
                  <a:gd name="T23" fmla="*/ 908 h 910"/>
                  <a:gd name="T24" fmla="*/ 1494 w 2536"/>
                  <a:gd name="T25" fmla="*/ 903 h 910"/>
                  <a:gd name="T26" fmla="*/ 1601 w 2536"/>
                  <a:gd name="T27" fmla="*/ 894 h 910"/>
                  <a:gd name="T28" fmla="*/ 1705 w 2536"/>
                  <a:gd name="T29" fmla="*/ 882 h 910"/>
                  <a:gd name="T30" fmla="*/ 1805 w 2536"/>
                  <a:gd name="T31" fmla="*/ 867 h 910"/>
                  <a:gd name="T32" fmla="*/ 1901 w 2536"/>
                  <a:gd name="T33" fmla="*/ 850 h 910"/>
                  <a:gd name="T34" fmla="*/ 1992 w 2536"/>
                  <a:gd name="T35" fmla="*/ 828 h 910"/>
                  <a:gd name="T36" fmla="*/ 2077 w 2536"/>
                  <a:gd name="T37" fmla="*/ 806 h 910"/>
                  <a:gd name="T38" fmla="*/ 2156 w 2536"/>
                  <a:gd name="T39" fmla="*/ 781 h 910"/>
                  <a:gd name="T40" fmla="*/ 2229 w 2536"/>
                  <a:gd name="T41" fmla="*/ 752 h 910"/>
                  <a:gd name="T42" fmla="*/ 2304 w 2536"/>
                  <a:gd name="T43" fmla="*/ 717 h 910"/>
                  <a:gd name="T44" fmla="*/ 2385 w 2536"/>
                  <a:gd name="T45" fmla="*/ 672 h 910"/>
                  <a:gd name="T46" fmla="*/ 2449 w 2536"/>
                  <a:gd name="T47" fmla="*/ 621 h 910"/>
                  <a:gd name="T48" fmla="*/ 2497 w 2536"/>
                  <a:gd name="T49" fmla="*/ 569 h 910"/>
                  <a:gd name="T50" fmla="*/ 2526 w 2536"/>
                  <a:gd name="T51" fmla="*/ 513 h 910"/>
                  <a:gd name="T52" fmla="*/ 2536 w 2536"/>
                  <a:gd name="T53" fmla="*/ 455 h 910"/>
                  <a:gd name="T54" fmla="*/ 2501 w 2536"/>
                  <a:gd name="T55" fmla="*/ 349 h 910"/>
                  <a:gd name="T56" fmla="*/ 2400 w 2536"/>
                  <a:gd name="T57" fmla="*/ 251 h 910"/>
                  <a:gd name="T58" fmla="*/ 2244 w 2536"/>
                  <a:gd name="T59" fmla="*/ 165 h 910"/>
                  <a:gd name="T60" fmla="*/ 2039 w 2536"/>
                  <a:gd name="T61" fmla="*/ 94 h 910"/>
                  <a:gd name="T62" fmla="*/ 1794 w 2536"/>
                  <a:gd name="T63" fmla="*/ 41 h 910"/>
                  <a:gd name="T64" fmla="*/ 1653 w 2536"/>
                  <a:gd name="T65" fmla="*/ 23 h 910"/>
                  <a:gd name="T66" fmla="*/ 1573 w 2536"/>
                  <a:gd name="T67" fmla="*/ 14 h 910"/>
                  <a:gd name="T68" fmla="*/ 1492 w 2536"/>
                  <a:gd name="T69" fmla="*/ 7 h 910"/>
                  <a:gd name="T70" fmla="*/ 1410 w 2536"/>
                  <a:gd name="T71" fmla="*/ 4 h 910"/>
                  <a:gd name="T72" fmla="*/ 1325 w 2536"/>
                  <a:gd name="T73" fmla="*/ 0 h 910"/>
                  <a:gd name="T74" fmla="*/ 1237 w 2536"/>
                  <a:gd name="T75" fmla="*/ 0 h 910"/>
                  <a:gd name="T76" fmla="*/ 1145 w 2536"/>
                  <a:gd name="T77" fmla="*/ 3 h 910"/>
                  <a:gd name="T78" fmla="*/ 1055 w 2536"/>
                  <a:gd name="T79" fmla="*/ 7 h 910"/>
                  <a:gd name="T80" fmla="*/ 967 w 2536"/>
                  <a:gd name="T81" fmla="*/ 13 h 910"/>
                  <a:gd name="T82" fmla="*/ 881 w 2536"/>
                  <a:gd name="T83" fmla="*/ 23 h 910"/>
                  <a:gd name="T84" fmla="*/ 797 w 2536"/>
                  <a:gd name="T85" fmla="*/ 33 h 910"/>
                  <a:gd name="T86" fmla="*/ 551 w 2536"/>
                  <a:gd name="T87" fmla="*/ 80 h 910"/>
                  <a:gd name="T88" fmla="*/ 339 w 2536"/>
                  <a:gd name="T89" fmla="*/ 145 h 910"/>
                  <a:gd name="T90" fmla="*/ 174 w 2536"/>
                  <a:gd name="T91" fmla="*/ 225 h 910"/>
                  <a:gd name="T92" fmla="*/ 59 w 2536"/>
                  <a:gd name="T93" fmla="*/ 317 h 910"/>
                  <a:gd name="T94" fmla="*/ 4 w 2536"/>
                  <a:gd name="T95" fmla="*/ 420 h 910"/>
                  <a:gd name="T96" fmla="*/ 5 w 2536"/>
                  <a:gd name="T97" fmla="*/ 495 h 910"/>
                  <a:gd name="T98" fmla="*/ 30 w 2536"/>
                  <a:gd name="T99" fmla="*/ 554 h 910"/>
                  <a:gd name="T100" fmla="*/ 74 w 2536"/>
                  <a:gd name="T101" fmla="*/ 609 h 910"/>
                  <a:gd name="T102" fmla="*/ 137 w 2536"/>
                  <a:gd name="T103" fmla="*/ 661 h 910"/>
                  <a:gd name="T104" fmla="*/ 218 w 2536"/>
                  <a:gd name="T105" fmla="*/ 7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6" h="910">
                    <a:moveTo>
                      <a:pt x="280" y="741"/>
                    </a:moveTo>
                    <a:lnTo>
                      <a:pt x="303" y="750"/>
                    </a:lnTo>
                    <a:lnTo>
                      <a:pt x="325" y="759"/>
                    </a:lnTo>
                    <a:lnTo>
                      <a:pt x="350" y="769"/>
                    </a:lnTo>
                    <a:lnTo>
                      <a:pt x="373" y="777"/>
                    </a:lnTo>
                    <a:lnTo>
                      <a:pt x="398" y="786"/>
                    </a:lnTo>
                    <a:lnTo>
                      <a:pt x="424" y="795"/>
                    </a:lnTo>
                    <a:lnTo>
                      <a:pt x="450" y="803"/>
                    </a:lnTo>
                    <a:lnTo>
                      <a:pt x="476" y="811"/>
                    </a:lnTo>
                    <a:lnTo>
                      <a:pt x="504" y="818"/>
                    </a:lnTo>
                    <a:lnTo>
                      <a:pt x="532" y="826"/>
                    </a:lnTo>
                    <a:lnTo>
                      <a:pt x="561" y="833"/>
                    </a:lnTo>
                    <a:lnTo>
                      <a:pt x="590" y="840"/>
                    </a:lnTo>
                    <a:lnTo>
                      <a:pt x="620" y="846"/>
                    </a:lnTo>
                    <a:lnTo>
                      <a:pt x="650" y="853"/>
                    </a:lnTo>
                    <a:lnTo>
                      <a:pt x="681" y="859"/>
                    </a:lnTo>
                    <a:lnTo>
                      <a:pt x="712" y="864"/>
                    </a:lnTo>
                    <a:lnTo>
                      <a:pt x="744" y="869"/>
                    </a:lnTo>
                    <a:lnTo>
                      <a:pt x="776" y="874"/>
                    </a:lnTo>
                    <a:lnTo>
                      <a:pt x="809" y="880"/>
                    </a:lnTo>
                    <a:lnTo>
                      <a:pt x="841" y="883"/>
                    </a:lnTo>
                    <a:lnTo>
                      <a:pt x="875" y="888"/>
                    </a:lnTo>
                    <a:lnTo>
                      <a:pt x="909" y="892"/>
                    </a:lnTo>
                    <a:lnTo>
                      <a:pt x="943" y="895"/>
                    </a:lnTo>
                    <a:lnTo>
                      <a:pt x="978" y="899"/>
                    </a:lnTo>
                    <a:lnTo>
                      <a:pt x="1014" y="901"/>
                    </a:lnTo>
                    <a:lnTo>
                      <a:pt x="1049" y="903"/>
                    </a:lnTo>
                    <a:lnTo>
                      <a:pt x="1084" y="906"/>
                    </a:lnTo>
                    <a:lnTo>
                      <a:pt x="1121" y="907"/>
                    </a:lnTo>
                    <a:lnTo>
                      <a:pt x="1157" y="909"/>
                    </a:lnTo>
                    <a:lnTo>
                      <a:pt x="1194" y="909"/>
                    </a:lnTo>
                    <a:lnTo>
                      <a:pt x="1230" y="910"/>
                    </a:lnTo>
                    <a:lnTo>
                      <a:pt x="1268" y="910"/>
                    </a:lnTo>
                    <a:lnTo>
                      <a:pt x="1306" y="910"/>
                    </a:lnTo>
                    <a:lnTo>
                      <a:pt x="1344" y="909"/>
                    </a:lnTo>
                    <a:lnTo>
                      <a:pt x="1381" y="908"/>
                    </a:lnTo>
                    <a:lnTo>
                      <a:pt x="1419" y="907"/>
                    </a:lnTo>
                    <a:lnTo>
                      <a:pt x="1456" y="906"/>
                    </a:lnTo>
                    <a:lnTo>
                      <a:pt x="1494" y="903"/>
                    </a:lnTo>
                    <a:lnTo>
                      <a:pt x="1529" y="901"/>
                    </a:lnTo>
                    <a:lnTo>
                      <a:pt x="1565" y="897"/>
                    </a:lnTo>
                    <a:lnTo>
                      <a:pt x="1601" y="894"/>
                    </a:lnTo>
                    <a:lnTo>
                      <a:pt x="1636" y="890"/>
                    </a:lnTo>
                    <a:lnTo>
                      <a:pt x="1671" y="887"/>
                    </a:lnTo>
                    <a:lnTo>
                      <a:pt x="1705" y="882"/>
                    </a:lnTo>
                    <a:lnTo>
                      <a:pt x="1739" y="878"/>
                    </a:lnTo>
                    <a:lnTo>
                      <a:pt x="1773" y="873"/>
                    </a:lnTo>
                    <a:lnTo>
                      <a:pt x="1805" y="867"/>
                    </a:lnTo>
                    <a:lnTo>
                      <a:pt x="1838" y="861"/>
                    </a:lnTo>
                    <a:lnTo>
                      <a:pt x="1869" y="855"/>
                    </a:lnTo>
                    <a:lnTo>
                      <a:pt x="1901" y="850"/>
                    </a:lnTo>
                    <a:lnTo>
                      <a:pt x="1932" y="843"/>
                    </a:lnTo>
                    <a:lnTo>
                      <a:pt x="1962" y="837"/>
                    </a:lnTo>
                    <a:lnTo>
                      <a:pt x="1992" y="828"/>
                    </a:lnTo>
                    <a:lnTo>
                      <a:pt x="2021" y="821"/>
                    </a:lnTo>
                    <a:lnTo>
                      <a:pt x="2049" y="813"/>
                    </a:lnTo>
                    <a:lnTo>
                      <a:pt x="2077" y="806"/>
                    </a:lnTo>
                    <a:lnTo>
                      <a:pt x="2104" y="797"/>
                    </a:lnTo>
                    <a:lnTo>
                      <a:pt x="2130" y="789"/>
                    </a:lnTo>
                    <a:lnTo>
                      <a:pt x="2156" y="781"/>
                    </a:lnTo>
                    <a:lnTo>
                      <a:pt x="2181" y="771"/>
                    </a:lnTo>
                    <a:lnTo>
                      <a:pt x="2206" y="762"/>
                    </a:lnTo>
                    <a:lnTo>
                      <a:pt x="2229" y="752"/>
                    </a:lnTo>
                    <a:lnTo>
                      <a:pt x="2252" y="743"/>
                    </a:lnTo>
                    <a:lnTo>
                      <a:pt x="2274" y="733"/>
                    </a:lnTo>
                    <a:lnTo>
                      <a:pt x="2304" y="717"/>
                    </a:lnTo>
                    <a:lnTo>
                      <a:pt x="2332" y="703"/>
                    </a:lnTo>
                    <a:lnTo>
                      <a:pt x="2360" y="687"/>
                    </a:lnTo>
                    <a:lnTo>
                      <a:pt x="2385" y="672"/>
                    </a:lnTo>
                    <a:lnTo>
                      <a:pt x="2408" y="655"/>
                    </a:lnTo>
                    <a:lnTo>
                      <a:pt x="2429" y="638"/>
                    </a:lnTo>
                    <a:lnTo>
                      <a:pt x="2449" y="621"/>
                    </a:lnTo>
                    <a:lnTo>
                      <a:pt x="2467" y="604"/>
                    </a:lnTo>
                    <a:lnTo>
                      <a:pt x="2483" y="586"/>
                    </a:lnTo>
                    <a:lnTo>
                      <a:pt x="2497" y="569"/>
                    </a:lnTo>
                    <a:lnTo>
                      <a:pt x="2509" y="550"/>
                    </a:lnTo>
                    <a:lnTo>
                      <a:pt x="2518" y="531"/>
                    </a:lnTo>
                    <a:lnTo>
                      <a:pt x="2526" y="513"/>
                    </a:lnTo>
                    <a:lnTo>
                      <a:pt x="2532" y="494"/>
                    </a:lnTo>
                    <a:lnTo>
                      <a:pt x="2535" y="475"/>
                    </a:lnTo>
                    <a:lnTo>
                      <a:pt x="2536" y="455"/>
                    </a:lnTo>
                    <a:lnTo>
                      <a:pt x="2532" y="419"/>
                    </a:lnTo>
                    <a:lnTo>
                      <a:pt x="2520" y="383"/>
                    </a:lnTo>
                    <a:lnTo>
                      <a:pt x="2501" y="349"/>
                    </a:lnTo>
                    <a:lnTo>
                      <a:pt x="2475" y="315"/>
                    </a:lnTo>
                    <a:lnTo>
                      <a:pt x="2441" y="282"/>
                    </a:lnTo>
                    <a:lnTo>
                      <a:pt x="2400" y="251"/>
                    </a:lnTo>
                    <a:lnTo>
                      <a:pt x="2355" y="220"/>
                    </a:lnTo>
                    <a:lnTo>
                      <a:pt x="2302" y="192"/>
                    </a:lnTo>
                    <a:lnTo>
                      <a:pt x="2244" y="165"/>
                    </a:lnTo>
                    <a:lnTo>
                      <a:pt x="2181" y="140"/>
                    </a:lnTo>
                    <a:lnTo>
                      <a:pt x="2112" y="116"/>
                    </a:lnTo>
                    <a:lnTo>
                      <a:pt x="2039" y="94"/>
                    </a:lnTo>
                    <a:lnTo>
                      <a:pt x="1961" y="74"/>
                    </a:lnTo>
                    <a:lnTo>
                      <a:pt x="1880" y="57"/>
                    </a:lnTo>
                    <a:lnTo>
                      <a:pt x="1794" y="41"/>
                    </a:lnTo>
                    <a:lnTo>
                      <a:pt x="1704" y="29"/>
                    </a:lnTo>
                    <a:lnTo>
                      <a:pt x="1678" y="25"/>
                    </a:lnTo>
                    <a:lnTo>
                      <a:pt x="1653" y="23"/>
                    </a:lnTo>
                    <a:lnTo>
                      <a:pt x="1627" y="19"/>
                    </a:lnTo>
                    <a:lnTo>
                      <a:pt x="1601" y="17"/>
                    </a:lnTo>
                    <a:lnTo>
                      <a:pt x="1573" y="14"/>
                    </a:lnTo>
                    <a:lnTo>
                      <a:pt x="1547" y="12"/>
                    </a:lnTo>
                    <a:lnTo>
                      <a:pt x="1520" y="10"/>
                    </a:lnTo>
                    <a:lnTo>
                      <a:pt x="1492" y="7"/>
                    </a:lnTo>
                    <a:lnTo>
                      <a:pt x="1465" y="6"/>
                    </a:lnTo>
                    <a:lnTo>
                      <a:pt x="1438" y="5"/>
                    </a:lnTo>
                    <a:lnTo>
                      <a:pt x="1410" y="4"/>
                    </a:lnTo>
                    <a:lnTo>
                      <a:pt x="1381" y="3"/>
                    </a:lnTo>
                    <a:lnTo>
                      <a:pt x="1354" y="2"/>
                    </a:lnTo>
                    <a:lnTo>
                      <a:pt x="1325" y="0"/>
                    </a:lnTo>
                    <a:lnTo>
                      <a:pt x="1297" y="0"/>
                    </a:lnTo>
                    <a:lnTo>
                      <a:pt x="1268" y="0"/>
                    </a:lnTo>
                    <a:lnTo>
                      <a:pt x="1237" y="0"/>
                    </a:lnTo>
                    <a:lnTo>
                      <a:pt x="1207" y="0"/>
                    </a:lnTo>
                    <a:lnTo>
                      <a:pt x="1175" y="2"/>
                    </a:lnTo>
                    <a:lnTo>
                      <a:pt x="1145" y="3"/>
                    </a:lnTo>
                    <a:lnTo>
                      <a:pt x="1115" y="4"/>
                    </a:lnTo>
                    <a:lnTo>
                      <a:pt x="1084" y="5"/>
                    </a:lnTo>
                    <a:lnTo>
                      <a:pt x="1055" y="7"/>
                    </a:lnTo>
                    <a:lnTo>
                      <a:pt x="1025" y="9"/>
                    </a:lnTo>
                    <a:lnTo>
                      <a:pt x="995" y="11"/>
                    </a:lnTo>
                    <a:lnTo>
                      <a:pt x="967" y="13"/>
                    </a:lnTo>
                    <a:lnTo>
                      <a:pt x="938" y="17"/>
                    </a:lnTo>
                    <a:lnTo>
                      <a:pt x="909" y="19"/>
                    </a:lnTo>
                    <a:lnTo>
                      <a:pt x="881" y="23"/>
                    </a:lnTo>
                    <a:lnTo>
                      <a:pt x="852" y="26"/>
                    </a:lnTo>
                    <a:lnTo>
                      <a:pt x="824" y="30"/>
                    </a:lnTo>
                    <a:lnTo>
                      <a:pt x="797" y="33"/>
                    </a:lnTo>
                    <a:lnTo>
                      <a:pt x="711" y="47"/>
                    </a:lnTo>
                    <a:lnTo>
                      <a:pt x="629" y="62"/>
                    </a:lnTo>
                    <a:lnTo>
                      <a:pt x="551" y="80"/>
                    </a:lnTo>
                    <a:lnTo>
                      <a:pt x="476" y="100"/>
                    </a:lnTo>
                    <a:lnTo>
                      <a:pt x="406" y="122"/>
                    </a:lnTo>
                    <a:lnTo>
                      <a:pt x="339" y="145"/>
                    </a:lnTo>
                    <a:lnTo>
                      <a:pt x="279" y="171"/>
                    </a:lnTo>
                    <a:lnTo>
                      <a:pt x="223" y="197"/>
                    </a:lnTo>
                    <a:lnTo>
                      <a:pt x="174" y="225"/>
                    </a:lnTo>
                    <a:lnTo>
                      <a:pt x="129" y="255"/>
                    </a:lnTo>
                    <a:lnTo>
                      <a:pt x="91" y="286"/>
                    </a:lnTo>
                    <a:lnTo>
                      <a:pt x="59" y="317"/>
                    </a:lnTo>
                    <a:lnTo>
                      <a:pt x="34" y="351"/>
                    </a:lnTo>
                    <a:lnTo>
                      <a:pt x="16" y="385"/>
                    </a:lnTo>
                    <a:lnTo>
                      <a:pt x="4" y="420"/>
                    </a:lnTo>
                    <a:lnTo>
                      <a:pt x="0" y="455"/>
                    </a:lnTo>
                    <a:lnTo>
                      <a:pt x="1" y="475"/>
                    </a:lnTo>
                    <a:lnTo>
                      <a:pt x="5" y="495"/>
                    </a:lnTo>
                    <a:lnTo>
                      <a:pt x="10" y="515"/>
                    </a:lnTo>
                    <a:lnTo>
                      <a:pt x="20" y="535"/>
                    </a:lnTo>
                    <a:lnTo>
                      <a:pt x="30" y="554"/>
                    </a:lnTo>
                    <a:lnTo>
                      <a:pt x="42" y="572"/>
                    </a:lnTo>
                    <a:lnTo>
                      <a:pt x="57" y="591"/>
                    </a:lnTo>
                    <a:lnTo>
                      <a:pt x="74" y="609"/>
                    </a:lnTo>
                    <a:lnTo>
                      <a:pt x="93" y="627"/>
                    </a:lnTo>
                    <a:lnTo>
                      <a:pt x="115" y="645"/>
                    </a:lnTo>
                    <a:lnTo>
                      <a:pt x="137" y="661"/>
                    </a:lnTo>
                    <a:lnTo>
                      <a:pt x="162" y="679"/>
                    </a:lnTo>
                    <a:lnTo>
                      <a:pt x="189" y="694"/>
                    </a:lnTo>
                    <a:lnTo>
                      <a:pt x="218" y="710"/>
                    </a:lnTo>
                    <a:lnTo>
                      <a:pt x="248" y="726"/>
                    </a:lnTo>
                    <a:lnTo>
                      <a:pt x="280" y="741"/>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DFBC634C-235D-4564-9C3F-92AE5AE4F9BB}"/>
                  </a:ext>
                </a:extLst>
              </p:cNvPr>
              <p:cNvSpPr>
                <a:spLocks/>
              </p:cNvSpPr>
              <p:nvPr/>
            </p:nvSpPr>
            <p:spPr bwMode="auto">
              <a:xfrm>
                <a:off x="442" y="173"/>
                <a:ext cx="545" cy="573"/>
              </a:xfrm>
              <a:custGeom>
                <a:avLst/>
                <a:gdLst>
                  <a:gd name="T0" fmla="*/ 214 w 2183"/>
                  <a:gd name="T1" fmla="*/ 1289 h 2295"/>
                  <a:gd name="T2" fmla="*/ 333 w 2183"/>
                  <a:gd name="T3" fmla="*/ 1233 h 2295"/>
                  <a:gd name="T4" fmla="*/ 292 w 2183"/>
                  <a:gd name="T5" fmla="*/ 1108 h 2295"/>
                  <a:gd name="T6" fmla="*/ 294 w 2183"/>
                  <a:gd name="T7" fmla="*/ 1002 h 2295"/>
                  <a:gd name="T8" fmla="*/ 333 w 2183"/>
                  <a:gd name="T9" fmla="*/ 944 h 2295"/>
                  <a:gd name="T10" fmla="*/ 788 w 2183"/>
                  <a:gd name="T11" fmla="*/ 909 h 2295"/>
                  <a:gd name="T12" fmla="*/ 870 w 2183"/>
                  <a:gd name="T13" fmla="*/ 890 h 2295"/>
                  <a:gd name="T14" fmla="*/ 862 w 2183"/>
                  <a:gd name="T15" fmla="*/ 813 h 2295"/>
                  <a:gd name="T16" fmla="*/ 825 w 2183"/>
                  <a:gd name="T17" fmla="*/ 621 h 2295"/>
                  <a:gd name="T18" fmla="*/ 810 w 2183"/>
                  <a:gd name="T19" fmla="*/ 572 h 2295"/>
                  <a:gd name="T20" fmla="*/ 791 w 2183"/>
                  <a:gd name="T21" fmla="*/ 552 h 2295"/>
                  <a:gd name="T22" fmla="*/ 818 w 2183"/>
                  <a:gd name="T23" fmla="*/ 553 h 2295"/>
                  <a:gd name="T24" fmla="*/ 789 w 2183"/>
                  <a:gd name="T25" fmla="*/ 478 h 2295"/>
                  <a:gd name="T26" fmla="*/ 752 w 2183"/>
                  <a:gd name="T27" fmla="*/ 313 h 2295"/>
                  <a:gd name="T28" fmla="*/ 810 w 2183"/>
                  <a:gd name="T29" fmla="*/ 204 h 2295"/>
                  <a:gd name="T30" fmla="*/ 891 w 2183"/>
                  <a:gd name="T31" fmla="*/ 123 h 2295"/>
                  <a:gd name="T32" fmla="*/ 988 w 2183"/>
                  <a:gd name="T33" fmla="*/ 61 h 2295"/>
                  <a:gd name="T34" fmla="*/ 1078 w 2183"/>
                  <a:gd name="T35" fmla="*/ 25 h 2295"/>
                  <a:gd name="T36" fmla="*/ 1160 w 2183"/>
                  <a:gd name="T37" fmla="*/ 6 h 2295"/>
                  <a:gd name="T38" fmla="*/ 1245 w 2183"/>
                  <a:gd name="T39" fmla="*/ 0 h 2295"/>
                  <a:gd name="T40" fmla="*/ 1330 w 2183"/>
                  <a:gd name="T41" fmla="*/ 14 h 2295"/>
                  <a:gd name="T42" fmla="*/ 1405 w 2183"/>
                  <a:gd name="T43" fmla="*/ 55 h 2295"/>
                  <a:gd name="T44" fmla="*/ 1459 w 2183"/>
                  <a:gd name="T45" fmla="*/ 99 h 2295"/>
                  <a:gd name="T46" fmla="*/ 1516 w 2183"/>
                  <a:gd name="T47" fmla="*/ 164 h 2295"/>
                  <a:gd name="T48" fmla="*/ 1580 w 2183"/>
                  <a:gd name="T49" fmla="*/ 318 h 2295"/>
                  <a:gd name="T50" fmla="*/ 1560 w 2183"/>
                  <a:gd name="T51" fmla="*/ 502 h 2295"/>
                  <a:gd name="T52" fmla="*/ 1452 w 2183"/>
                  <a:gd name="T53" fmla="*/ 673 h 2295"/>
                  <a:gd name="T54" fmla="*/ 1408 w 2183"/>
                  <a:gd name="T55" fmla="*/ 766 h 2295"/>
                  <a:gd name="T56" fmla="*/ 1472 w 2183"/>
                  <a:gd name="T57" fmla="*/ 836 h 2295"/>
                  <a:gd name="T58" fmla="*/ 1575 w 2183"/>
                  <a:gd name="T59" fmla="*/ 880 h 2295"/>
                  <a:gd name="T60" fmla="*/ 1658 w 2183"/>
                  <a:gd name="T61" fmla="*/ 944 h 2295"/>
                  <a:gd name="T62" fmla="*/ 1709 w 2183"/>
                  <a:gd name="T63" fmla="*/ 1058 h 2295"/>
                  <a:gd name="T64" fmla="*/ 1759 w 2183"/>
                  <a:gd name="T65" fmla="*/ 1267 h 2295"/>
                  <a:gd name="T66" fmla="*/ 1767 w 2183"/>
                  <a:gd name="T67" fmla="*/ 1385 h 2295"/>
                  <a:gd name="T68" fmla="*/ 1733 w 2183"/>
                  <a:gd name="T69" fmla="*/ 1447 h 2295"/>
                  <a:gd name="T70" fmla="*/ 1709 w 2183"/>
                  <a:gd name="T71" fmla="*/ 1544 h 2295"/>
                  <a:gd name="T72" fmla="*/ 1763 w 2183"/>
                  <a:gd name="T73" fmla="*/ 1677 h 2295"/>
                  <a:gd name="T74" fmla="*/ 1893 w 2183"/>
                  <a:gd name="T75" fmla="*/ 1648 h 2295"/>
                  <a:gd name="T76" fmla="*/ 2024 w 2183"/>
                  <a:gd name="T77" fmla="*/ 1641 h 2295"/>
                  <a:gd name="T78" fmla="*/ 2134 w 2183"/>
                  <a:gd name="T79" fmla="*/ 1709 h 2295"/>
                  <a:gd name="T80" fmla="*/ 2183 w 2183"/>
                  <a:gd name="T81" fmla="*/ 1839 h 2295"/>
                  <a:gd name="T82" fmla="*/ 2124 w 2183"/>
                  <a:gd name="T83" fmla="*/ 1944 h 2295"/>
                  <a:gd name="T84" fmla="*/ 2034 w 2183"/>
                  <a:gd name="T85" fmla="*/ 2026 h 2295"/>
                  <a:gd name="T86" fmla="*/ 1937 w 2183"/>
                  <a:gd name="T87" fmla="*/ 2098 h 2295"/>
                  <a:gd name="T88" fmla="*/ 1842 w 2183"/>
                  <a:gd name="T89" fmla="*/ 2164 h 2295"/>
                  <a:gd name="T90" fmla="*/ 1746 w 2183"/>
                  <a:gd name="T91" fmla="*/ 2215 h 2295"/>
                  <a:gd name="T92" fmla="*/ 1635 w 2183"/>
                  <a:gd name="T93" fmla="*/ 2241 h 2295"/>
                  <a:gd name="T94" fmla="*/ 1426 w 2183"/>
                  <a:gd name="T95" fmla="*/ 2258 h 2295"/>
                  <a:gd name="T96" fmla="*/ 900 w 2183"/>
                  <a:gd name="T97" fmla="*/ 2295 h 2295"/>
                  <a:gd name="T98" fmla="*/ 823 w 2183"/>
                  <a:gd name="T99" fmla="*/ 2289 h 2295"/>
                  <a:gd name="T100" fmla="*/ 753 w 2183"/>
                  <a:gd name="T101" fmla="*/ 2269 h 2295"/>
                  <a:gd name="T102" fmla="*/ 684 w 2183"/>
                  <a:gd name="T103" fmla="*/ 2216 h 2295"/>
                  <a:gd name="T104" fmla="*/ 598 w 2183"/>
                  <a:gd name="T105" fmla="*/ 2155 h 2295"/>
                  <a:gd name="T106" fmla="*/ 505 w 2183"/>
                  <a:gd name="T107" fmla="*/ 2103 h 2295"/>
                  <a:gd name="T108" fmla="*/ 418 w 2183"/>
                  <a:gd name="T109" fmla="*/ 2040 h 2295"/>
                  <a:gd name="T110" fmla="*/ 333 w 2183"/>
                  <a:gd name="T111" fmla="*/ 1970 h 2295"/>
                  <a:gd name="T112" fmla="*/ 322 w 2183"/>
                  <a:gd name="T113" fmla="*/ 1867 h 2295"/>
                  <a:gd name="T114" fmla="*/ 69 w 2183"/>
                  <a:gd name="T115" fmla="*/ 1759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3" h="2295">
                    <a:moveTo>
                      <a:pt x="166" y="1449"/>
                    </a:moveTo>
                    <a:lnTo>
                      <a:pt x="162" y="1317"/>
                    </a:lnTo>
                    <a:lnTo>
                      <a:pt x="168" y="1312"/>
                    </a:lnTo>
                    <a:lnTo>
                      <a:pt x="187" y="1302"/>
                    </a:lnTo>
                    <a:lnTo>
                      <a:pt x="214" y="1289"/>
                    </a:lnTo>
                    <a:lnTo>
                      <a:pt x="245" y="1274"/>
                    </a:lnTo>
                    <a:lnTo>
                      <a:pt x="278" y="1258"/>
                    </a:lnTo>
                    <a:lnTo>
                      <a:pt x="305" y="1246"/>
                    </a:lnTo>
                    <a:lnTo>
                      <a:pt x="325" y="1236"/>
                    </a:lnTo>
                    <a:lnTo>
                      <a:pt x="333" y="1233"/>
                    </a:lnTo>
                    <a:lnTo>
                      <a:pt x="335" y="1205"/>
                    </a:lnTo>
                    <a:lnTo>
                      <a:pt x="330" y="1179"/>
                    </a:lnTo>
                    <a:lnTo>
                      <a:pt x="320" y="1154"/>
                    </a:lnTo>
                    <a:lnTo>
                      <a:pt x="305" y="1131"/>
                    </a:lnTo>
                    <a:lnTo>
                      <a:pt x="292" y="1108"/>
                    </a:lnTo>
                    <a:lnTo>
                      <a:pt x="282" y="1083"/>
                    </a:lnTo>
                    <a:lnTo>
                      <a:pt x="277" y="1057"/>
                    </a:lnTo>
                    <a:lnTo>
                      <a:pt x="282" y="1028"/>
                    </a:lnTo>
                    <a:lnTo>
                      <a:pt x="288" y="1015"/>
                    </a:lnTo>
                    <a:lnTo>
                      <a:pt x="294" y="1002"/>
                    </a:lnTo>
                    <a:lnTo>
                      <a:pt x="300" y="991"/>
                    </a:lnTo>
                    <a:lnTo>
                      <a:pt x="307" y="978"/>
                    </a:lnTo>
                    <a:lnTo>
                      <a:pt x="315" y="966"/>
                    </a:lnTo>
                    <a:lnTo>
                      <a:pt x="322" y="954"/>
                    </a:lnTo>
                    <a:lnTo>
                      <a:pt x="333" y="944"/>
                    </a:lnTo>
                    <a:lnTo>
                      <a:pt x="346" y="934"/>
                    </a:lnTo>
                    <a:lnTo>
                      <a:pt x="349" y="856"/>
                    </a:lnTo>
                    <a:lnTo>
                      <a:pt x="591" y="770"/>
                    </a:lnTo>
                    <a:lnTo>
                      <a:pt x="788" y="798"/>
                    </a:lnTo>
                    <a:lnTo>
                      <a:pt x="788" y="909"/>
                    </a:lnTo>
                    <a:lnTo>
                      <a:pt x="804" y="905"/>
                    </a:lnTo>
                    <a:lnTo>
                      <a:pt x="821" y="902"/>
                    </a:lnTo>
                    <a:lnTo>
                      <a:pt x="838" y="898"/>
                    </a:lnTo>
                    <a:lnTo>
                      <a:pt x="855" y="895"/>
                    </a:lnTo>
                    <a:lnTo>
                      <a:pt x="870" y="890"/>
                    </a:lnTo>
                    <a:lnTo>
                      <a:pt x="887" y="885"/>
                    </a:lnTo>
                    <a:lnTo>
                      <a:pt x="904" y="881"/>
                    </a:lnTo>
                    <a:lnTo>
                      <a:pt x="920" y="875"/>
                    </a:lnTo>
                    <a:lnTo>
                      <a:pt x="887" y="846"/>
                    </a:lnTo>
                    <a:lnTo>
                      <a:pt x="862" y="813"/>
                    </a:lnTo>
                    <a:lnTo>
                      <a:pt x="842" y="778"/>
                    </a:lnTo>
                    <a:lnTo>
                      <a:pt x="829" y="740"/>
                    </a:lnTo>
                    <a:lnTo>
                      <a:pt x="822" y="701"/>
                    </a:lnTo>
                    <a:lnTo>
                      <a:pt x="821" y="661"/>
                    </a:lnTo>
                    <a:lnTo>
                      <a:pt x="825" y="621"/>
                    </a:lnTo>
                    <a:lnTo>
                      <a:pt x="836" y="581"/>
                    </a:lnTo>
                    <a:lnTo>
                      <a:pt x="830" y="580"/>
                    </a:lnTo>
                    <a:lnTo>
                      <a:pt x="823" y="578"/>
                    </a:lnTo>
                    <a:lnTo>
                      <a:pt x="817" y="575"/>
                    </a:lnTo>
                    <a:lnTo>
                      <a:pt x="810" y="572"/>
                    </a:lnTo>
                    <a:lnTo>
                      <a:pt x="805" y="568"/>
                    </a:lnTo>
                    <a:lnTo>
                      <a:pt x="800" y="564"/>
                    </a:lnTo>
                    <a:lnTo>
                      <a:pt x="795" y="559"/>
                    </a:lnTo>
                    <a:lnTo>
                      <a:pt x="791" y="553"/>
                    </a:lnTo>
                    <a:lnTo>
                      <a:pt x="791" y="552"/>
                    </a:lnTo>
                    <a:lnTo>
                      <a:pt x="793" y="551"/>
                    </a:lnTo>
                    <a:lnTo>
                      <a:pt x="799" y="551"/>
                    </a:lnTo>
                    <a:lnTo>
                      <a:pt x="805" y="552"/>
                    </a:lnTo>
                    <a:lnTo>
                      <a:pt x="812" y="553"/>
                    </a:lnTo>
                    <a:lnTo>
                      <a:pt x="818" y="553"/>
                    </a:lnTo>
                    <a:lnTo>
                      <a:pt x="825" y="552"/>
                    </a:lnTo>
                    <a:lnTo>
                      <a:pt x="830" y="551"/>
                    </a:lnTo>
                    <a:lnTo>
                      <a:pt x="830" y="536"/>
                    </a:lnTo>
                    <a:lnTo>
                      <a:pt x="808" y="508"/>
                    </a:lnTo>
                    <a:lnTo>
                      <a:pt x="789" y="478"/>
                    </a:lnTo>
                    <a:lnTo>
                      <a:pt x="774" y="447"/>
                    </a:lnTo>
                    <a:lnTo>
                      <a:pt x="762" y="415"/>
                    </a:lnTo>
                    <a:lnTo>
                      <a:pt x="754" y="381"/>
                    </a:lnTo>
                    <a:lnTo>
                      <a:pt x="750" y="347"/>
                    </a:lnTo>
                    <a:lnTo>
                      <a:pt x="752" y="313"/>
                    </a:lnTo>
                    <a:lnTo>
                      <a:pt x="758" y="278"/>
                    </a:lnTo>
                    <a:lnTo>
                      <a:pt x="770" y="258"/>
                    </a:lnTo>
                    <a:lnTo>
                      <a:pt x="783" y="240"/>
                    </a:lnTo>
                    <a:lnTo>
                      <a:pt x="796" y="221"/>
                    </a:lnTo>
                    <a:lnTo>
                      <a:pt x="810" y="204"/>
                    </a:lnTo>
                    <a:lnTo>
                      <a:pt x="825" y="186"/>
                    </a:lnTo>
                    <a:lnTo>
                      <a:pt x="840" y="170"/>
                    </a:lnTo>
                    <a:lnTo>
                      <a:pt x="856" y="153"/>
                    </a:lnTo>
                    <a:lnTo>
                      <a:pt x="873" y="138"/>
                    </a:lnTo>
                    <a:lnTo>
                      <a:pt x="891" y="123"/>
                    </a:lnTo>
                    <a:lnTo>
                      <a:pt x="909" y="109"/>
                    </a:lnTo>
                    <a:lnTo>
                      <a:pt x="928" y="96"/>
                    </a:lnTo>
                    <a:lnTo>
                      <a:pt x="947" y="83"/>
                    </a:lnTo>
                    <a:lnTo>
                      <a:pt x="968" y="71"/>
                    </a:lnTo>
                    <a:lnTo>
                      <a:pt x="988" y="61"/>
                    </a:lnTo>
                    <a:lnTo>
                      <a:pt x="1009" y="50"/>
                    </a:lnTo>
                    <a:lnTo>
                      <a:pt x="1031" y="41"/>
                    </a:lnTo>
                    <a:lnTo>
                      <a:pt x="1046" y="35"/>
                    </a:lnTo>
                    <a:lnTo>
                      <a:pt x="1062" y="29"/>
                    </a:lnTo>
                    <a:lnTo>
                      <a:pt x="1078" y="25"/>
                    </a:lnTo>
                    <a:lnTo>
                      <a:pt x="1093" y="19"/>
                    </a:lnTo>
                    <a:lnTo>
                      <a:pt x="1110" y="15"/>
                    </a:lnTo>
                    <a:lnTo>
                      <a:pt x="1126" y="12"/>
                    </a:lnTo>
                    <a:lnTo>
                      <a:pt x="1143" y="8"/>
                    </a:lnTo>
                    <a:lnTo>
                      <a:pt x="1160" y="6"/>
                    </a:lnTo>
                    <a:lnTo>
                      <a:pt x="1176" y="4"/>
                    </a:lnTo>
                    <a:lnTo>
                      <a:pt x="1193" y="2"/>
                    </a:lnTo>
                    <a:lnTo>
                      <a:pt x="1209" y="1"/>
                    </a:lnTo>
                    <a:lnTo>
                      <a:pt x="1228" y="0"/>
                    </a:lnTo>
                    <a:lnTo>
                      <a:pt x="1245" y="0"/>
                    </a:lnTo>
                    <a:lnTo>
                      <a:pt x="1262" y="1"/>
                    </a:lnTo>
                    <a:lnTo>
                      <a:pt x="1280" y="2"/>
                    </a:lnTo>
                    <a:lnTo>
                      <a:pt x="1297" y="4"/>
                    </a:lnTo>
                    <a:lnTo>
                      <a:pt x="1314" y="8"/>
                    </a:lnTo>
                    <a:lnTo>
                      <a:pt x="1330" y="14"/>
                    </a:lnTo>
                    <a:lnTo>
                      <a:pt x="1345" y="20"/>
                    </a:lnTo>
                    <a:lnTo>
                      <a:pt x="1361" y="27"/>
                    </a:lnTo>
                    <a:lnTo>
                      <a:pt x="1376" y="36"/>
                    </a:lnTo>
                    <a:lnTo>
                      <a:pt x="1391" y="44"/>
                    </a:lnTo>
                    <a:lnTo>
                      <a:pt x="1405" y="55"/>
                    </a:lnTo>
                    <a:lnTo>
                      <a:pt x="1418" y="66"/>
                    </a:lnTo>
                    <a:lnTo>
                      <a:pt x="1429" y="74"/>
                    </a:lnTo>
                    <a:lnTo>
                      <a:pt x="1439" y="82"/>
                    </a:lnTo>
                    <a:lnTo>
                      <a:pt x="1448" y="90"/>
                    </a:lnTo>
                    <a:lnTo>
                      <a:pt x="1459" y="99"/>
                    </a:lnTo>
                    <a:lnTo>
                      <a:pt x="1468" y="109"/>
                    </a:lnTo>
                    <a:lnTo>
                      <a:pt x="1477" y="118"/>
                    </a:lnTo>
                    <a:lnTo>
                      <a:pt x="1485" y="127"/>
                    </a:lnTo>
                    <a:lnTo>
                      <a:pt x="1494" y="137"/>
                    </a:lnTo>
                    <a:lnTo>
                      <a:pt x="1516" y="164"/>
                    </a:lnTo>
                    <a:lnTo>
                      <a:pt x="1536" y="193"/>
                    </a:lnTo>
                    <a:lnTo>
                      <a:pt x="1550" y="222"/>
                    </a:lnTo>
                    <a:lnTo>
                      <a:pt x="1563" y="254"/>
                    </a:lnTo>
                    <a:lnTo>
                      <a:pt x="1572" y="285"/>
                    </a:lnTo>
                    <a:lnTo>
                      <a:pt x="1580" y="318"/>
                    </a:lnTo>
                    <a:lnTo>
                      <a:pt x="1585" y="352"/>
                    </a:lnTo>
                    <a:lnTo>
                      <a:pt x="1590" y="386"/>
                    </a:lnTo>
                    <a:lnTo>
                      <a:pt x="1584" y="426"/>
                    </a:lnTo>
                    <a:lnTo>
                      <a:pt x="1575" y="464"/>
                    </a:lnTo>
                    <a:lnTo>
                      <a:pt x="1560" y="502"/>
                    </a:lnTo>
                    <a:lnTo>
                      <a:pt x="1545" y="538"/>
                    </a:lnTo>
                    <a:lnTo>
                      <a:pt x="1525" y="573"/>
                    </a:lnTo>
                    <a:lnTo>
                      <a:pt x="1503" y="607"/>
                    </a:lnTo>
                    <a:lnTo>
                      <a:pt x="1478" y="640"/>
                    </a:lnTo>
                    <a:lnTo>
                      <a:pt x="1452" y="673"/>
                    </a:lnTo>
                    <a:lnTo>
                      <a:pt x="1444" y="690"/>
                    </a:lnTo>
                    <a:lnTo>
                      <a:pt x="1434" y="709"/>
                    </a:lnTo>
                    <a:lnTo>
                      <a:pt x="1422" y="727"/>
                    </a:lnTo>
                    <a:lnTo>
                      <a:pt x="1413" y="746"/>
                    </a:lnTo>
                    <a:lnTo>
                      <a:pt x="1408" y="766"/>
                    </a:lnTo>
                    <a:lnTo>
                      <a:pt x="1408" y="785"/>
                    </a:lnTo>
                    <a:lnTo>
                      <a:pt x="1416" y="803"/>
                    </a:lnTo>
                    <a:lnTo>
                      <a:pt x="1433" y="821"/>
                    </a:lnTo>
                    <a:lnTo>
                      <a:pt x="1452" y="828"/>
                    </a:lnTo>
                    <a:lnTo>
                      <a:pt x="1472" y="836"/>
                    </a:lnTo>
                    <a:lnTo>
                      <a:pt x="1493" y="843"/>
                    </a:lnTo>
                    <a:lnTo>
                      <a:pt x="1513" y="851"/>
                    </a:lnTo>
                    <a:lnTo>
                      <a:pt x="1534" y="861"/>
                    </a:lnTo>
                    <a:lnTo>
                      <a:pt x="1554" y="870"/>
                    </a:lnTo>
                    <a:lnTo>
                      <a:pt x="1575" y="880"/>
                    </a:lnTo>
                    <a:lnTo>
                      <a:pt x="1593" y="891"/>
                    </a:lnTo>
                    <a:lnTo>
                      <a:pt x="1611" y="903"/>
                    </a:lnTo>
                    <a:lnTo>
                      <a:pt x="1628" y="916"/>
                    </a:lnTo>
                    <a:lnTo>
                      <a:pt x="1644" y="930"/>
                    </a:lnTo>
                    <a:lnTo>
                      <a:pt x="1658" y="944"/>
                    </a:lnTo>
                    <a:lnTo>
                      <a:pt x="1670" y="960"/>
                    </a:lnTo>
                    <a:lnTo>
                      <a:pt x="1680" y="979"/>
                    </a:lnTo>
                    <a:lnTo>
                      <a:pt x="1688" y="998"/>
                    </a:lnTo>
                    <a:lnTo>
                      <a:pt x="1693" y="1019"/>
                    </a:lnTo>
                    <a:lnTo>
                      <a:pt x="1709" y="1058"/>
                    </a:lnTo>
                    <a:lnTo>
                      <a:pt x="1721" y="1099"/>
                    </a:lnTo>
                    <a:lnTo>
                      <a:pt x="1731" y="1141"/>
                    </a:lnTo>
                    <a:lnTo>
                      <a:pt x="1740" y="1184"/>
                    </a:lnTo>
                    <a:lnTo>
                      <a:pt x="1748" y="1226"/>
                    </a:lnTo>
                    <a:lnTo>
                      <a:pt x="1759" y="1267"/>
                    </a:lnTo>
                    <a:lnTo>
                      <a:pt x="1772" y="1308"/>
                    </a:lnTo>
                    <a:lnTo>
                      <a:pt x="1787" y="1347"/>
                    </a:lnTo>
                    <a:lnTo>
                      <a:pt x="1783" y="1361"/>
                    </a:lnTo>
                    <a:lnTo>
                      <a:pt x="1776" y="1374"/>
                    </a:lnTo>
                    <a:lnTo>
                      <a:pt x="1767" y="1385"/>
                    </a:lnTo>
                    <a:lnTo>
                      <a:pt x="1756" y="1395"/>
                    </a:lnTo>
                    <a:lnTo>
                      <a:pt x="1746" y="1407"/>
                    </a:lnTo>
                    <a:lnTo>
                      <a:pt x="1738" y="1419"/>
                    </a:lnTo>
                    <a:lnTo>
                      <a:pt x="1733" y="1432"/>
                    </a:lnTo>
                    <a:lnTo>
                      <a:pt x="1733" y="1447"/>
                    </a:lnTo>
                    <a:lnTo>
                      <a:pt x="1727" y="1462"/>
                    </a:lnTo>
                    <a:lnTo>
                      <a:pt x="1722" y="1475"/>
                    </a:lnTo>
                    <a:lnTo>
                      <a:pt x="1717" y="1488"/>
                    </a:lnTo>
                    <a:lnTo>
                      <a:pt x="1708" y="1501"/>
                    </a:lnTo>
                    <a:lnTo>
                      <a:pt x="1709" y="1544"/>
                    </a:lnTo>
                    <a:lnTo>
                      <a:pt x="1716" y="1591"/>
                    </a:lnTo>
                    <a:lnTo>
                      <a:pt x="1720" y="1637"/>
                    </a:lnTo>
                    <a:lnTo>
                      <a:pt x="1714" y="1684"/>
                    </a:lnTo>
                    <a:lnTo>
                      <a:pt x="1738" y="1682"/>
                    </a:lnTo>
                    <a:lnTo>
                      <a:pt x="1763" y="1677"/>
                    </a:lnTo>
                    <a:lnTo>
                      <a:pt x="1789" y="1672"/>
                    </a:lnTo>
                    <a:lnTo>
                      <a:pt x="1815" y="1667"/>
                    </a:lnTo>
                    <a:lnTo>
                      <a:pt x="1841" y="1660"/>
                    </a:lnTo>
                    <a:lnTo>
                      <a:pt x="1867" y="1654"/>
                    </a:lnTo>
                    <a:lnTo>
                      <a:pt x="1893" y="1648"/>
                    </a:lnTo>
                    <a:lnTo>
                      <a:pt x="1920" y="1643"/>
                    </a:lnTo>
                    <a:lnTo>
                      <a:pt x="1947" y="1640"/>
                    </a:lnTo>
                    <a:lnTo>
                      <a:pt x="1973" y="1637"/>
                    </a:lnTo>
                    <a:lnTo>
                      <a:pt x="1997" y="1637"/>
                    </a:lnTo>
                    <a:lnTo>
                      <a:pt x="2024" y="1641"/>
                    </a:lnTo>
                    <a:lnTo>
                      <a:pt x="2048" y="1647"/>
                    </a:lnTo>
                    <a:lnTo>
                      <a:pt x="2072" y="1656"/>
                    </a:lnTo>
                    <a:lnTo>
                      <a:pt x="2095" y="1669"/>
                    </a:lnTo>
                    <a:lnTo>
                      <a:pt x="2117" y="1686"/>
                    </a:lnTo>
                    <a:lnTo>
                      <a:pt x="2134" y="1709"/>
                    </a:lnTo>
                    <a:lnTo>
                      <a:pt x="2150" y="1733"/>
                    </a:lnTo>
                    <a:lnTo>
                      <a:pt x="2163" y="1758"/>
                    </a:lnTo>
                    <a:lnTo>
                      <a:pt x="2174" y="1785"/>
                    </a:lnTo>
                    <a:lnTo>
                      <a:pt x="2180" y="1812"/>
                    </a:lnTo>
                    <a:lnTo>
                      <a:pt x="2183" y="1839"/>
                    </a:lnTo>
                    <a:lnTo>
                      <a:pt x="2181" y="1867"/>
                    </a:lnTo>
                    <a:lnTo>
                      <a:pt x="2175" y="1895"/>
                    </a:lnTo>
                    <a:lnTo>
                      <a:pt x="2158" y="1911"/>
                    </a:lnTo>
                    <a:lnTo>
                      <a:pt x="2141" y="1927"/>
                    </a:lnTo>
                    <a:lnTo>
                      <a:pt x="2124" y="1944"/>
                    </a:lnTo>
                    <a:lnTo>
                      <a:pt x="2107" y="1960"/>
                    </a:lnTo>
                    <a:lnTo>
                      <a:pt x="2089" y="1978"/>
                    </a:lnTo>
                    <a:lnTo>
                      <a:pt x="2070" y="1994"/>
                    </a:lnTo>
                    <a:lnTo>
                      <a:pt x="2052" y="2010"/>
                    </a:lnTo>
                    <a:lnTo>
                      <a:pt x="2034" y="2026"/>
                    </a:lnTo>
                    <a:lnTo>
                      <a:pt x="2016" y="2042"/>
                    </a:lnTo>
                    <a:lnTo>
                      <a:pt x="1996" y="2057"/>
                    </a:lnTo>
                    <a:lnTo>
                      <a:pt x="1977" y="2071"/>
                    </a:lnTo>
                    <a:lnTo>
                      <a:pt x="1957" y="2085"/>
                    </a:lnTo>
                    <a:lnTo>
                      <a:pt x="1937" y="2098"/>
                    </a:lnTo>
                    <a:lnTo>
                      <a:pt x="1917" y="2111"/>
                    </a:lnTo>
                    <a:lnTo>
                      <a:pt x="1896" y="2122"/>
                    </a:lnTo>
                    <a:lnTo>
                      <a:pt x="1875" y="2132"/>
                    </a:lnTo>
                    <a:lnTo>
                      <a:pt x="1859" y="2148"/>
                    </a:lnTo>
                    <a:lnTo>
                      <a:pt x="1842" y="2164"/>
                    </a:lnTo>
                    <a:lnTo>
                      <a:pt x="1825" y="2177"/>
                    </a:lnTo>
                    <a:lnTo>
                      <a:pt x="1806" y="2188"/>
                    </a:lnTo>
                    <a:lnTo>
                      <a:pt x="1787" y="2199"/>
                    </a:lnTo>
                    <a:lnTo>
                      <a:pt x="1767" y="2207"/>
                    </a:lnTo>
                    <a:lnTo>
                      <a:pt x="1746" y="2215"/>
                    </a:lnTo>
                    <a:lnTo>
                      <a:pt x="1725" y="2222"/>
                    </a:lnTo>
                    <a:lnTo>
                      <a:pt x="1703" y="2228"/>
                    </a:lnTo>
                    <a:lnTo>
                      <a:pt x="1680" y="2233"/>
                    </a:lnTo>
                    <a:lnTo>
                      <a:pt x="1658" y="2236"/>
                    </a:lnTo>
                    <a:lnTo>
                      <a:pt x="1635" y="2241"/>
                    </a:lnTo>
                    <a:lnTo>
                      <a:pt x="1611" y="2244"/>
                    </a:lnTo>
                    <a:lnTo>
                      <a:pt x="1589" y="2247"/>
                    </a:lnTo>
                    <a:lnTo>
                      <a:pt x="1566" y="2250"/>
                    </a:lnTo>
                    <a:lnTo>
                      <a:pt x="1542" y="2253"/>
                    </a:lnTo>
                    <a:lnTo>
                      <a:pt x="1426" y="2258"/>
                    </a:lnTo>
                    <a:lnTo>
                      <a:pt x="1185" y="2262"/>
                    </a:lnTo>
                    <a:lnTo>
                      <a:pt x="956" y="2291"/>
                    </a:lnTo>
                    <a:lnTo>
                      <a:pt x="937" y="2293"/>
                    </a:lnTo>
                    <a:lnTo>
                      <a:pt x="919" y="2295"/>
                    </a:lnTo>
                    <a:lnTo>
                      <a:pt x="900" y="2295"/>
                    </a:lnTo>
                    <a:lnTo>
                      <a:pt x="883" y="2295"/>
                    </a:lnTo>
                    <a:lnTo>
                      <a:pt x="868" y="2295"/>
                    </a:lnTo>
                    <a:lnTo>
                      <a:pt x="852" y="2293"/>
                    </a:lnTo>
                    <a:lnTo>
                      <a:pt x="838" y="2291"/>
                    </a:lnTo>
                    <a:lnTo>
                      <a:pt x="823" y="2289"/>
                    </a:lnTo>
                    <a:lnTo>
                      <a:pt x="809" y="2288"/>
                    </a:lnTo>
                    <a:lnTo>
                      <a:pt x="795" y="2285"/>
                    </a:lnTo>
                    <a:lnTo>
                      <a:pt x="780" y="2281"/>
                    </a:lnTo>
                    <a:lnTo>
                      <a:pt x="767" y="2275"/>
                    </a:lnTo>
                    <a:lnTo>
                      <a:pt x="753" y="2269"/>
                    </a:lnTo>
                    <a:lnTo>
                      <a:pt x="740" y="2262"/>
                    </a:lnTo>
                    <a:lnTo>
                      <a:pt x="727" y="2255"/>
                    </a:lnTo>
                    <a:lnTo>
                      <a:pt x="714" y="2248"/>
                    </a:lnTo>
                    <a:lnTo>
                      <a:pt x="699" y="2232"/>
                    </a:lnTo>
                    <a:lnTo>
                      <a:pt x="684" y="2216"/>
                    </a:lnTo>
                    <a:lnTo>
                      <a:pt x="667" y="2202"/>
                    </a:lnTo>
                    <a:lnTo>
                      <a:pt x="650" y="2189"/>
                    </a:lnTo>
                    <a:lnTo>
                      <a:pt x="633" y="2178"/>
                    </a:lnTo>
                    <a:lnTo>
                      <a:pt x="615" y="2166"/>
                    </a:lnTo>
                    <a:lnTo>
                      <a:pt x="598" y="2155"/>
                    </a:lnTo>
                    <a:lnTo>
                      <a:pt x="579" y="2145"/>
                    </a:lnTo>
                    <a:lnTo>
                      <a:pt x="560" y="2134"/>
                    </a:lnTo>
                    <a:lnTo>
                      <a:pt x="542" y="2124"/>
                    </a:lnTo>
                    <a:lnTo>
                      <a:pt x="523" y="2113"/>
                    </a:lnTo>
                    <a:lnTo>
                      <a:pt x="505" y="2103"/>
                    </a:lnTo>
                    <a:lnTo>
                      <a:pt x="487" y="2091"/>
                    </a:lnTo>
                    <a:lnTo>
                      <a:pt x="470" y="2078"/>
                    </a:lnTo>
                    <a:lnTo>
                      <a:pt x="453" y="2064"/>
                    </a:lnTo>
                    <a:lnTo>
                      <a:pt x="436" y="2050"/>
                    </a:lnTo>
                    <a:lnTo>
                      <a:pt x="418" y="2040"/>
                    </a:lnTo>
                    <a:lnTo>
                      <a:pt x="398" y="2028"/>
                    </a:lnTo>
                    <a:lnTo>
                      <a:pt x="380" y="2015"/>
                    </a:lnTo>
                    <a:lnTo>
                      <a:pt x="363" y="2001"/>
                    </a:lnTo>
                    <a:lnTo>
                      <a:pt x="347" y="1986"/>
                    </a:lnTo>
                    <a:lnTo>
                      <a:pt x="333" y="1970"/>
                    </a:lnTo>
                    <a:lnTo>
                      <a:pt x="322" y="1951"/>
                    </a:lnTo>
                    <a:lnTo>
                      <a:pt x="316" y="1932"/>
                    </a:lnTo>
                    <a:lnTo>
                      <a:pt x="316" y="1910"/>
                    </a:lnTo>
                    <a:lnTo>
                      <a:pt x="318" y="1888"/>
                    </a:lnTo>
                    <a:lnTo>
                      <a:pt x="322" y="1867"/>
                    </a:lnTo>
                    <a:lnTo>
                      <a:pt x="328" y="1846"/>
                    </a:lnTo>
                    <a:lnTo>
                      <a:pt x="81" y="1794"/>
                    </a:lnTo>
                    <a:lnTo>
                      <a:pt x="71" y="1786"/>
                    </a:lnTo>
                    <a:lnTo>
                      <a:pt x="68" y="1773"/>
                    </a:lnTo>
                    <a:lnTo>
                      <a:pt x="69" y="1759"/>
                    </a:lnTo>
                    <a:lnTo>
                      <a:pt x="69" y="1746"/>
                    </a:lnTo>
                    <a:lnTo>
                      <a:pt x="1" y="1724"/>
                    </a:lnTo>
                    <a:lnTo>
                      <a:pt x="0" y="1506"/>
                    </a:lnTo>
                    <a:lnTo>
                      <a:pt x="166" y="14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E1DDF889-B693-4386-A5E9-ED4630241938}"/>
                  </a:ext>
                </a:extLst>
              </p:cNvPr>
              <p:cNvSpPr>
                <a:spLocks/>
              </p:cNvSpPr>
              <p:nvPr/>
            </p:nvSpPr>
            <p:spPr bwMode="auto">
              <a:xfrm>
                <a:off x="642" y="182"/>
                <a:ext cx="185" cy="210"/>
              </a:xfrm>
              <a:custGeom>
                <a:avLst/>
                <a:gdLst>
                  <a:gd name="T0" fmla="*/ 706 w 737"/>
                  <a:gd name="T1" fmla="*/ 225 h 841"/>
                  <a:gd name="T2" fmla="*/ 730 w 737"/>
                  <a:gd name="T3" fmla="*/ 299 h 841"/>
                  <a:gd name="T4" fmla="*/ 737 w 737"/>
                  <a:gd name="T5" fmla="*/ 377 h 841"/>
                  <a:gd name="T6" fmla="*/ 720 w 737"/>
                  <a:gd name="T7" fmla="*/ 453 h 841"/>
                  <a:gd name="T8" fmla="*/ 683 w 737"/>
                  <a:gd name="T9" fmla="*/ 530 h 841"/>
                  <a:gd name="T10" fmla="*/ 631 w 737"/>
                  <a:gd name="T11" fmla="*/ 600 h 841"/>
                  <a:gd name="T12" fmla="*/ 580 w 737"/>
                  <a:gd name="T13" fmla="*/ 663 h 841"/>
                  <a:gd name="T14" fmla="*/ 553 w 737"/>
                  <a:gd name="T15" fmla="*/ 734 h 841"/>
                  <a:gd name="T16" fmla="*/ 544 w 737"/>
                  <a:gd name="T17" fmla="*/ 787 h 841"/>
                  <a:gd name="T18" fmla="*/ 516 w 737"/>
                  <a:gd name="T19" fmla="*/ 808 h 841"/>
                  <a:gd name="T20" fmla="*/ 486 w 737"/>
                  <a:gd name="T21" fmla="*/ 825 h 841"/>
                  <a:gd name="T22" fmla="*/ 452 w 737"/>
                  <a:gd name="T23" fmla="*/ 835 h 841"/>
                  <a:gd name="T24" fmla="*/ 417 w 737"/>
                  <a:gd name="T25" fmla="*/ 840 h 841"/>
                  <a:gd name="T26" fmla="*/ 377 w 737"/>
                  <a:gd name="T27" fmla="*/ 840 h 841"/>
                  <a:gd name="T28" fmla="*/ 332 w 737"/>
                  <a:gd name="T29" fmla="*/ 835 h 841"/>
                  <a:gd name="T30" fmla="*/ 282 w 737"/>
                  <a:gd name="T31" fmla="*/ 825 h 841"/>
                  <a:gd name="T32" fmla="*/ 262 w 737"/>
                  <a:gd name="T33" fmla="*/ 811 h 841"/>
                  <a:gd name="T34" fmla="*/ 278 w 737"/>
                  <a:gd name="T35" fmla="*/ 798 h 841"/>
                  <a:gd name="T36" fmla="*/ 292 w 737"/>
                  <a:gd name="T37" fmla="*/ 784 h 841"/>
                  <a:gd name="T38" fmla="*/ 301 w 737"/>
                  <a:gd name="T39" fmla="*/ 769 h 841"/>
                  <a:gd name="T40" fmla="*/ 291 w 737"/>
                  <a:gd name="T41" fmla="*/ 752 h 841"/>
                  <a:gd name="T42" fmla="*/ 271 w 737"/>
                  <a:gd name="T43" fmla="*/ 769 h 841"/>
                  <a:gd name="T44" fmla="*/ 250 w 737"/>
                  <a:gd name="T45" fmla="*/ 784 h 841"/>
                  <a:gd name="T46" fmla="*/ 227 w 737"/>
                  <a:gd name="T47" fmla="*/ 794 h 841"/>
                  <a:gd name="T48" fmla="*/ 201 w 737"/>
                  <a:gd name="T49" fmla="*/ 800 h 841"/>
                  <a:gd name="T50" fmla="*/ 165 w 737"/>
                  <a:gd name="T51" fmla="*/ 796 h 841"/>
                  <a:gd name="T52" fmla="*/ 134 w 737"/>
                  <a:gd name="T53" fmla="*/ 780 h 841"/>
                  <a:gd name="T54" fmla="*/ 108 w 737"/>
                  <a:gd name="T55" fmla="*/ 758 h 841"/>
                  <a:gd name="T56" fmla="*/ 90 w 737"/>
                  <a:gd name="T57" fmla="*/ 731 h 841"/>
                  <a:gd name="T58" fmla="*/ 64 w 737"/>
                  <a:gd name="T59" fmla="*/ 635 h 841"/>
                  <a:gd name="T60" fmla="*/ 83 w 737"/>
                  <a:gd name="T61" fmla="*/ 537 h 841"/>
                  <a:gd name="T62" fmla="*/ 64 w 737"/>
                  <a:gd name="T63" fmla="*/ 482 h 841"/>
                  <a:gd name="T64" fmla="*/ 36 w 737"/>
                  <a:gd name="T65" fmla="*/ 432 h 841"/>
                  <a:gd name="T66" fmla="*/ 10 w 737"/>
                  <a:gd name="T67" fmla="*/ 380 h 841"/>
                  <a:gd name="T68" fmla="*/ 0 w 737"/>
                  <a:gd name="T69" fmla="*/ 323 h 841"/>
                  <a:gd name="T70" fmla="*/ 5 w 737"/>
                  <a:gd name="T71" fmla="*/ 267 h 841"/>
                  <a:gd name="T72" fmla="*/ 26 w 737"/>
                  <a:gd name="T73" fmla="*/ 217 h 841"/>
                  <a:gd name="T74" fmla="*/ 58 w 737"/>
                  <a:gd name="T75" fmla="*/ 171 h 841"/>
                  <a:gd name="T76" fmla="*/ 102 w 737"/>
                  <a:gd name="T77" fmla="*/ 130 h 841"/>
                  <a:gd name="T78" fmla="*/ 151 w 737"/>
                  <a:gd name="T79" fmla="*/ 94 h 841"/>
                  <a:gd name="T80" fmla="*/ 205 w 737"/>
                  <a:gd name="T81" fmla="*/ 63 h 841"/>
                  <a:gd name="T82" fmla="*/ 259 w 737"/>
                  <a:gd name="T83" fmla="*/ 37 h 841"/>
                  <a:gd name="T84" fmla="*/ 313 w 737"/>
                  <a:gd name="T85" fmla="*/ 14 h 841"/>
                  <a:gd name="T86" fmla="*/ 349 w 737"/>
                  <a:gd name="T87" fmla="*/ 4 h 841"/>
                  <a:gd name="T88" fmla="*/ 389 w 737"/>
                  <a:gd name="T89" fmla="*/ 0 h 841"/>
                  <a:gd name="T90" fmla="*/ 428 w 737"/>
                  <a:gd name="T91" fmla="*/ 1 h 841"/>
                  <a:gd name="T92" fmla="*/ 467 w 737"/>
                  <a:gd name="T93" fmla="*/ 7 h 841"/>
                  <a:gd name="T94" fmla="*/ 488 w 737"/>
                  <a:gd name="T95" fmla="*/ 12 h 841"/>
                  <a:gd name="T96" fmla="*/ 509 w 737"/>
                  <a:gd name="T97" fmla="*/ 19 h 841"/>
                  <a:gd name="T98" fmla="*/ 527 w 737"/>
                  <a:gd name="T99" fmla="*/ 28 h 841"/>
                  <a:gd name="T100" fmla="*/ 545 w 737"/>
                  <a:gd name="T101" fmla="*/ 38 h 841"/>
                  <a:gd name="T102" fmla="*/ 588 w 737"/>
                  <a:gd name="T103" fmla="*/ 69 h 841"/>
                  <a:gd name="T104" fmla="*/ 629 w 737"/>
                  <a:gd name="T105" fmla="*/ 107 h 841"/>
                  <a:gd name="T106" fmla="*/ 662 w 737"/>
                  <a:gd name="T107" fmla="*/ 148 h 841"/>
                  <a:gd name="T108" fmla="*/ 689 w 737"/>
                  <a:gd name="T109" fmla="*/ 19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7" h="841">
                    <a:moveTo>
                      <a:pt x="689" y="191"/>
                    </a:moveTo>
                    <a:lnTo>
                      <a:pt x="706" y="225"/>
                    </a:lnTo>
                    <a:lnTo>
                      <a:pt x="720" y="261"/>
                    </a:lnTo>
                    <a:lnTo>
                      <a:pt x="730" y="299"/>
                    </a:lnTo>
                    <a:lnTo>
                      <a:pt x="737" y="338"/>
                    </a:lnTo>
                    <a:lnTo>
                      <a:pt x="737" y="377"/>
                    </a:lnTo>
                    <a:lnTo>
                      <a:pt x="732" y="417"/>
                    </a:lnTo>
                    <a:lnTo>
                      <a:pt x="720" y="453"/>
                    </a:lnTo>
                    <a:lnTo>
                      <a:pt x="700" y="488"/>
                    </a:lnTo>
                    <a:lnTo>
                      <a:pt x="683" y="530"/>
                    </a:lnTo>
                    <a:lnTo>
                      <a:pt x="659" y="566"/>
                    </a:lnTo>
                    <a:lnTo>
                      <a:pt x="631" y="600"/>
                    </a:lnTo>
                    <a:lnTo>
                      <a:pt x="604" y="632"/>
                    </a:lnTo>
                    <a:lnTo>
                      <a:pt x="580" y="663"/>
                    </a:lnTo>
                    <a:lnTo>
                      <a:pt x="562" y="696"/>
                    </a:lnTo>
                    <a:lnTo>
                      <a:pt x="553" y="734"/>
                    </a:lnTo>
                    <a:lnTo>
                      <a:pt x="558" y="775"/>
                    </a:lnTo>
                    <a:lnTo>
                      <a:pt x="544" y="787"/>
                    </a:lnTo>
                    <a:lnTo>
                      <a:pt x="531" y="799"/>
                    </a:lnTo>
                    <a:lnTo>
                      <a:pt x="516" y="808"/>
                    </a:lnTo>
                    <a:lnTo>
                      <a:pt x="501" y="817"/>
                    </a:lnTo>
                    <a:lnTo>
                      <a:pt x="486" y="825"/>
                    </a:lnTo>
                    <a:lnTo>
                      <a:pt x="469" y="831"/>
                    </a:lnTo>
                    <a:lnTo>
                      <a:pt x="452" y="835"/>
                    </a:lnTo>
                    <a:lnTo>
                      <a:pt x="435" y="838"/>
                    </a:lnTo>
                    <a:lnTo>
                      <a:pt x="417" y="840"/>
                    </a:lnTo>
                    <a:lnTo>
                      <a:pt x="398" y="841"/>
                    </a:lnTo>
                    <a:lnTo>
                      <a:pt x="377" y="840"/>
                    </a:lnTo>
                    <a:lnTo>
                      <a:pt x="355" y="839"/>
                    </a:lnTo>
                    <a:lnTo>
                      <a:pt x="332" y="835"/>
                    </a:lnTo>
                    <a:lnTo>
                      <a:pt x="308" y="831"/>
                    </a:lnTo>
                    <a:lnTo>
                      <a:pt x="282" y="825"/>
                    </a:lnTo>
                    <a:lnTo>
                      <a:pt x="254" y="818"/>
                    </a:lnTo>
                    <a:lnTo>
                      <a:pt x="262" y="811"/>
                    </a:lnTo>
                    <a:lnTo>
                      <a:pt x="270" y="804"/>
                    </a:lnTo>
                    <a:lnTo>
                      <a:pt x="278" y="798"/>
                    </a:lnTo>
                    <a:lnTo>
                      <a:pt x="284" y="791"/>
                    </a:lnTo>
                    <a:lnTo>
                      <a:pt x="292" y="784"/>
                    </a:lnTo>
                    <a:lnTo>
                      <a:pt x="297" y="777"/>
                    </a:lnTo>
                    <a:lnTo>
                      <a:pt x="301" y="769"/>
                    </a:lnTo>
                    <a:lnTo>
                      <a:pt x="302" y="760"/>
                    </a:lnTo>
                    <a:lnTo>
                      <a:pt x="291" y="752"/>
                    </a:lnTo>
                    <a:lnTo>
                      <a:pt x="282" y="760"/>
                    </a:lnTo>
                    <a:lnTo>
                      <a:pt x="271" y="769"/>
                    </a:lnTo>
                    <a:lnTo>
                      <a:pt x="261" y="777"/>
                    </a:lnTo>
                    <a:lnTo>
                      <a:pt x="250" y="784"/>
                    </a:lnTo>
                    <a:lnTo>
                      <a:pt x="239" y="790"/>
                    </a:lnTo>
                    <a:lnTo>
                      <a:pt x="227" y="794"/>
                    </a:lnTo>
                    <a:lnTo>
                      <a:pt x="214" y="798"/>
                    </a:lnTo>
                    <a:lnTo>
                      <a:pt x="201" y="800"/>
                    </a:lnTo>
                    <a:lnTo>
                      <a:pt x="182" y="799"/>
                    </a:lnTo>
                    <a:lnTo>
                      <a:pt x="165" y="796"/>
                    </a:lnTo>
                    <a:lnTo>
                      <a:pt x="150" y="790"/>
                    </a:lnTo>
                    <a:lnTo>
                      <a:pt x="134" y="780"/>
                    </a:lnTo>
                    <a:lnTo>
                      <a:pt x="121" y="770"/>
                    </a:lnTo>
                    <a:lnTo>
                      <a:pt x="108" y="758"/>
                    </a:lnTo>
                    <a:lnTo>
                      <a:pt x="98" y="745"/>
                    </a:lnTo>
                    <a:lnTo>
                      <a:pt x="90" y="731"/>
                    </a:lnTo>
                    <a:lnTo>
                      <a:pt x="70" y="686"/>
                    </a:lnTo>
                    <a:lnTo>
                      <a:pt x="64" y="635"/>
                    </a:lnTo>
                    <a:lnTo>
                      <a:pt x="68" y="585"/>
                    </a:lnTo>
                    <a:lnTo>
                      <a:pt x="83" y="537"/>
                    </a:lnTo>
                    <a:lnTo>
                      <a:pt x="75" y="509"/>
                    </a:lnTo>
                    <a:lnTo>
                      <a:pt x="64" y="482"/>
                    </a:lnTo>
                    <a:lnTo>
                      <a:pt x="51" y="458"/>
                    </a:lnTo>
                    <a:lnTo>
                      <a:pt x="36" y="432"/>
                    </a:lnTo>
                    <a:lnTo>
                      <a:pt x="22" y="406"/>
                    </a:lnTo>
                    <a:lnTo>
                      <a:pt x="10" y="380"/>
                    </a:lnTo>
                    <a:lnTo>
                      <a:pt x="2" y="352"/>
                    </a:lnTo>
                    <a:lnTo>
                      <a:pt x="0" y="323"/>
                    </a:lnTo>
                    <a:lnTo>
                      <a:pt x="0" y="294"/>
                    </a:lnTo>
                    <a:lnTo>
                      <a:pt x="5" y="267"/>
                    </a:lnTo>
                    <a:lnTo>
                      <a:pt x="14" y="241"/>
                    </a:lnTo>
                    <a:lnTo>
                      <a:pt x="26" y="217"/>
                    </a:lnTo>
                    <a:lnTo>
                      <a:pt x="40" y="193"/>
                    </a:lnTo>
                    <a:lnTo>
                      <a:pt x="58" y="171"/>
                    </a:lnTo>
                    <a:lnTo>
                      <a:pt x="79" y="150"/>
                    </a:lnTo>
                    <a:lnTo>
                      <a:pt x="102" y="130"/>
                    </a:lnTo>
                    <a:lnTo>
                      <a:pt x="126" y="111"/>
                    </a:lnTo>
                    <a:lnTo>
                      <a:pt x="151" y="94"/>
                    </a:lnTo>
                    <a:lnTo>
                      <a:pt x="177" y="79"/>
                    </a:lnTo>
                    <a:lnTo>
                      <a:pt x="205" y="63"/>
                    </a:lnTo>
                    <a:lnTo>
                      <a:pt x="232" y="49"/>
                    </a:lnTo>
                    <a:lnTo>
                      <a:pt x="259" y="37"/>
                    </a:lnTo>
                    <a:lnTo>
                      <a:pt x="287" y="25"/>
                    </a:lnTo>
                    <a:lnTo>
                      <a:pt x="313" y="14"/>
                    </a:lnTo>
                    <a:lnTo>
                      <a:pt x="331" y="8"/>
                    </a:lnTo>
                    <a:lnTo>
                      <a:pt x="349" y="4"/>
                    </a:lnTo>
                    <a:lnTo>
                      <a:pt x="369" y="1"/>
                    </a:lnTo>
                    <a:lnTo>
                      <a:pt x="389" y="0"/>
                    </a:lnTo>
                    <a:lnTo>
                      <a:pt x="408" y="0"/>
                    </a:lnTo>
                    <a:lnTo>
                      <a:pt x="428" y="1"/>
                    </a:lnTo>
                    <a:lnTo>
                      <a:pt x="447" y="4"/>
                    </a:lnTo>
                    <a:lnTo>
                      <a:pt x="467" y="7"/>
                    </a:lnTo>
                    <a:lnTo>
                      <a:pt x="477" y="10"/>
                    </a:lnTo>
                    <a:lnTo>
                      <a:pt x="488" y="12"/>
                    </a:lnTo>
                    <a:lnTo>
                      <a:pt x="498" y="15"/>
                    </a:lnTo>
                    <a:lnTo>
                      <a:pt x="509" y="19"/>
                    </a:lnTo>
                    <a:lnTo>
                      <a:pt x="518" y="24"/>
                    </a:lnTo>
                    <a:lnTo>
                      <a:pt x="527" y="28"/>
                    </a:lnTo>
                    <a:lnTo>
                      <a:pt x="536" y="33"/>
                    </a:lnTo>
                    <a:lnTo>
                      <a:pt x="545" y="38"/>
                    </a:lnTo>
                    <a:lnTo>
                      <a:pt x="567" y="53"/>
                    </a:lnTo>
                    <a:lnTo>
                      <a:pt x="588" y="69"/>
                    </a:lnTo>
                    <a:lnTo>
                      <a:pt x="609" y="88"/>
                    </a:lnTo>
                    <a:lnTo>
                      <a:pt x="629" y="107"/>
                    </a:lnTo>
                    <a:lnTo>
                      <a:pt x="647" y="128"/>
                    </a:lnTo>
                    <a:lnTo>
                      <a:pt x="662" y="148"/>
                    </a:lnTo>
                    <a:lnTo>
                      <a:pt x="677" y="170"/>
                    </a:lnTo>
                    <a:lnTo>
                      <a:pt x="689" y="191"/>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1728C920-1CAE-40C0-ABE2-AB347F8AA04E}"/>
                  </a:ext>
                </a:extLst>
              </p:cNvPr>
              <p:cNvSpPr>
                <a:spLocks/>
              </p:cNvSpPr>
              <p:nvPr/>
            </p:nvSpPr>
            <p:spPr bwMode="auto">
              <a:xfrm>
                <a:off x="755" y="228"/>
                <a:ext cx="19" cy="28"/>
              </a:xfrm>
              <a:custGeom>
                <a:avLst/>
                <a:gdLst>
                  <a:gd name="T0" fmla="*/ 21 w 76"/>
                  <a:gd name="T1" fmla="*/ 0 h 115"/>
                  <a:gd name="T2" fmla="*/ 22 w 76"/>
                  <a:gd name="T3" fmla="*/ 10 h 115"/>
                  <a:gd name="T4" fmla="*/ 19 w 76"/>
                  <a:gd name="T5" fmla="*/ 20 h 115"/>
                  <a:gd name="T6" fmla="*/ 17 w 76"/>
                  <a:gd name="T7" fmla="*/ 29 h 115"/>
                  <a:gd name="T8" fmla="*/ 18 w 76"/>
                  <a:gd name="T9" fmla="*/ 37 h 115"/>
                  <a:gd name="T10" fmla="*/ 27 w 76"/>
                  <a:gd name="T11" fmla="*/ 43 h 115"/>
                  <a:gd name="T12" fmla="*/ 38 w 76"/>
                  <a:gd name="T13" fmla="*/ 50 h 115"/>
                  <a:gd name="T14" fmla="*/ 48 w 76"/>
                  <a:gd name="T15" fmla="*/ 56 h 115"/>
                  <a:gd name="T16" fmla="*/ 59 w 76"/>
                  <a:gd name="T17" fmla="*/ 62 h 115"/>
                  <a:gd name="T18" fmla="*/ 66 w 76"/>
                  <a:gd name="T19" fmla="*/ 70 h 115"/>
                  <a:gd name="T20" fmla="*/ 73 w 76"/>
                  <a:gd name="T21" fmla="*/ 78 h 115"/>
                  <a:gd name="T22" fmla="*/ 76 w 76"/>
                  <a:gd name="T23" fmla="*/ 89 h 115"/>
                  <a:gd name="T24" fmla="*/ 76 w 76"/>
                  <a:gd name="T25" fmla="*/ 102 h 115"/>
                  <a:gd name="T26" fmla="*/ 70 w 76"/>
                  <a:gd name="T27" fmla="*/ 105 h 115"/>
                  <a:gd name="T28" fmla="*/ 68 w 76"/>
                  <a:gd name="T29" fmla="*/ 111 h 115"/>
                  <a:gd name="T30" fmla="*/ 64 w 76"/>
                  <a:gd name="T31" fmla="*/ 115 h 115"/>
                  <a:gd name="T32" fmla="*/ 57 w 76"/>
                  <a:gd name="T33" fmla="*/ 113 h 115"/>
                  <a:gd name="T34" fmla="*/ 57 w 76"/>
                  <a:gd name="T35" fmla="*/ 99 h 115"/>
                  <a:gd name="T36" fmla="*/ 56 w 76"/>
                  <a:gd name="T37" fmla="*/ 86 h 115"/>
                  <a:gd name="T38" fmla="*/ 49 w 76"/>
                  <a:gd name="T39" fmla="*/ 75 h 115"/>
                  <a:gd name="T40" fmla="*/ 36 w 76"/>
                  <a:gd name="T41" fmla="*/ 64 h 115"/>
                  <a:gd name="T42" fmla="*/ 29 w 76"/>
                  <a:gd name="T43" fmla="*/ 60 h 115"/>
                  <a:gd name="T44" fmla="*/ 21 w 76"/>
                  <a:gd name="T45" fmla="*/ 56 h 115"/>
                  <a:gd name="T46" fmla="*/ 13 w 76"/>
                  <a:gd name="T47" fmla="*/ 51 h 115"/>
                  <a:gd name="T48" fmla="*/ 5 w 76"/>
                  <a:gd name="T49" fmla="*/ 43 h 115"/>
                  <a:gd name="T50" fmla="*/ 0 w 76"/>
                  <a:gd name="T51" fmla="*/ 31 h 115"/>
                  <a:gd name="T52" fmla="*/ 1 w 76"/>
                  <a:gd name="T53" fmla="*/ 19 h 115"/>
                  <a:gd name="T54" fmla="*/ 8 w 76"/>
                  <a:gd name="T55" fmla="*/ 7 h 115"/>
                  <a:gd name="T56" fmla="*/ 21 w 76"/>
                  <a:gd name="T5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15">
                    <a:moveTo>
                      <a:pt x="21" y="0"/>
                    </a:moveTo>
                    <a:lnTo>
                      <a:pt x="22" y="10"/>
                    </a:lnTo>
                    <a:lnTo>
                      <a:pt x="19" y="20"/>
                    </a:lnTo>
                    <a:lnTo>
                      <a:pt x="17" y="29"/>
                    </a:lnTo>
                    <a:lnTo>
                      <a:pt x="18" y="37"/>
                    </a:lnTo>
                    <a:lnTo>
                      <a:pt x="27" y="43"/>
                    </a:lnTo>
                    <a:lnTo>
                      <a:pt x="38" y="50"/>
                    </a:lnTo>
                    <a:lnTo>
                      <a:pt x="48" y="56"/>
                    </a:lnTo>
                    <a:lnTo>
                      <a:pt x="59" y="62"/>
                    </a:lnTo>
                    <a:lnTo>
                      <a:pt x="66" y="70"/>
                    </a:lnTo>
                    <a:lnTo>
                      <a:pt x="73" y="78"/>
                    </a:lnTo>
                    <a:lnTo>
                      <a:pt x="76" y="89"/>
                    </a:lnTo>
                    <a:lnTo>
                      <a:pt x="76" y="102"/>
                    </a:lnTo>
                    <a:lnTo>
                      <a:pt x="70" y="105"/>
                    </a:lnTo>
                    <a:lnTo>
                      <a:pt x="68" y="111"/>
                    </a:lnTo>
                    <a:lnTo>
                      <a:pt x="64" y="115"/>
                    </a:lnTo>
                    <a:lnTo>
                      <a:pt x="57" y="113"/>
                    </a:lnTo>
                    <a:lnTo>
                      <a:pt x="57" y="99"/>
                    </a:lnTo>
                    <a:lnTo>
                      <a:pt x="56" y="86"/>
                    </a:lnTo>
                    <a:lnTo>
                      <a:pt x="49" y="75"/>
                    </a:lnTo>
                    <a:lnTo>
                      <a:pt x="36" y="64"/>
                    </a:lnTo>
                    <a:lnTo>
                      <a:pt x="29" y="60"/>
                    </a:lnTo>
                    <a:lnTo>
                      <a:pt x="21" y="56"/>
                    </a:lnTo>
                    <a:lnTo>
                      <a:pt x="13" y="51"/>
                    </a:lnTo>
                    <a:lnTo>
                      <a:pt x="5" y="43"/>
                    </a:lnTo>
                    <a:lnTo>
                      <a:pt x="0" y="31"/>
                    </a:lnTo>
                    <a:lnTo>
                      <a:pt x="1" y="19"/>
                    </a:lnTo>
                    <a:lnTo>
                      <a:pt x="8" y="7"/>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9BB6FA6B-F629-4027-9524-A959FD586954}"/>
                  </a:ext>
                </a:extLst>
              </p:cNvPr>
              <p:cNvSpPr>
                <a:spLocks/>
              </p:cNvSpPr>
              <p:nvPr/>
            </p:nvSpPr>
            <p:spPr bwMode="auto">
              <a:xfrm>
                <a:off x="653" y="232"/>
                <a:ext cx="8" cy="15"/>
              </a:xfrm>
              <a:custGeom>
                <a:avLst/>
                <a:gdLst>
                  <a:gd name="T0" fmla="*/ 25 w 32"/>
                  <a:gd name="T1" fmla="*/ 53 h 59"/>
                  <a:gd name="T2" fmla="*/ 21 w 32"/>
                  <a:gd name="T3" fmla="*/ 58 h 59"/>
                  <a:gd name="T4" fmla="*/ 15 w 32"/>
                  <a:gd name="T5" fmla="*/ 59 h 59"/>
                  <a:gd name="T6" fmla="*/ 8 w 32"/>
                  <a:gd name="T7" fmla="*/ 59 h 59"/>
                  <a:gd name="T8" fmla="*/ 1 w 32"/>
                  <a:gd name="T9" fmla="*/ 59 h 59"/>
                  <a:gd name="T10" fmla="*/ 0 w 32"/>
                  <a:gd name="T11" fmla="*/ 42 h 59"/>
                  <a:gd name="T12" fmla="*/ 4 w 32"/>
                  <a:gd name="T13" fmla="*/ 25 h 59"/>
                  <a:gd name="T14" fmla="*/ 12 w 32"/>
                  <a:gd name="T15" fmla="*/ 11 h 59"/>
                  <a:gd name="T16" fmla="*/ 25 w 32"/>
                  <a:gd name="T17" fmla="*/ 0 h 59"/>
                  <a:gd name="T18" fmla="*/ 31 w 32"/>
                  <a:gd name="T19" fmla="*/ 4 h 59"/>
                  <a:gd name="T20" fmla="*/ 32 w 32"/>
                  <a:gd name="T21" fmla="*/ 10 h 59"/>
                  <a:gd name="T22" fmla="*/ 30 w 32"/>
                  <a:gd name="T23" fmla="*/ 17 h 59"/>
                  <a:gd name="T24" fmla="*/ 27 w 32"/>
                  <a:gd name="T25" fmla="*/ 23 h 59"/>
                  <a:gd name="T26" fmla="*/ 23 w 32"/>
                  <a:gd name="T27" fmla="*/ 30 h 59"/>
                  <a:gd name="T28" fmla="*/ 21 w 32"/>
                  <a:gd name="T29" fmla="*/ 38 h 59"/>
                  <a:gd name="T30" fmla="*/ 21 w 32"/>
                  <a:gd name="T31" fmla="*/ 45 h 59"/>
                  <a:gd name="T32" fmla="*/ 25 w 32"/>
                  <a:gd name="T33"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9">
                    <a:moveTo>
                      <a:pt x="25" y="53"/>
                    </a:moveTo>
                    <a:lnTo>
                      <a:pt x="21" y="58"/>
                    </a:lnTo>
                    <a:lnTo>
                      <a:pt x="15" y="59"/>
                    </a:lnTo>
                    <a:lnTo>
                      <a:pt x="8" y="59"/>
                    </a:lnTo>
                    <a:lnTo>
                      <a:pt x="1" y="59"/>
                    </a:lnTo>
                    <a:lnTo>
                      <a:pt x="0" y="42"/>
                    </a:lnTo>
                    <a:lnTo>
                      <a:pt x="4" y="25"/>
                    </a:lnTo>
                    <a:lnTo>
                      <a:pt x="12" y="11"/>
                    </a:lnTo>
                    <a:lnTo>
                      <a:pt x="25" y="0"/>
                    </a:lnTo>
                    <a:lnTo>
                      <a:pt x="31" y="4"/>
                    </a:lnTo>
                    <a:lnTo>
                      <a:pt x="32" y="10"/>
                    </a:lnTo>
                    <a:lnTo>
                      <a:pt x="30" y="17"/>
                    </a:lnTo>
                    <a:lnTo>
                      <a:pt x="27" y="23"/>
                    </a:lnTo>
                    <a:lnTo>
                      <a:pt x="23" y="30"/>
                    </a:lnTo>
                    <a:lnTo>
                      <a:pt x="21" y="38"/>
                    </a:lnTo>
                    <a:lnTo>
                      <a:pt x="21" y="45"/>
                    </a:lnTo>
                    <a:lnTo>
                      <a:pt x="25"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78550A40-17E7-404F-A6B1-0AB471792B32}"/>
                  </a:ext>
                </a:extLst>
              </p:cNvPr>
              <p:cNvSpPr>
                <a:spLocks/>
              </p:cNvSpPr>
              <p:nvPr/>
            </p:nvSpPr>
            <p:spPr bwMode="auto">
              <a:xfrm>
                <a:off x="665" y="234"/>
                <a:ext cx="25" cy="41"/>
              </a:xfrm>
              <a:custGeom>
                <a:avLst/>
                <a:gdLst>
                  <a:gd name="T0" fmla="*/ 32 w 102"/>
                  <a:gd name="T1" fmla="*/ 0 h 161"/>
                  <a:gd name="T2" fmla="*/ 27 w 102"/>
                  <a:gd name="T3" fmla="*/ 20 h 161"/>
                  <a:gd name="T4" fmla="*/ 20 w 102"/>
                  <a:gd name="T5" fmla="*/ 42 h 161"/>
                  <a:gd name="T6" fmla="*/ 19 w 102"/>
                  <a:gd name="T7" fmla="*/ 64 h 161"/>
                  <a:gd name="T8" fmla="*/ 32 w 102"/>
                  <a:gd name="T9" fmla="*/ 83 h 161"/>
                  <a:gd name="T10" fmla="*/ 41 w 102"/>
                  <a:gd name="T11" fmla="*/ 89 h 161"/>
                  <a:gd name="T12" fmla="*/ 51 w 102"/>
                  <a:gd name="T13" fmla="*/ 95 h 161"/>
                  <a:gd name="T14" fmla="*/ 62 w 102"/>
                  <a:gd name="T15" fmla="*/ 100 h 161"/>
                  <a:gd name="T16" fmla="*/ 71 w 102"/>
                  <a:gd name="T17" fmla="*/ 107 h 161"/>
                  <a:gd name="T18" fmla="*/ 80 w 102"/>
                  <a:gd name="T19" fmla="*/ 113 h 161"/>
                  <a:gd name="T20" fmla="*/ 89 w 102"/>
                  <a:gd name="T21" fmla="*/ 121 h 161"/>
                  <a:gd name="T22" fmla="*/ 96 w 102"/>
                  <a:gd name="T23" fmla="*/ 130 h 161"/>
                  <a:gd name="T24" fmla="*/ 102 w 102"/>
                  <a:gd name="T25" fmla="*/ 139 h 161"/>
                  <a:gd name="T26" fmla="*/ 100 w 102"/>
                  <a:gd name="T27" fmla="*/ 149 h 161"/>
                  <a:gd name="T28" fmla="*/ 89 w 102"/>
                  <a:gd name="T29" fmla="*/ 157 h 161"/>
                  <a:gd name="T30" fmla="*/ 77 w 102"/>
                  <a:gd name="T31" fmla="*/ 161 h 161"/>
                  <a:gd name="T32" fmla="*/ 70 w 102"/>
                  <a:gd name="T33" fmla="*/ 161 h 161"/>
                  <a:gd name="T34" fmla="*/ 79 w 102"/>
                  <a:gd name="T35" fmla="*/ 151 h 161"/>
                  <a:gd name="T36" fmla="*/ 77 w 102"/>
                  <a:gd name="T37" fmla="*/ 139 h 161"/>
                  <a:gd name="T38" fmla="*/ 70 w 102"/>
                  <a:gd name="T39" fmla="*/ 130 h 161"/>
                  <a:gd name="T40" fmla="*/ 58 w 102"/>
                  <a:gd name="T41" fmla="*/ 121 h 161"/>
                  <a:gd name="T42" fmla="*/ 49 w 102"/>
                  <a:gd name="T43" fmla="*/ 120 h 161"/>
                  <a:gd name="T44" fmla="*/ 41 w 102"/>
                  <a:gd name="T45" fmla="*/ 117 h 161"/>
                  <a:gd name="T46" fmla="*/ 33 w 102"/>
                  <a:gd name="T47" fmla="*/ 111 h 161"/>
                  <a:gd name="T48" fmla="*/ 27 w 102"/>
                  <a:gd name="T49" fmla="*/ 105 h 161"/>
                  <a:gd name="T50" fmla="*/ 20 w 102"/>
                  <a:gd name="T51" fmla="*/ 99 h 161"/>
                  <a:gd name="T52" fmla="*/ 15 w 102"/>
                  <a:gd name="T53" fmla="*/ 92 h 161"/>
                  <a:gd name="T54" fmla="*/ 8 w 102"/>
                  <a:gd name="T55" fmla="*/ 86 h 161"/>
                  <a:gd name="T56" fmla="*/ 2 w 102"/>
                  <a:gd name="T57" fmla="*/ 80 h 161"/>
                  <a:gd name="T58" fmla="*/ 0 w 102"/>
                  <a:gd name="T59" fmla="*/ 69 h 161"/>
                  <a:gd name="T60" fmla="*/ 2 w 102"/>
                  <a:gd name="T61" fmla="*/ 56 h 161"/>
                  <a:gd name="T62" fmla="*/ 7 w 102"/>
                  <a:gd name="T63" fmla="*/ 42 h 161"/>
                  <a:gd name="T64" fmla="*/ 14 w 102"/>
                  <a:gd name="T65" fmla="*/ 29 h 161"/>
                  <a:gd name="T66" fmla="*/ 20 w 102"/>
                  <a:gd name="T67" fmla="*/ 17 h 161"/>
                  <a:gd name="T68" fmla="*/ 25 w 102"/>
                  <a:gd name="T69" fmla="*/ 8 h 161"/>
                  <a:gd name="T70" fmla="*/ 30 w 102"/>
                  <a:gd name="T71" fmla="*/ 2 h 161"/>
                  <a:gd name="T72" fmla="*/ 32 w 102"/>
                  <a:gd name="T7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61">
                    <a:moveTo>
                      <a:pt x="32" y="0"/>
                    </a:moveTo>
                    <a:lnTo>
                      <a:pt x="27" y="20"/>
                    </a:lnTo>
                    <a:lnTo>
                      <a:pt x="20" y="42"/>
                    </a:lnTo>
                    <a:lnTo>
                      <a:pt x="19" y="64"/>
                    </a:lnTo>
                    <a:lnTo>
                      <a:pt x="32" y="83"/>
                    </a:lnTo>
                    <a:lnTo>
                      <a:pt x="41" y="89"/>
                    </a:lnTo>
                    <a:lnTo>
                      <a:pt x="51" y="95"/>
                    </a:lnTo>
                    <a:lnTo>
                      <a:pt x="62" y="100"/>
                    </a:lnTo>
                    <a:lnTo>
                      <a:pt x="71" y="107"/>
                    </a:lnTo>
                    <a:lnTo>
                      <a:pt x="80" y="113"/>
                    </a:lnTo>
                    <a:lnTo>
                      <a:pt x="89" y="121"/>
                    </a:lnTo>
                    <a:lnTo>
                      <a:pt x="96" y="130"/>
                    </a:lnTo>
                    <a:lnTo>
                      <a:pt x="102" y="139"/>
                    </a:lnTo>
                    <a:lnTo>
                      <a:pt x="100" y="149"/>
                    </a:lnTo>
                    <a:lnTo>
                      <a:pt x="89" y="157"/>
                    </a:lnTo>
                    <a:lnTo>
                      <a:pt x="77" y="161"/>
                    </a:lnTo>
                    <a:lnTo>
                      <a:pt x="70" y="161"/>
                    </a:lnTo>
                    <a:lnTo>
                      <a:pt x="79" y="151"/>
                    </a:lnTo>
                    <a:lnTo>
                      <a:pt x="77" y="139"/>
                    </a:lnTo>
                    <a:lnTo>
                      <a:pt x="70" y="130"/>
                    </a:lnTo>
                    <a:lnTo>
                      <a:pt x="58" y="121"/>
                    </a:lnTo>
                    <a:lnTo>
                      <a:pt x="49" y="120"/>
                    </a:lnTo>
                    <a:lnTo>
                      <a:pt x="41" y="117"/>
                    </a:lnTo>
                    <a:lnTo>
                      <a:pt x="33" y="111"/>
                    </a:lnTo>
                    <a:lnTo>
                      <a:pt x="27" y="105"/>
                    </a:lnTo>
                    <a:lnTo>
                      <a:pt x="20" y="99"/>
                    </a:lnTo>
                    <a:lnTo>
                      <a:pt x="15" y="92"/>
                    </a:lnTo>
                    <a:lnTo>
                      <a:pt x="8" y="86"/>
                    </a:lnTo>
                    <a:lnTo>
                      <a:pt x="2" y="80"/>
                    </a:lnTo>
                    <a:lnTo>
                      <a:pt x="0" y="69"/>
                    </a:lnTo>
                    <a:lnTo>
                      <a:pt x="2" y="56"/>
                    </a:lnTo>
                    <a:lnTo>
                      <a:pt x="7" y="42"/>
                    </a:lnTo>
                    <a:lnTo>
                      <a:pt x="14" y="29"/>
                    </a:lnTo>
                    <a:lnTo>
                      <a:pt x="20" y="17"/>
                    </a:lnTo>
                    <a:lnTo>
                      <a:pt x="25" y="8"/>
                    </a:lnTo>
                    <a:lnTo>
                      <a:pt x="30" y="2"/>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204A4499-394E-4987-A9E1-4D5C2B7C59C7}"/>
                  </a:ext>
                </a:extLst>
              </p:cNvPr>
              <p:cNvSpPr>
                <a:spLocks/>
              </p:cNvSpPr>
              <p:nvPr/>
            </p:nvSpPr>
            <p:spPr bwMode="auto">
              <a:xfrm>
                <a:off x="777" y="242"/>
                <a:ext cx="7" cy="15"/>
              </a:xfrm>
              <a:custGeom>
                <a:avLst/>
                <a:gdLst>
                  <a:gd name="T0" fmla="*/ 28 w 28"/>
                  <a:gd name="T1" fmla="*/ 22 h 61"/>
                  <a:gd name="T2" fmla="*/ 28 w 28"/>
                  <a:gd name="T3" fmla="*/ 32 h 61"/>
                  <a:gd name="T4" fmla="*/ 27 w 28"/>
                  <a:gd name="T5" fmla="*/ 43 h 61"/>
                  <a:gd name="T6" fmla="*/ 24 w 28"/>
                  <a:gd name="T7" fmla="*/ 54 h 61"/>
                  <a:gd name="T8" fmla="*/ 19 w 28"/>
                  <a:gd name="T9" fmla="*/ 61 h 61"/>
                  <a:gd name="T10" fmla="*/ 13 w 28"/>
                  <a:gd name="T11" fmla="*/ 49 h 61"/>
                  <a:gd name="T12" fmla="*/ 11 w 28"/>
                  <a:gd name="T13" fmla="*/ 32 h 61"/>
                  <a:gd name="T14" fmla="*/ 10 w 28"/>
                  <a:gd name="T15" fmla="*/ 14 h 61"/>
                  <a:gd name="T16" fmla="*/ 0 w 28"/>
                  <a:gd name="T17" fmla="*/ 0 h 61"/>
                  <a:gd name="T18" fmla="*/ 11 w 28"/>
                  <a:gd name="T19" fmla="*/ 0 h 61"/>
                  <a:gd name="T20" fmla="*/ 18 w 28"/>
                  <a:gd name="T21" fmla="*/ 6 h 61"/>
                  <a:gd name="T22" fmla="*/ 23 w 28"/>
                  <a:gd name="T23" fmla="*/ 14 h 61"/>
                  <a:gd name="T24" fmla="*/ 28 w 28"/>
                  <a:gd name="T25"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1">
                    <a:moveTo>
                      <a:pt x="28" y="22"/>
                    </a:moveTo>
                    <a:lnTo>
                      <a:pt x="28" y="32"/>
                    </a:lnTo>
                    <a:lnTo>
                      <a:pt x="27" y="43"/>
                    </a:lnTo>
                    <a:lnTo>
                      <a:pt x="24" y="54"/>
                    </a:lnTo>
                    <a:lnTo>
                      <a:pt x="19" y="61"/>
                    </a:lnTo>
                    <a:lnTo>
                      <a:pt x="13" y="49"/>
                    </a:lnTo>
                    <a:lnTo>
                      <a:pt x="11" y="32"/>
                    </a:lnTo>
                    <a:lnTo>
                      <a:pt x="10" y="14"/>
                    </a:lnTo>
                    <a:lnTo>
                      <a:pt x="0" y="0"/>
                    </a:lnTo>
                    <a:lnTo>
                      <a:pt x="11" y="0"/>
                    </a:lnTo>
                    <a:lnTo>
                      <a:pt x="18" y="6"/>
                    </a:lnTo>
                    <a:lnTo>
                      <a:pt x="23" y="14"/>
                    </a:lnTo>
                    <a:lnTo>
                      <a:pt x="2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735088CE-21A9-4DC3-9C2F-27FBBE82F944}"/>
                  </a:ext>
                </a:extLst>
              </p:cNvPr>
              <p:cNvSpPr>
                <a:spLocks/>
              </p:cNvSpPr>
              <p:nvPr/>
            </p:nvSpPr>
            <p:spPr bwMode="auto">
              <a:xfrm>
                <a:off x="810" y="244"/>
                <a:ext cx="9" cy="29"/>
              </a:xfrm>
              <a:custGeom>
                <a:avLst/>
                <a:gdLst>
                  <a:gd name="T0" fmla="*/ 36 w 36"/>
                  <a:gd name="T1" fmla="*/ 70 h 113"/>
                  <a:gd name="T2" fmla="*/ 36 w 36"/>
                  <a:gd name="T3" fmla="*/ 80 h 113"/>
                  <a:gd name="T4" fmla="*/ 33 w 36"/>
                  <a:gd name="T5" fmla="*/ 92 h 113"/>
                  <a:gd name="T6" fmla="*/ 30 w 36"/>
                  <a:gd name="T7" fmla="*/ 104 h 113"/>
                  <a:gd name="T8" fmla="*/ 28 w 36"/>
                  <a:gd name="T9" fmla="*/ 113 h 113"/>
                  <a:gd name="T10" fmla="*/ 11 w 36"/>
                  <a:gd name="T11" fmla="*/ 107 h 113"/>
                  <a:gd name="T12" fmla="*/ 17 w 36"/>
                  <a:gd name="T13" fmla="*/ 80 h 113"/>
                  <a:gd name="T14" fmla="*/ 17 w 36"/>
                  <a:gd name="T15" fmla="*/ 53 h 113"/>
                  <a:gd name="T16" fmla="*/ 12 w 36"/>
                  <a:gd name="T17" fmla="*/ 25 h 113"/>
                  <a:gd name="T18" fmla="*/ 0 w 36"/>
                  <a:gd name="T19" fmla="*/ 0 h 113"/>
                  <a:gd name="T20" fmla="*/ 19 w 36"/>
                  <a:gd name="T21" fmla="*/ 11 h 113"/>
                  <a:gd name="T22" fmla="*/ 29 w 36"/>
                  <a:gd name="T23" fmla="*/ 28 h 113"/>
                  <a:gd name="T24" fmla="*/ 34 w 36"/>
                  <a:gd name="T25" fmla="*/ 49 h 113"/>
                  <a:gd name="T26" fmla="*/ 36 w 36"/>
                  <a:gd name="T2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13">
                    <a:moveTo>
                      <a:pt x="36" y="70"/>
                    </a:moveTo>
                    <a:lnTo>
                      <a:pt x="36" y="80"/>
                    </a:lnTo>
                    <a:lnTo>
                      <a:pt x="33" y="92"/>
                    </a:lnTo>
                    <a:lnTo>
                      <a:pt x="30" y="104"/>
                    </a:lnTo>
                    <a:lnTo>
                      <a:pt x="28" y="113"/>
                    </a:lnTo>
                    <a:lnTo>
                      <a:pt x="11" y="107"/>
                    </a:lnTo>
                    <a:lnTo>
                      <a:pt x="17" y="80"/>
                    </a:lnTo>
                    <a:lnTo>
                      <a:pt x="17" y="53"/>
                    </a:lnTo>
                    <a:lnTo>
                      <a:pt x="12" y="25"/>
                    </a:lnTo>
                    <a:lnTo>
                      <a:pt x="0" y="0"/>
                    </a:lnTo>
                    <a:lnTo>
                      <a:pt x="19" y="11"/>
                    </a:lnTo>
                    <a:lnTo>
                      <a:pt x="29" y="28"/>
                    </a:lnTo>
                    <a:lnTo>
                      <a:pt x="34" y="49"/>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E05D2600-4D6A-4D4B-89C3-DB83AEB81397}"/>
                  </a:ext>
                </a:extLst>
              </p:cNvPr>
              <p:cNvSpPr>
                <a:spLocks/>
              </p:cNvSpPr>
              <p:nvPr/>
            </p:nvSpPr>
            <p:spPr bwMode="auto">
              <a:xfrm>
                <a:off x="806" y="249"/>
                <a:ext cx="5" cy="9"/>
              </a:xfrm>
              <a:custGeom>
                <a:avLst/>
                <a:gdLst>
                  <a:gd name="T0" fmla="*/ 21 w 21"/>
                  <a:gd name="T1" fmla="*/ 25 h 38"/>
                  <a:gd name="T2" fmla="*/ 12 w 21"/>
                  <a:gd name="T3" fmla="*/ 37 h 38"/>
                  <a:gd name="T4" fmla="*/ 9 w 21"/>
                  <a:gd name="T5" fmla="*/ 38 h 38"/>
                  <a:gd name="T6" fmla="*/ 7 w 21"/>
                  <a:gd name="T7" fmla="*/ 28 h 38"/>
                  <a:gd name="T8" fmla="*/ 4 w 21"/>
                  <a:gd name="T9" fmla="*/ 14 h 38"/>
                  <a:gd name="T10" fmla="*/ 0 w 21"/>
                  <a:gd name="T11" fmla="*/ 3 h 38"/>
                  <a:gd name="T12" fmla="*/ 9 w 21"/>
                  <a:gd name="T13" fmla="*/ 0 h 38"/>
                  <a:gd name="T14" fmla="*/ 16 w 21"/>
                  <a:gd name="T15" fmla="*/ 6 h 38"/>
                  <a:gd name="T16" fmla="*/ 20 w 21"/>
                  <a:gd name="T17" fmla="*/ 17 h 38"/>
                  <a:gd name="T18" fmla="*/ 21 w 21"/>
                  <a:gd name="T1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8">
                    <a:moveTo>
                      <a:pt x="21" y="25"/>
                    </a:moveTo>
                    <a:lnTo>
                      <a:pt x="12" y="37"/>
                    </a:lnTo>
                    <a:lnTo>
                      <a:pt x="9" y="38"/>
                    </a:lnTo>
                    <a:lnTo>
                      <a:pt x="7" y="28"/>
                    </a:lnTo>
                    <a:lnTo>
                      <a:pt x="4" y="14"/>
                    </a:lnTo>
                    <a:lnTo>
                      <a:pt x="0" y="3"/>
                    </a:lnTo>
                    <a:lnTo>
                      <a:pt x="9" y="0"/>
                    </a:lnTo>
                    <a:lnTo>
                      <a:pt x="16" y="6"/>
                    </a:lnTo>
                    <a:lnTo>
                      <a:pt x="20" y="17"/>
                    </a:lnTo>
                    <a:lnTo>
                      <a:pt x="2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6813E48F-9E90-43D2-A4EA-4CAC635F642D}"/>
                  </a:ext>
                </a:extLst>
              </p:cNvPr>
              <p:cNvSpPr>
                <a:spLocks/>
              </p:cNvSpPr>
              <p:nvPr/>
            </p:nvSpPr>
            <p:spPr bwMode="auto">
              <a:xfrm>
                <a:off x="684" y="250"/>
                <a:ext cx="16" cy="15"/>
              </a:xfrm>
              <a:custGeom>
                <a:avLst/>
                <a:gdLst>
                  <a:gd name="T0" fmla="*/ 61 w 65"/>
                  <a:gd name="T1" fmla="*/ 31 h 63"/>
                  <a:gd name="T2" fmla="*/ 64 w 65"/>
                  <a:gd name="T3" fmla="*/ 39 h 63"/>
                  <a:gd name="T4" fmla="*/ 65 w 65"/>
                  <a:gd name="T5" fmla="*/ 48 h 63"/>
                  <a:gd name="T6" fmla="*/ 64 w 65"/>
                  <a:gd name="T7" fmla="*/ 56 h 63"/>
                  <a:gd name="T8" fmla="*/ 61 w 65"/>
                  <a:gd name="T9" fmla="*/ 63 h 63"/>
                  <a:gd name="T10" fmla="*/ 51 w 65"/>
                  <a:gd name="T11" fmla="*/ 60 h 63"/>
                  <a:gd name="T12" fmla="*/ 47 w 65"/>
                  <a:gd name="T13" fmla="*/ 53 h 63"/>
                  <a:gd name="T14" fmla="*/ 45 w 65"/>
                  <a:gd name="T15" fmla="*/ 43 h 63"/>
                  <a:gd name="T16" fmla="*/ 39 w 65"/>
                  <a:gd name="T17" fmla="*/ 34 h 63"/>
                  <a:gd name="T18" fmla="*/ 34 w 65"/>
                  <a:gd name="T19" fmla="*/ 29 h 63"/>
                  <a:gd name="T20" fmla="*/ 28 w 65"/>
                  <a:gd name="T21" fmla="*/ 25 h 63"/>
                  <a:gd name="T22" fmla="*/ 22 w 65"/>
                  <a:gd name="T23" fmla="*/ 22 h 63"/>
                  <a:gd name="T24" fmla="*/ 16 w 65"/>
                  <a:gd name="T25" fmla="*/ 18 h 63"/>
                  <a:gd name="T26" fmla="*/ 11 w 65"/>
                  <a:gd name="T27" fmla="*/ 14 h 63"/>
                  <a:gd name="T28" fmla="*/ 5 w 65"/>
                  <a:gd name="T29" fmla="*/ 10 h 63"/>
                  <a:gd name="T30" fmla="*/ 1 w 65"/>
                  <a:gd name="T31" fmla="*/ 5 h 63"/>
                  <a:gd name="T32" fmla="*/ 0 w 65"/>
                  <a:gd name="T33" fmla="*/ 0 h 63"/>
                  <a:gd name="T34" fmla="*/ 11 w 65"/>
                  <a:gd name="T35" fmla="*/ 0 h 63"/>
                  <a:gd name="T36" fmla="*/ 20 w 65"/>
                  <a:gd name="T37" fmla="*/ 1 h 63"/>
                  <a:gd name="T38" fmla="*/ 28 w 65"/>
                  <a:gd name="T39" fmla="*/ 3 h 63"/>
                  <a:gd name="T40" fmla="*/ 37 w 65"/>
                  <a:gd name="T41" fmla="*/ 8 h 63"/>
                  <a:gd name="T42" fmla="*/ 43 w 65"/>
                  <a:gd name="T43" fmla="*/ 12 h 63"/>
                  <a:gd name="T44" fmla="*/ 50 w 65"/>
                  <a:gd name="T45" fmla="*/ 18 h 63"/>
                  <a:gd name="T46" fmla="*/ 56 w 65"/>
                  <a:gd name="T47" fmla="*/ 24 h 63"/>
                  <a:gd name="T48" fmla="*/ 61 w 65"/>
                  <a:gd name="T4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63">
                    <a:moveTo>
                      <a:pt x="61" y="31"/>
                    </a:moveTo>
                    <a:lnTo>
                      <a:pt x="64" y="39"/>
                    </a:lnTo>
                    <a:lnTo>
                      <a:pt x="65" y="48"/>
                    </a:lnTo>
                    <a:lnTo>
                      <a:pt x="64" y="56"/>
                    </a:lnTo>
                    <a:lnTo>
                      <a:pt x="61" y="63"/>
                    </a:lnTo>
                    <a:lnTo>
                      <a:pt x="51" y="60"/>
                    </a:lnTo>
                    <a:lnTo>
                      <a:pt x="47" y="53"/>
                    </a:lnTo>
                    <a:lnTo>
                      <a:pt x="45" y="43"/>
                    </a:lnTo>
                    <a:lnTo>
                      <a:pt x="39" y="34"/>
                    </a:lnTo>
                    <a:lnTo>
                      <a:pt x="34" y="29"/>
                    </a:lnTo>
                    <a:lnTo>
                      <a:pt x="28" y="25"/>
                    </a:lnTo>
                    <a:lnTo>
                      <a:pt x="22" y="22"/>
                    </a:lnTo>
                    <a:lnTo>
                      <a:pt x="16" y="18"/>
                    </a:lnTo>
                    <a:lnTo>
                      <a:pt x="11" y="14"/>
                    </a:lnTo>
                    <a:lnTo>
                      <a:pt x="5" y="10"/>
                    </a:lnTo>
                    <a:lnTo>
                      <a:pt x="1" y="5"/>
                    </a:lnTo>
                    <a:lnTo>
                      <a:pt x="0" y="0"/>
                    </a:lnTo>
                    <a:lnTo>
                      <a:pt x="11" y="0"/>
                    </a:lnTo>
                    <a:lnTo>
                      <a:pt x="20" y="1"/>
                    </a:lnTo>
                    <a:lnTo>
                      <a:pt x="28" y="3"/>
                    </a:lnTo>
                    <a:lnTo>
                      <a:pt x="37" y="8"/>
                    </a:lnTo>
                    <a:lnTo>
                      <a:pt x="43" y="12"/>
                    </a:lnTo>
                    <a:lnTo>
                      <a:pt x="50" y="18"/>
                    </a:lnTo>
                    <a:lnTo>
                      <a:pt x="56" y="24"/>
                    </a:lnTo>
                    <a:lnTo>
                      <a:pt x="6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4D4EC042-F39F-4DE9-BF2C-8F44778F5368}"/>
                  </a:ext>
                </a:extLst>
              </p:cNvPr>
              <p:cNvSpPr>
                <a:spLocks/>
              </p:cNvSpPr>
              <p:nvPr/>
            </p:nvSpPr>
            <p:spPr bwMode="auto">
              <a:xfrm>
                <a:off x="788" y="277"/>
                <a:ext cx="22" cy="31"/>
              </a:xfrm>
              <a:custGeom>
                <a:avLst/>
                <a:gdLst>
                  <a:gd name="T0" fmla="*/ 60 w 90"/>
                  <a:gd name="T1" fmla="*/ 51 h 126"/>
                  <a:gd name="T2" fmla="*/ 56 w 90"/>
                  <a:gd name="T3" fmla="*/ 61 h 126"/>
                  <a:gd name="T4" fmla="*/ 49 w 90"/>
                  <a:gd name="T5" fmla="*/ 72 h 126"/>
                  <a:gd name="T6" fmla="*/ 44 w 90"/>
                  <a:gd name="T7" fmla="*/ 83 h 126"/>
                  <a:gd name="T8" fmla="*/ 43 w 90"/>
                  <a:gd name="T9" fmla="*/ 94 h 126"/>
                  <a:gd name="T10" fmla="*/ 49 w 90"/>
                  <a:gd name="T11" fmla="*/ 89 h 126"/>
                  <a:gd name="T12" fmla="*/ 54 w 90"/>
                  <a:gd name="T13" fmla="*/ 85 h 126"/>
                  <a:gd name="T14" fmla="*/ 58 w 90"/>
                  <a:gd name="T15" fmla="*/ 79 h 126"/>
                  <a:gd name="T16" fmla="*/ 61 w 90"/>
                  <a:gd name="T17" fmla="*/ 73 h 126"/>
                  <a:gd name="T18" fmla="*/ 65 w 90"/>
                  <a:gd name="T19" fmla="*/ 68 h 126"/>
                  <a:gd name="T20" fmla="*/ 69 w 90"/>
                  <a:gd name="T21" fmla="*/ 65 h 126"/>
                  <a:gd name="T22" fmla="*/ 74 w 90"/>
                  <a:gd name="T23" fmla="*/ 62 h 126"/>
                  <a:gd name="T24" fmla="*/ 82 w 90"/>
                  <a:gd name="T25" fmla="*/ 62 h 126"/>
                  <a:gd name="T26" fmla="*/ 88 w 90"/>
                  <a:gd name="T27" fmla="*/ 78 h 126"/>
                  <a:gd name="T28" fmla="*/ 90 w 90"/>
                  <a:gd name="T29" fmla="*/ 94 h 126"/>
                  <a:gd name="T30" fmla="*/ 87 w 90"/>
                  <a:gd name="T31" fmla="*/ 110 h 126"/>
                  <a:gd name="T32" fmla="*/ 79 w 90"/>
                  <a:gd name="T33" fmla="*/ 126 h 126"/>
                  <a:gd name="T34" fmla="*/ 70 w 90"/>
                  <a:gd name="T35" fmla="*/ 126 h 126"/>
                  <a:gd name="T36" fmla="*/ 66 w 90"/>
                  <a:gd name="T37" fmla="*/ 100 h 126"/>
                  <a:gd name="T38" fmla="*/ 58 w 90"/>
                  <a:gd name="T39" fmla="*/ 103 h 126"/>
                  <a:gd name="T40" fmla="*/ 52 w 90"/>
                  <a:gd name="T41" fmla="*/ 108 h 126"/>
                  <a:gd name="T42" fmla="*/ 44 w 90"/>
                  <a:gd name="T43" fmla="*/ 114 h 126"/>
                  <a:gd name="T44" fmla="*/ 36 w 90"/>
                  <a:gd name="T45" fmla="*/ 118 h 126"/>
                  <a:gd name="T46" fmla="*/ 27 w 90"/>
                  <a:gd name="T47" fmla="*/ 122 h 126"/>
                  <a:gd name="T48" fmla="*/ 19 w 90"/>
                  <a:gd name="T49" fmla="*/ 124 h 126"/>
                  <a:gd name="T50" fmla="*/ 10 w 90"/>
                  <a:gd name="T51" fmla="*/ 124 h 126"/>
                  <a:gd name="T52" fmla="*/ 0 w 90"/>
                  <a:gd name="T53" fmla="*/ 122 h 126"/>
                  <a:gd name="T54" fmla="*/ 6 w 90"/>
                  <a:gd name="T55" fmla="*/ 108 h 126"/>
                  <a:gd name="T56" fmla="*/ 14 w 90"/>
                  <a:gd name="T57" fmla="*/ 94 h 126"/>
                  <a:gd name="T58" fmla="*/ 23 w 90"/>
                  <a:gd name="T59" fmla="*/ 80 h 126"/>
                  <a:gd name="T60" fmla="*/ 32 w 90"/>
                  <a:gd name="T61" fmla="*/ 65 h 126"/>
                  <a:gd name="T62" fmla="*/ 40 w 90"/>
                  <a:gd name="T63" fmla="*/ 49 h 126"/>
                  <a:gd name="T64" fmla="*/ 45 w 90"/>
                  <a:gd name="T65" fmla="*/ 34 h 126"/>
                  <a:gd name="T66" fmla="*/ 48 w 90"/>
                  <a:gd name="T67" fmla="*/ 18 h 126"/>
                  <a:gd name="T68" fmla="*/ 47 w 90"/>
                  <a:gd name="T69" fmla="*/ 0 h 126"/>
                  <a:gd name="T70" fmla="*/ 60 w 90"/>
                  <a:gd name="T71" fmla="*/ 7 h 126"/>
                  <a:gd name="T72" fmla="*/ 64 w 90"/>
                  <a:gd name="T73" fmla="*/ 20 h 126"/>
                  <a:gd name="T74" fmla="*/ 62 w 90"/>
                  <a:gd name="T75" fmla="*/ 37 h 126"/>
                  <a:gd name="T76" fmla="*/ 60 w 90"/>
                  <a:gd name="T7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126">
                    <a:moveTo>
                      <a:pt x="60" y="51"/>
                    </a:moveTo>
                    <a:lnTo>
                      <a:pt x="56" y="61"/>
                    </a:lnTo>
                    <a:lnTo>
                      <a:pt x="49" y="72"/>
                    </a:lnTo>
                    <a:lnTo>
                      <a:pt x="44" y="83"/>
                    </a:lnTo>
                    <a:lnTo>
                      <a:pt x="43" y="94"/>
                    </a:lnTo>
                    <a:lnTo>
                      <a:pt x="49" y="89"/>
                    </a:lnTo>
                    <a:lnTo>
                      <a:pt x="54" y="85"/>
                    </a:lnTo>
                    <a:lnTo>
                      <a:pt x="58" y="79"/>
                    </a:lnTo>
                    <a:lnTo>
                      <a:pt x="61" y="73"/>
                    </a:lnTo>
                    <a:lnTo>
                      <a:pt x="65" y="68"/>
                    </a:lnTo>
                    <a:lnTo>
                      <a:pt x="69" y="65"/>
                    </a:lnTo>
                    <a:lnTo>
                      <a:pt x="74" y="62"/>
                    </a:lnTo>
                    <a:lnTo>
                      <a:pt x="82" y="62"/>
                    </a:lnTo>
                    <a:lnTo>
                      <a:pt x="88" y="78"/>
                    </a:lnTo>
                    <a:lnTo>
                      <a:pt x="90" y="94"/>
                    </a:lnTo>
                    <a:lnTo>
                      <a:pt x="87" y="110"/>
                    </a:lnTo>
                    <a:lnTo>
                      <a:pt x="79" y="126"/>
                    </a:lnTo>
                    <a:lnTo>
                      <a:pt x="70" y="126"/>
                    </a:lnTo>
                    <a:lnTo>
                      <a:pt x="66" y="100"/>
                    </a:lnTo>
                    <a:lnTo>
                      <a:pt x="58" y="103"/>
                    </a:lnTo>
                    <a:lnTo>
                      <a:pt x="52" y="108"/>
                    </a:lnTo>
                    <a:lnTo>
                      <a:pt x="44" y="114"/>
                    </a:lnTo>
                    <a:lnTo>
                      <a:pt x="36" y="118"/>
                    </a:lnTo>
                    <a:lnTo>
                      <a:pt x="27" y="122"/>
                    </a:lnTo>
                    <a:lnTo>
                      <a:pt x="19" y="124"/>
                    </a:lnTo>
                    <a:lnTo>
                      <a:pt x="10" y="124"/>
                    </a:lnTo>
                    <a:lnTo>
                      <a:pt x="0" y="122"/>
                    </a:lnTo>
                    <a:lnTo>
                      <a:pt x="6" y="108"/>
                    </a:lnTo>
                    <a:lnTo>
                      <a:pt x="14" y="94"/>
                    </a:lnTo>
                    <a:lnTo>
                      <a:pt x="23" y="80"/>
                    </a:lnTo>
                    <a:lnTo>
                      <a:pt x="32" y="65"/>
                    </a:lnTo>
                    <a:lnTo>
                      <a:pt x="40" y="49"/>
                    </a:lnTo>
                    <a:lnTo>
                      <a:pt x="45" y="34"/>
                    </a:lnTo>
                    <a:lnTo>
                      <a:pt x="48" y="18"/>
                    </a:lnTo>
                    <a:lnTo>
                      <a:pt x="47" y="0"/>
                    </a:lnTo>
                    <a:lnTo>
                      <a:pt x="60" y="7"/>
                    </a:lnTo>
                    <a:lnTo>
                      <a:pt x="64" y="20"/>
                    </a:lnTo>
                    <a:lnTo>
                      <a:pt x="62" y="37"/>
                    </a:lnTo>
                    <a:lnTo>
                      <a:pt x="6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id="{3ECE69A4-E859-4613-9AED-19A2ED47A60F}"/>
                  </a:ext>
                </a:extLst>
              </p:cNvPr>
              <p:cNvSpPr>
                <a:spLocks/>
              </p:cNvSpPr>
              <p:nvPr/>
            </p:nvSpPr>
            <p:spPr bwMode="auto">
              <a:xfrm>
                <a:off x="738" y="286"/>
                <a:ext cx="16" cy="20"/>
              </a:xfrm>
              <a:custGeom>
                <a:avLst/>
                <a:gdLst>
                  <a:gd name="T0" fmla="*/ 30 w 62"/>
                  <a:gd name="T1" fmla="*/ 44 h 81"/>
                  <a:gd name="T2" fmla="*/ 39 w 62"/>
                  <a:gd name="T3" fmla="*/ 53 h 81"/>
                  <a:gd name="T4" fmla="*/ 49 w 62"/>
                  <a:gd name="T5" fmla="*/ 60 h 81"/>
                  <a:gd name="T6" fmla="*/ 58 w 62"/>
                  <a:gd name="T7" fmla="*/ 67 h 81"/>
                  <a:gd name="T8" fmla="*/ 62 w 62"/>
                  <a:gd name="T9" fmla="*/ 76 h 81"/>
                  <a:gd name="T10" fmla="*/ 52 w 62"/>
                  <a:gd name="T11" fmla="*/ 81 h 81"/>
                  <a:gd name="T12" fmla="*/ 41 w 62"/>
                  <a:gd name="T13" fmla="*/ 74 h 81"/>
                  <a:gd name="T14" fmla="*/ 30 w 62"/>
                  <a:gd name="T15" fmla="*/ 66 h 81"/>
                  <a:gd name="T16" fmla="*/ 22 w 62"/>
                  <a:gd name="T17" fmla="*/ 57 h 81"/>
                  <a:gd name="T18" fmla="*/ 15 w 62"/>
                  <a:gd name="T19" fmla="*/ 47 h 81"/>
                  <a:gd name="T20" fmla="*/ 9 w 62"/>
                  <a:gd name="T21" fmla="*/ 37 h 81"/>
                  <a:gd name="T22" fmla="*/ 4 w 62"/>
                  <a:gd name="T23" fmla="*/ 25 h 81"/>
                  <a:gd name="T24" fmla="*/ 2 w 62"/>
                  <a:gd name="T25" fmla="*/ 13 h 81"/>
                  <a:gd name="T26" fmla="*/ 0 w 62"/>
                  <a:gd name="T27" fmla="*/ 0 h 81"/>
                  <a:gd name="T28" fmla="*/ 15 w 62"/>
                  <a:gd name="T29" fmla="*/ 6 h 81"/>
                  <a:gd name="T30" fmla="*/ 20 w 62"/>
                  <a:gd name="T31" fmla="*/ 18 h 81"/>
                  <a:gd name="T32" fmla="*/ 22 w 62"/>
                  <a:gd name="T33" fmla="*/ 32 h 81"/>
                  <a:gd name="T34" fmla="*/ 30 w 62"/>
                  <a:gd name="T35" fmla="*/ 4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81">
                    <a:moveTo>
                      <a:pt x="30" y="44"/>
                    </a:moveTo>
                    <a:lnTo>
                      <a:pt x="39" y="53"/>
                    </a:lnTo>
                    <a:lnTo>
                      <a:pt x="49" y="60"/>
                    </a:lnTo>
                    <a:lnTo>
                      <a:pt x="58" y="67"/>
                    </a:lnTo>
                    <a:lnTo>
                      <a:pt x="62" y="76"/>
                    </a:lnTo>
                    <a:lnTo>
                      <a:pt x="52" y="81"/>
                    </a:lnTo>
                    <a:lnTo>
                      <a:pt x="41" y="74"/>
                    </a:lnTo>
                    <a:lnTo>
                      <a:pt x="30" y="66"/>
                    </a:lnTo>
                    <a:lnTo>
                      <a:pt x="22" y="57"/>
                    </a:lnTo>
                    <a:lnTo>
                      <a:pt x="15" y="47"/>
                    </a:lnTo>
                    <a:lnTo>
                      <a:pt x="9" y="37"/>
                    </a:lnTo>
                    <a:lnTo>
                      <a:pt x="4" y="25"/>
                    </a:lnTo>
                    <a:lnTo>
                      <a:pt x="2" y="13"/>
                    </a:lnTo>
                    <a:lnTo>
                      <a:pt x="0" y="0"/>
                    </a:lnTo>
                    <a:lnTo>
                      <a:pt x="15" y="6"/>
                    </a:lnTo>
                    <a:lnTo>
                      <a:pt x="20" y="18"/>
                    </a:lnTo>
                    <a:lnTo>
                      <a:pt x="22" y="32"/>
                    </a:lnTo>
                    <a:lnTo>
                      <a:pt x="3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72FA0F65-0CC9-4FC5-8044-059E7EBBF991}"/>
                  </a:ext>
                </a:extLst>
              </p:cNvPr>
              <p:cNvSpPr>
                <a:spLocks/>
              </p:cNvSpPr>
              <p:nvPr/>
            </p:nvSpPr>
            <p:spPr bwMode="auto">
              <a:xfrm>
                <a:off x="746" y="286"/>
                <a:ext cx="8" cy="9"/>
              </a:xfrm>
              <a:custGeom>
                <a:avLst/>
                <a:gdLst>
                  <a:gd name="T0" fmla="*/ 31 w 31"/>
                  <a:gd name="T1" fmla="*/ 27 h 37"/>
                  <a:gd name="T2" fmla="*/ 31 w 31"/>
                  <a:gd name="T3" fmla="*/ 36 h 37"/>
                  <a:gd name="T4" fmla="*/ 21 w 31"/>
                  <a:gd name="T5" fmla="*/ 37 h 37"/>
                  <a:gd name="T6" fmla="*/ 12 w 31"/>
                  <a:gd name="T7" fmla="*/ 31 h 37"/>
                  <a:gd name="T8" fmla="*/ 5 w 31"/>
                  <a:gd name="T9" fmla="*/ 22 h 37"/>
                  <a:gd name="T10" fmla="*/ 0 w 31"/>
                  <a:gd name="T11" fmla="*/ 12 h 37"/>
                  <a:gd name="T12" fmla="*/ 0 w 31"/>
                  <a:gd name="T13" fmla="*/ 0 h 37"/>
                  <a:gd name="T14" fmla="*/ 10 w 31"/>
                  <a:gd name="T15" fmla="*/ 3 h 37"/>
                  <a:gd name="T16" fmla="*/ 16 w 31"/>
                  <a:gd name="T17" fmla="*/ 12 h 37"/>
                  <a:gd name="T18" fmla="*/ 21 w 31"/>
                  <a:gd name="T19" fmla="*/ 22 h 37"/>
                  <a:gd name="T20" fmla="*/ 31 w 31"/>
                  <a:gd name="T2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7">
                    <a:moveTo>
                      <a:pt x="31" y="27"/>
                    </a:moveTo>
                    <a:lnTo>
                      <a:pt x="31" y="36"/>
                    </a:lnTo>
                    <a:lnTo>
                      <a:pt x="21" y="37"/>
                    </a:lnTo>
                    <a:lnTo>
                      <a:pt x="12" y="31"/>
                    </a:lnTo>
                    <a:lnTo>
                      <a:pt x="5" y="22"/>
                    </a:lnTo>
                    <a:lnTo>
                      <a:pt x="0" y="12"/>
                    </a:lnTo>
                    <a:lnTo>
                      <a:pt x="0" y="0"/>
                    </a:lnTo>
                    <a:lnTo>
                      <a:pt x="10" y="3"/>
                    </a:lnTo>
                    <a:lnTo>
                      <a:pt x="16" y="12"/>
                    </a:lnTo>
                    <a:lnTo>
                      <a:pt x="21" y="22"/>
                    </a:lnTo>
                    <a:lnTo>
                      <a:pt x="3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17D1F7DB-7EE9-4400-8553-AF94A46253DD}"/>
                  </a:ext>
                </a:extLst>
              </p:cNvPr>
              <p:cNvSpPr>
                <a:spLocks/>
              </p:cNvSpPr>
              <p:nvPr/>
            </p:nvSpPr>
            <p:spPr bwMode="auto">
              <a:xfrm>
                <a:off x="697" y="291"/>
                <a:ext cx="37" cy="46"/>
              </a:xfrm>
              <a:custGeom>
                <a:avLst/>
                <a:gdLst>
                  <a:gd name="T0" fmla="*/ 142 w 149"/>
                  <a:gd name="T1" fmla="*/ 49 h 185"/>
                  <a:gd name="T2" fmla="*/ 147 w 149"/>
                  <a:gd name="T3" fmla="*/ 66 h 185"/>
                  <a:gd name="T4" fmla="*/ 149 w 149"/>
                  <a:gd name="T5" fmla="*/ 83 h 185"/>
                  <a:gd name="T6" fmla="*/ 147 w 149"/>
                  <a:gd name="T7" fmla="*/ 99 h 185"/>
                  <a:gd name="T8" fmla="*/ 143 w 149"/>
                  <a:gd name="T9" fmla="*/ 115 h 185"/>
                  <a:gd name="T10" fmla="*/ 137 w 149"/>
                  <a:gd name="T11" fmla="*/ 131 h 185"/>
                  <a:gd name="T12" fmla="*/ 129 w 149"/>
                  <a:gd name="T13" fmla="*/ 146 h 185"/>
                  <a:gd name="T14" fmla="*/ 119 w 149"/>
                  <a:gd name="T15" fmla="*/ 160 h 185"/>
                  <a:gd name="T16" fmla="*/ 107 w 149"/>
                  <a:gd name="T17" fmla="*/ 173 h 185"/>
                  <a:gd name="T18" fmla="*/ 102 w 149"/>
                  <a:gd name="T19" fmla="*/ 175 h 185"/>
                  <a:gd name="T20" fmla="*/ 96 w 149"/>
                  <a:gd name="T21" fmla="*/ 177 h 185"/>
                  <a:gd name="T22" fmla="*/ 93 w 149"/>
                  <a:gd name="T23" fmla="*/ 180 h 185"/>
                  <a:gd name="T24" fmla="*/ 90 w 149"/>
                  <a:gd name="T25" fmla="*/ 182 h 185"/>
                  <a:gd name="T26" fmla="*/ 86 w 149"/>
                  <a:gd name="T27" fmla="*/ 184 h 185"/>
                  <a:gd name="T28" fmla="*/ 81 w 149"/>
                  <a:gd name="T29" fmla="*/ 185 h 185"/>
                  <a:gd name="T30" fmla="*/ 76 w 149"/>
                  <a:gd name="T31" fmla="*/ 185 h 185"/>
                  <a:gd name="T32" fmla="*/ 68 w 149"/>
                  <a:gd name="T33" fmla="*/ 184 h 185"/>
                  <a:gd name="T34" fmla="*/ 72 w 149"/>
                  <a:gd name="T35" fmla="*/ 174 h 185"/>
                  <a:gd name="T36" fmla="*/ 78 w 149"/>
                  <a:gd name="T37" fmla="*/ 163 h 185"/>
                  <a:gd name="T38" fmla="*/ 85 w 149"/>
                  <a:gd name="T39" fmla="*/ 154 h 185"/>
                  <a:gd name="T40" fmla="*/ 93 w 149"/>
                  <a:gd name="T41" fmla="*/ 145 h 185"/>
                  <a:gd name="T42" fmla="*/ 99 w 149"/>
                  <a:gd name="T43" fmla="*/ 135 h 185"/>
                  <a:gd name="T44" fmla="*/ 106 w 149"/>
                  <a:gd name="T45" fmla="*/ 125 h 185"/>
                  <a:gd name="T46" fmla="*/ 110 w 149"/>
                  <a:gd name="T47" fmla="*/ 114 h 185"/>
                  <a:gd name="T48" fmla="*/ 111 w 149"/>
                  <a:gd name="T49" fmla="*/ 102 h 185"/>
                  <a:gd name="T50" fmla="*/ 111 w 149"/>
                  <a:gd name="T51" fmla="*/ 90 h 185"/>
                  <a:gd name="T52" fmla="*/ 110 w 149"/>
                  <a:gd name="T53" fmla="*/ 77 h 185"/>
                  <a:gd name="T54" fmla="*/ 107 w 149"/>
                  <a:gd name="T55" fmla="*/ 64 h 185"/>
                  <a:gd name="T56" fmla="*/ 102 w 149"/>
                  <a:gd name="T57" fmla="*/ 53 h 185"/>
                  <a:gd name="T58" fmla="*/ 96 w 149"/>
                  <a:gd name="T59" fmla="*/ 45 h 185"/>
                  <a:gd name="T60" fmla="*/ 90 w 149"/>
                  <a:gd name="T61" fmla="*/ 38 h 185"/>
                  <a:gd name="T62" fmla="*/ 82 w 149"/>
                  <a:gd name="T63" fmla="*/ 33 h 185"/>
                  <a:gd name="T64" fmla="*/ 73 w 149"/>
                  <a:gd name="T65" fmla="*/ 31 h 185"/>
                  <a:gd name="T66" fmla="*/ 64 w 149"/>
                  <a:gd name="T67" fmla="*/ 30 h 185"/>
                  <a:gd name="T68" fmla="*/ 55 w 149"/>
                  <a:gd name="T69" fmla="*/ 31 h 185"/>
                  <a:gd name="T70" fmla="*/ 46 w 149"/>
                  <a:gd name="T71" fmla="*/ 33 h 185"/>
                  <a:gd name="T72" fmla="*/ 35 w 149"/>
                  <a:gd name="T73" fmla="*/ 37 h 185"/>
                  <a:gd name="T74" fmla="*/ 30 w 149"/>
                  <a:gd name="T75" fmla="*/ 42 h 185"/>
                  <a:gd name="T76" fmla="*/ 25 w 149"/>
                  <a:gd name="T77" fmla="*/ 47 h 185"/>
                  <a:gd name="T78" fmla="*/ 18 w 149"/>
                  <a:gd name="T79" fmla="*/ 52 h 185"/>
                  <a:gd name="T80" fmla="*/ 9 w 149"/>
                  <a:gd name="T81" fmla="*/ 54 h 185"/>
                  <a:gd name="T82" fmla="*/ 6 w 149"/>
                  <a:gd name="T83" fmla="*/ 51 h 185"/>
                  <a:gd name="T84" fmla="*/ 3 w 149"/>
                  <a:gd name="T85" fmla="*/ 47 h 185"/>
                  <a:gd name="T86" fmla="*/ 0 w 149"/>
                  <a:gd name="T87" fmla="*/ 45 h 185"/>
                  <a:gd name="T88" fmla="*/ 0 w 149"/>
                  <a:gd name="T89" fmla="*/ 40 h 185"/>
                  <a:gd name="T90" fmla="*/ 6 w 149"/>
                  <a:gd name="T91" fmla="*/ 36 h 185"/>
                  <a:gd name="T92" fmla="*/ 13 w 149"/>
                  <a:gd name="T93" fmla="*/ 29 h 185"/>
                  <a:gd name="T94" fmla="*/ 18 w 149"/>
                  <a:gd name="T95" fmla="*/ 22 h 185"/>
                  <a:gd name="T96" fmla="*/ 23 w 149"/>
                  <a:gd name="T97" fmla="*/ 15 h 185"/>
                  <a:gd name="T98" fmla="*/ 30 w 149"/>
                  <a:gd name="T99" fmla="*/ 8 h 185"/>
                  <a:gd name="T100" fmla="*/ 36 w 149"/>
                  <a:gd name="T101" fmla="*/ 3 h 185"/>
                  <a:gd name="T102" fmla="*/ 44 w 149"/>
                  <a:gd name="T103" fmla="*/ 0 h 185"/>
                  <a:gd name="T104" fmla="*/ 55 w 149"/>
                  <a:gd name="T105" fmla="*/ 0 h 185"/>
                  <a:gd name="T106" fmla="*/ 69 w 149"/>
                  <a:gd name="T107" fmla="*/ 0 h 185"/>
                  <a:gd name="T108" fmla="*/ 82 w 149"/>
                  <a:gd name="T109" fmla="*/ 2 h 185"/>
                  <a:gd name="T110" fmla="*/ 94 w 149"/>
                  <a:gd name="T111" fmla="*/ 7 h 185"/>
                  <a:gd name="T112" fmla="*/ 106 w 149"/>
                  <a:gd name="T113" fmla="*/ 12 h 185"/>
                  <a:gd name="T114" fmla="*/ 116 w 149"/>
                  <a:gd name="T115" fmla="*/ 19 h 185"/>
                  <a:gd name="T116" fmla="*/ 126 w 149"/>
                  <a:gd name="T117" fmla="*/ 29 h 185"/>
                  <a:gd name="T118" fmla="*/ 134 w 149"/>
                  <a:gd name="T119" fmla="*/ 38 h 185"/>
                  <a:gd name="T120" fmla="*/ 142 w 149"/>
                  <a:gd name="T121" fmla="*/ 4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85">
                    <a:moveTo>
                      <a:pt x="142" y="49"/>
                    </a:moveTo>
                    <a:lnTo>
                      <a:pt x="147" y="66"/>
                    </a:lnTo>
                    <a:lnTo>
                      <a:pt x="149" y="83"/>
                    </a:lnTo>
                    <a:lnTo>
                      <a:pt x="147" y="99"/>
                    </a:lnTo>
                    <a:lnTo>
                      <a:pt x="143" y="115"/>
                    </a:lnTo>
                    <a:lnTo>
                      <a:pt x="137" y="131"/>
                    </a:lnTo>
                    <a:lnTo>
                      <a:pt x="129" y="146"/>
                    </a:lnTo>
                    <a:lnTo>
                      <a:pt x="119" y="160"/>
                    </a:lnTo>
                    <a:lnTo>
                      <a:pt x="107" y="173"/>
                    </a:lnTo>
                    <a:lnTo>
                      <a:pt x="102" y="175"/>
                    </a:lnTo>
                    <a:lnTo>
                      <a:pt x="96" y="177"/>
                    </a:lnTo>
                    <a:lnTo>
                      <a:pt x="93" y="180"/>
                    </a:lnTo>
                    <a:lnTo>
                      <a:pt x="90" y="182"/>
                    </a:lnTo>
                    <a:lnTo>
                      <a:pt x="86" y="184"/>
                    </a:lnTo>
                    <a:lnTo>
                      <a:pt x="81" y="185"/>
                    </a:lnTo>
                    <a:lnTo>
                      <a:pt x="76" y="185"/>
                    </a:lnTo>
                    <a:lnTo>
                      <a:pt x="68" y="184"/>
                    </a:lnTo>
                    <a:lnTo>
                      <a:pt x="72" y="174"/>
                    </a:lnTo>
                    <a:lnTo>
                      <a:pt x="78" y="163"/>
                    </a:lnTo>
                    <a:lnTo>
                      <a:pt x="85" y="154"/>
                    </a:lnTo>
                    <a:lnTo>
                      <a:pt x="93" y="145"/>
                    </a:lnTo>
                    <a:lnTo>
                      <a:pt x="99" y="135"/>
                    </a:lnTo>
                    <a:lnTo>
                      <a:pt x="106" y="125"/>
                    </a:lnTo>
                    <a:lnTo>
                      <a:pt x="110" y="114"/>
                    </a:lnTo>
                    <a:lnTo>
                      <a:pt x="111" y="102"/>
                    </a:lnTo>
                    <a:lnTo>
                      <a:pt x="111" y="90"/>
                    </a:lnTo>
                    <a:lnTo>
                      <a:pt x="110" y="77"/>
                    </a:lnTo>
                    <a:lnTo>
                      <a:pt x="107" y="64"/>
                    </a:lnTo>
                    <a:lnTo>
                      <a:pt x="102" y="53"/>
                    </a:lnTo>
                    <a:lnTo>
                      <a:pt x="96" y="45"/>
                    </a:lnTo>
                    <a:lnTo>
                      <a:pt x="90" y="38"/>
                    </a:lnTo>
                    <a:lnTo>
                      <a:pt x="82" y="33"/>
                    </a:lnTo>
                    <a:lnTo>
                      <a:pt x="73" y="31"/>
                    </a:lnTo>
                    <a:lnTo>
                      <a:pt x="64" y="30"/>
                    </a:lnTo>
                    <a:lnTo>
                      <a:pt x="55" y="31"/>
                    </a:lnTo>
                    <a:lnTo>
                      <a:pt x="46" y="33"/>
                    </a:lnTo>
                    <a:lnTo>
                      <a:pt x="35" y="37"/>
                    </a:lnTo>
                    <a:lnTo>
                      <a:pt x="30" y="42"/>
                    </a:lnTo>
                    <a:lnTo>
                      <a:pt x="25" y="47"/>
                    </a:lnTo>
                    <a:lnTo>
                      <a:pt x="18" y="52"/>
                    </a:lnTo>
                    <a:lnTo>
                      <a:pt x="9" y="54"/>
                    </a:lnTo>
                    <a:lnTo>
                      <a:pt x="6" y="51"/>
                    </a:lnTo>
                    <a:lnTo>
                      <a:pt x="3" y="47"/>
                    </a:lnTo>
                    <a:lnTo>
                      <a:pt x="0" y="45"/>
                    </a:lnTo>
                    <a:lnTo>
                      <a:pt x="0" y="40"/>
                    </a:lnTo>
                    <a:lnTo>
                      <a:pt x="6" y="36"/>
                    </a:lnTo>
                    <a:lnTo>
                      <a:pt x="13" y="29"/>
                    </a:lnTo>
                    <a:lnTo>
                      <a:pt x="18" y="22"/>
                    </a:lnTo>
                    <a:lnTo>
                      <a:pt x="23" y="15"/>
                    </a:lnTo>
                    <a:lnTo>
                      <a:pt x="30" y="8"/>
                    </a:lnTo>
                    <a:lnTo>
                      <a:pt x="36" y="3"/>
                    </a:lnTo>
                    <a:lnTo>
                      <a:pt x="44" y="0"/>
                    </a:lnTo>
                    <a:lnTo>
                      <a:pt x="55" y="0"/>
                    </a:lnTo>
                    <a:lnTo>
                      <a:pt x="69" y="0"/>
                    </a:lnTo>
                    <a:lnTo>
                      <a:pt x="82" y="2"/>
                    </a:lnTo>
                    <a:lnTo>
                      <a:pt x="94" y="7"/>
                    </a:lnTo>
                    <a:lnTo>
                      <a:pt x="106" y="12"/>
                    </a:lnTo>
                    <a:lnTo>
                      <a:pt x="116" y="19"/>
                    </a:lnTo>
                    <a:lnTo>
                      <a:pt x="126" y="29"/>
                    </a:lnTo>
                    <a:lnTo>
                      <a:pt x="134" y="38"/>
                    </a:lnTo>
                    <a:lnTo>
                      <a:pt x="14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D06C2218-1C4B-423D-AC0A-4720DBAF5D72}"/>
                  </a:ext>
                </a:extLst>
              </p:cNvPr>
              <p:cNvSpPr>
                <a:spLocks/>
              </p:cNvSpPr>
              <p:nvPr/>
            </p:nvSpPr>
            <p:spPr bwMode="auto">
              <a:xfrm>
                <a:off x="759" y="297"/>
                <a:ext cx="28" cy="35"/>
              </a:xfrm>
              <a:custGeom>
                <a:avLst/>
                <a:gdLst>
                  <a:gd name="T0" fmla="*/ 54 w 113"/>
                  <a:gd name="T1" fmla="*/ 75 h 139"/>
                  <a:gd name="T2" fmla="*/ 57 w 113"/>
                  <a:gd name="T3" fmla="*/ 69 h 139"/>
                  <a:gd name="T4" fmla="*/ 61 w 113"/>
                  <a:gd name="T5" fmla="*/ 62 h 139"/>
                  <a:gd name="T6" fmla="*/ 64 w 113"/>
                  <a:gd name="T7" fmla="*/ 59 h 139"/>
                  <a:gd name="T8" fmla="*/ 74 w 113"/>
                  <a:gd name="T9" fmla="*/ 59 h 139"/>
                  <a:gd name="T10" fmla="*/ 81 w 113"/>
                  <a:gd name="T11" fmla="*/ 70 h 139"/>
                  <a:gd name="T12" fmla="*/ 84 w 113"/>
                  <a:gd name="T13" fmla="*/ 83 h 139"/>
                  <a:gd name="T14" fmla="*/ 83 w 113"/>
                  <a:gd name="T15" fmla="*/ 96 h 139"/>
                  <a:gd name="T16" fmla="*/ 87 w 113"/>
                  <a:gd name="T17" fmla="*/ 110 h 139"/>
                  <a:gd name="T18" fmla="*/ 91 w 113"/>
                  <a:gd name="T19" fmla="*/ 103 h 139"/>
                  <a:gd name="T20" fmla="*/ 97 w 113"/>
                  <a:gd name="T21" fmla="*/ 96 h 139"/>
                  <a:gd name="T22" fmla="*/ 104 w 113"/>
                  <a:gd name="T23" fmla="*/ 94 h 139"/>
                  <a:gd name="T24" fmla="*/ 111 w 113"/>
                  <a:gd name="T25" fmla="*/ 96 h 139"/>
                  <a:gd name="T26" fmla="*/ 113 w 113"/>
                  <a:gd name="T27" fmla="*/ 102 h 139"/>
                  <a:gd name="T28" fmla="*/ 111 w 113"/>
                  <a:gd name="T29" fmla="*/ 108 h 139"/>
                  <a:gd name="T30" fmla="*/ 109 w 113"/>
                  <a:gd name="T31" fmla="*/ 114 h 139"/>
                  <a:gd name="T32" fmla="*/ 104 w 113"/>
                  <a:gd name="T33" fmla="*/ 118 h 139"/>
                  <a:gd name="T34" fmla="*/ 98 w 113"/>
                  <a:gd name="T35" fmla="*/ 123 h 139"/>
                  <a:gd name="T36" fmla="*/ 92 w 113"/>
                  <a:gd name="T37" fmla="*/ 128 h 139"/>
                  <a:gd name="T38" fmla="*/ 85 w 113"/>
                  <a:gd name="T39" fmla="*/ 131 h 139"/>
                  <a:gd name="T40" fmla="*/ 80 w 113"/>
                  <a:gd name="T41" fmla="*/ 136 h 139"/>
                  <a:gd name="T42" fmla="*/ 77 w 113"/>
                  <a:gd name="T43" fmla="*/ 137 h 139"/>
                  <a:gd name="T44" fmla="*/ 72 w 113"/>
                  <a:gd name="T45" fmla="*/ 138 h 139"/>
                  <a:gd name="T46" fmla="*/ 67 w 113"/>
                  <a:gd name="T47" fmla="*/ 139 h 139"/>
                  <a:gd name="T48" fmla="*/ 61 w 113"/>
                  <a:gd name="T49" fmla="*/ 139 h 139"/>
                  <a:gd name="T50" fmla="*/ 54 w 113"/>
                  <a:gd name="T51" fmla="*/ 132 h 139"/>
                  <a:gd name="T52" fmla="*/ 55 w 113"/>
                  <a:gd name="T53" fmla="*/ 123 h 139"/>
                  <a:gd name="T54" fmla="*/ 59 w 113"/>
                  <a:gd name="T55" fmla="*/ 115 h 139"/>
                  <a:gd name="T56" fmla="*/ 58 w 113"/>
                  <a:gd name="T57" fmla="*/ 107 h 139"/>
                  <a:gd name="T58" fmla="*/ 51 w 113"/>
                  <a:gd name="T59" fmla="*/ 109 h 139"/>
                  <a:gd name="T60" fmla="*/ 44 w 113"/>
                  <a:gd name="T61" fmla="*/ 114 h 139"/>
                  <a:gd name="T62" fmla="*/ 36 w 113"/>
                  <a:gd name="T63" fmla="*/ 120 h 139"/>
                  <a:gd name="T64" fmla="*/ 28 w 113"/>
                  <a:gd name="T65" fmla="*/ 124 h 139"/>
                  <a:gd name="T66" fmla="*/ 21 w 113"/>
                  <a:gd name="T67" fmla="*/ 129 h 139"/>
                  <a:gd name="T68" fmla="*/ 14 w 113"/>
                  <a:gd name="T69" fmla="*/ 131 h 139"/>
                  <a:gd name="T70" fmla="*/ 7 w 113"/>
                  <a:gd name="T71" fmla="*/ 131 h 139"/>
                  <a:gd name="T72" fmla="*/ 0 w 113"/>
                  <a:gd name="T73" fmla="*/ 125 h 139"/>
                  <a:gd name="T74" fmla="*/ 16 w 113"/>
                  <a:gd name="T75" fmla="*/ 96 h 139"/>
                  <a:gd name="T76" fmla="*/ 27 w 113"/>
                  <a:gd name="T77" fmla="*/ 65 h 139"/>
                  <a:gd name="T78" fmla="*/ 32 w 113"/>
                  <a:gd name="T79" fmla="*/ 32 h 139"/>
                  <a:gd name="T80" fmla="*/ 28 w 113"/>
                  <a:gd name="T81" fmla="*/ 0 h 139"/>
                  <a:gd name="T82" fmla="*/ 45 w 113"/>
                  <a:gd name="T83" fmla="*/ 13 h 139"/>
                  <a:gd name="T84" fmla="*/ 51 w 113"/>
                  <a:gd name="T85" fmla="*/ 33 h 139"/>
                  <a:gd name="T86" fmla="*/ 51 w 113"/>
                  <a:gd name="T87" fmla="*/ 55 h 139"/>
                  <a:gd name="T88" fmla="*/ 54 w 113"/>
                  <a:gd name="T89" fmla="*/ 7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 h="139">
                    <a:moveTo>
                      <a:pt x="54" y="75"/>
                    </a:moveTo>
                    <a:lnTo>
                      <a:pt x="57" y="69"/>
                    </a:lnTo>
                    <a:lnTo>
                      <a:pt x="61" y="62"/>
                    </a:lnTo>
                    <a:lnTo>
                      <a:pt x="64" y="59"/>
                    </a:lnTo>
                    <a:lnTo>
                      <a:pt x="74" y="59"/>
                    </a:lnTo>
                    <a:lnTo>
                      <a:pt x="81" y="70"/>
                    </a:lnTo>
                    <a:lnTo>
                      <a:pt x="84" y="83"/>
                    </a:lnTo>
                    <a:lnTo>
                      <a:pt x="83" y="96"/>
                    </a:lnTo>
                    <a:lnTo>
                      <a:pt x="87" y="110"/>
                    </a:lnTo>
                    <a:lnTo>
                      <a:pt x="91" y="103"/>
                    </a:lnTo>
                    <a:lnTo>
                      <a:pt x="97" y="96"/>
                    </a:lnTo>
                    <a:lnTo>
                      <a:pt x="104" y="94"/>
                    </a:lnTo>
                    <a:lnTo>
                      <a:pt x="111" y="96"/>
                    </a:lnTo>
                    <a:lnTo>
                      <a:pt x="113" y="102"/>
                    </a:lnTo>
                    <a:lnTo>
                      <a:pt x="111" y="108"/>
                    </a:lnTo>
                    <a:lnTo>
                      <a:pt x="109" y="114"/>
                    </a:lnTo>
                    <a:lnTo>
                      <a:pt x="104" y="118"/>
                    </a:lnTo>
                    <a:lnTo>
                      <a:pt x="98" y="123"/>
                    </a:lnTo>
                    <a:lnTo>
                      <a:pt x="92" y="128"/>
                    </a:lnTo>
                    <a:lnTo>
                      <a:pt x="85" y="131"/>
                    </a:lnTo>
                    <a:lnTo>
                      <a:pt x="80" y="136"/>
                    </a:lnTo>
                    <a:lnTo>
                      <a:pt x="77" y="137"/>
                    </a:lnTo>
                    <a:lnTo>
                      <a:pt x="72" y="138"/>
                    </a:lnTo>
                    <a:lnTo>
                      <a:pt x="67" y="139"/>
                    </a:lnTo>
                    <a:lnTo>
                      <a:pt x="61" y="139"/>
                    </a:lnTo>
                    <a:lnTo>
                      <a:pt x="54" y="132"/>
                    </a:lnTo>
                    <a:lnTo>
                      <a:pt x="55" y="123"/>
                    </a:lnTo>
                    <a:lnTo>
                      <a:pt x="59" y="115"/>
                    </a:lnTo>
                    <a:lnTo>
                      <a:pt x="58" y="107"/>
                    </a:lnTo>
                    <a:lnTo>
                      <a:pt x="51" y="109"/>
                    </a:lnTo>
                    <a:lnTo>
                      <a:pt x="44" y="114"/>
                    </a:lnTo>
                    <a:lnTo>
                      <a:pt x="36" y="120"/>
                    </a:lnTo>
                    <a:lnTo>
                      <a:pt x="28" y="124"/>
                    </a:lnTo>
                    <a:lnTo>
                      <a:pt x="21" y="129"/>
                    </a:lnTo>
                    <a:lnTo>
                      <a:pt x="14" y="131"/>
                    </a:lnTo>
                    <a:lnTo>
                      <a:pt x="7" y="131"/>
                    </a:lnTo>
                    <a:lnTo>
                      <a:pt x="0" y="125"/>
                    </a:lnTo>
                    <a:lnTo>
                      <a:pt x="16" y="96"/>
                    </a:lnTo>
                    <a:lnTo>
                      <a:pt x="27" y="65"/>
                    </a:lnTo>
                    <a:lnTo>
                      <a:pt x="32" y="32"/>
                    </a:lnTo>
                    <a:lnTo>
                      <a:pt x="28" y="0"/>
                    </a:lnTo>
                    <a:lnTo>
                      <a:pt x="45" y="13"/>
                    </a:lnTo>
                    <a:lnTo>
                      <a:pt x="51" y="33"/>
                    </a:lnTo>
                    <a:lnTo>
                      <a:pt x="51" y="55"/>
                    </a:lnTo>
                    <a:lnTo>
                      <a:pt x="54"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C2864D1E-8F86-4B69-A93E-CCBEA14FA799}"/>
                  </a:ext>
                </a:extLst>
              </p:cNvPr>
              <p:cNvSpPr>
                <a:spLocks/>
              </p:cNvSpPr>
              <p:nvPr/>
            </p:nvSpPr>
            <p:spPr bwMode="auto">
              <a:xfrm>
                <a:off x="742" y="306"/>
                <a:ext cx="7" cy="6"/>
              </a:xfrm>
              <a:custGeom>
                <a:avLst/>
                <a:gdLst>
                  <a:gd name="T0" fmla="*/ 27 w 27"/>
                  <a:gd name="T1" fmla="*/ 12 h 25"/>
                  <a:gd name="T2" fmla="*/ 27 w 27"/>
                  <a:gd name="T3" fmla="*/ 25 h 25"/>
                  <a:gd name="T4" fmla="*/ 18 w 27"/>
                  <a:gd name="T5" fmla="*/ 20 h 25"/>
                  <a:gd name="T6" fmla="*/ 6 w 27"/>
                  <a:gd name="T7" fmla="*/ 14 h 25"/>
                  <a:gd name="T8" fmla="*/ 0 w 27"/>
                  <a:gd name="T9" fmla="*/ 8 h 25"/>
                  <a:gd name="T10" fmla="*/ 0 w 27"/>
                  <a:gd name="T11" fmla="*/ 0 h 25"/>
                  <a:gd name="T12" fmla="*/ 9 w 27"/>
                  <a:gd name="T13" fmla="*/ 0 h 25"/>
                  <a:gd name="T14" fmla="*/ 16 w 27"/>
                  <a:gd name="T15" fmla="*/ 2 h 25"/>
                  <a:gd name="T16" fmla="*/ 22 w 27"/>
                  <a:gd name="T17" fmla="*/ 7 h 25"/>
                  <a:gd name="T18" fmla="*/ 27 w 27"/>
                  <a:gd name="T19"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5">
                    <a:moveTo>
                      <a:pt x="27" y="12"/>
                    </a:moveTo>
                    <a:lnTo>
                      <a:pt x="27" y="25"/>
                    </a:lnTo>
                    <a:lnTo>
                      <a:pt x="18" y="20"/>
                    </a:lnTo>
                    <a:lnTo>
                      <a:pt x="6" y="14"/>
                    </a:lnTo>
                    <a:lnTo>
                      <a:pt x="0" y="8"/>
                    </a:lnTo>
                    <a:lnTo>
                      <a:pt x="0" y="0"/>
                    </a:lnTo>
                    <a:lnTo>
                      <a:pt x="9" y="0"/>
                    </a:lnTo>
                    <a:lnTo>
                      <a:pt x="16" y="2"/>
                    </a:lnTo>
                    <a:lnTo>
                      <a:pt x="22" y="7"/>
                    </a:lnTo>
                    <a:lnTo>
                      <a:pt x="2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2EA20E69-4337-4AED-B894-CCE2BD5620E0}"/>
                  </a:ext>
                </a:extLst>
              </p:cNvPr>
              <p:cNvSpPr>
                <a:spLocks/>
              </p:cNvSpPr>
              <p:nvPr/>
            </p:nvSpPr>
            <p:spPr bwMode="auto">
              <a:xfrm>
                <a:off x="703" y="308"/>
                <a:ext cx="13" cy="17"/>
              </a:xfrm>
              <a:custGeom>
                <a:avLst/>
                <a:gdLst>
                  <a:gd name="T0" fmla="*/ 49 w 49"/>
                  <a:gd name="T1" fmla="*/ 5 h 70"/>
                  <a:gd name="T2" fmla="*/ 48 w 49"/>
                  <a:gd name="T3" fmla="*/ 14 h 70"/>
                  <a:gd name="T4" fmla="*/ 43 w 49"/>
                  <a:gd name="T5" fmla="*/ 21 h 70"/>
                  <a:gd name="T6" fmla="*/ 35 w 49"/>
                  <a:gd name="T7" fmla="*/ 27 h 70"/>
                  <a:gd name="T8" fmla="*/ 30 w 49"/>
                  <a:gd name="T9" fmla="*/ 34 h 70"/>
                  <a:gd name="T10" fmla="*/ 31 w 49"/>
                  <a:gd name="T11" fmla="*/ 39 h 70"/>
                  <a:gd name="T12" fmla="*/ 36 w 49"/>
                  <a:gd name="T13" fmla="*/ 40 h 70"/>
                  <a:gd name="T14" fmla="*/ 43 w 49"/>
                  <a:gd name="T15" fmla="*/ 40 h 70"/>
                  <a:gd name="T16" fmla="*/ 47 w 49"/>
                  <a:gd name="T17" fmla="*/ 42 h 70"/>
                  <a:gd name="T18" fmla="*/ 49 w 49"/>
                  <a:gd name="T19" fmla="*/ 49 h 70"/>
                  <a:gd name="T20" fmla="*/ 48 w 49"/>
                  <a:gd name="T21" fmla="*/ 56 h 70"/>
                  <a:gd name="T22" fmla="*/ 45 w 49"/>
                  <a:gd name="T23" fmla="*/ 63 h 70"/>
                  <a:gd name="T24" fmla="*/ 40 w 49"/>
                  <a:gd name="T25" fmla="*/ 69 h 70"/>
                  <a:gd name="T26" fmla="*/ 34 w 49"/>
                  <a:gd name="T27" fmla="*/ 70 h 70"/>
                  <a:gd name="T28" fmla="*/ 27 w 49"/>
                  <a:gd name="T29" fmla="*/ 70 h 70"/>
                  <a:gd name="T30" fmla="*/ 22 w 49"/>
                  <a:gd name="T31" fmla="*/ 69 h 70"/>
                  <a:gd name="T32" fmla="*/ 17 w 49"/>
                  <a:gd name="T33" fmla="*/ 67 h 70"/>
                  <a:gd name="T34" fmla="*/ 11 w 49"/>
                  <a:gd name="T35" fmla="*/ 65 h 70"/>
                  <a:gd name="T36" fmla="*/ 8 w 49"/>
                  <a:gd name="T37" fmla="*/ 62 h 70"/>
                  <a:gd name="T38" fmla="*/ 4 w 49"/>
                  <a:gd name="T39" fmla="*/ 59 h 70"/>
                  <a:gd name="T40" fmla="*/ 1 w 49"/>
                  <a:gd name="T41" fmla="*/ 55 h 70"/>
                  <a:gd name="T42" fmla="*/ 0 w 49"/>
                  <a:gd name="T43" fmla="*/ 42 h 70"/>
                  <a:gd name="T44" fmla="*/ 4 w 49"/>
                  <a:gd name="T45" fmla="*/ 32 h 70"/>
                  <a:gd name="T46" fmla="*/ 9 w 49"/>
                  <a:gd name="T47" fmla="*/ 21 h 70"/>
                  <a:gd name="T48" fmla="*/ 17 w 49"/>
                  <a:gd name="T49" fmla="*/ 12 h 70"/>
                  <a:gd name="T50" fmla="*/ 23 w 49"/>
                  <a:gd name="T51" fmla="*/ 5 h 70"/>
                  <a:gd name="T52" fmla="*/ 34 w 49"/>
                  <a:gd name="T53" fmla="*/ 0 h 70"/>
                  <a:gd name="T54" fmla="*/ 43 w 49"/>
                  <a:gd name="T55" fmla="*/ 0 h 70"/>
                  <a:gd name="T56" fmla="*/ 49 w 49"/>
                  <a:gd name="T57"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70">
                    <a:moveTo>
                      <a:pt x="49" y="5"/>
                    </a:moveTo>
                    <a:lnTo>
                      <a:pt x="48" y="14"/>
                    </a:lnTo>
                    <a:lnTo>
                      <a:pt x="43" y="21"/>
                    </a:lnTo>
                    <a:lnTo>
                      <a:pt x="35" y="27"/>
                    </a:lnTo>
                    <a:lnTo>
                      <a:pt x="30" y="34"/>
                    </a:lnTo>
                    <a:lnTo>
                      <a:pt x="31" y="39"/>
                    </a:lnTo>
                    <a:lnTo>
                      <a:pt x="36" y="40"/>
                    </a:lnTo>
                    <a:lnTo>
                      <a:pt x="43" y="40"/>
                    </a:lnTo>
                    <a:lnTo>
                      <a:pt x="47" y="42"/>
                    </a:lnTo>
                    <a:lnTo>
                      <a:pt x="49" y="49"/>
                    </a:lnTo>
                    <a:lnTo>
                      <a:pt x="48" y="56"/>
                    </a:lnTo>
                    <a:lnTo>
                      <a:pt x="45" y="63"/>
                    </a:lnTo>
                    <a:lnTo>
                      <a:pt x="40" y="69"/>
                    </a:lnTo>
                    <a:lnTo>
                      <a:pt x="34" y="70"/>
                    </a:lnTo>
                    <a:lnTo>
                      <a:pt x="27" y="70"/>
                    </a:lnTo>
                    <a:lnTo>
                      <a:pt x="22" y="69"/>
                    </a:lnTo>
                    <a:lnTo>
                      <a:pt x="17" y="67"/>
                    </a:lnTo>
                    <a:lnTo>
                      <a:pt x="11" y="65"/>
                    </a:lnTo>
                    <a:lnTo>
                      <a:pt x="8" y="62"/>
                    </a:lnTo>
                    <a:lnTo>
                      <a:pt x="4" y="59"/>
                    </a:lnTo>
                    <a:lnTo>
                      <a:pt x="1" y="55"/>
                    </a:lnTo>
                    <a:lnTo>
                      <a:pt x="0" y="42"/>
                    </a:lnTo>
                    <a:lnTo>
                      <a:pt x="4" y="32"/>
                    </a:lnTo>
                    <a:lnTo>
                      <a:pt x="9" y="21"/>
                    </a:lnTo>
                    <a:lnTo>
                      <a:pt x="17" y="12"/>
                    </a:lnTo>
                    <a:lnTo>
                      <a:pt x="23" y="5"/>
                    </a:lnTo>
                    <a:lnTo>
                      <a:pt x="34" y="0"/>
                    </a:lnTo>
                    <a:lnTo>
                      <a:pt x="43" y="0"/>
                    </a:lnTo>
                    <a:lnTo>
                      <a:pt x="4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a:extLst>
                  <a:ext uri="{FF2B5EF4-FFF2-40B4-BE49-F238E27FC236}">
                    <a16:creationId xmlns:a16="http://schemas.microsoft.com/office/drawing/2014/main" id="{9BA9EAB1-7ABE-4928-A59F-C832391992AC}"/>
                  </a:ext>
                </a:extLst>
              </p:cNvPr>
              <p:cNvSpPr>
                <a:spLocks/>
              </p:cNvSpPr>
              <p:nvPr/>
            </p:nvSpPr>
            <p:spPr bwMode="auto">
              <a:xfrm>
                <a:off x="548" y="373"/>
                <a:ext cx="72" cy="18"/>
              </a:xfrm>
              <a:custGeom>
                <a:avLst/>
                <a:gdLst>
                  <a:gd name="T0" fmla="*/ 174 w 290"/>
                  <a:gd name="T1" fmla="*/ 73 h 73"/>
                  <a:gd name="T2" fmla="*/ 0 w 290"/>
                  <a:gd name="T3" fmla="*/ 58 h 73"/>
                  <a:gd name="T4" fmla="*/ 20 w 290"/>
                  <a:gd name="T5" fmla="*/ 49 h 73"/>
                  <a:gd name="T6" fmla="*/ 41 w 290"/>
                  <a:gd name="T7" fmla="*/ 42 h 73"/>
                  <a:gd name="T8" fmla="*/ 60 w 290"/>
                  <a:gd name="T9" fmla="*/ 35 h 73"/>
                  <a:gd name="T10" fmla="*/ 81 w 290"/>
                  <a:gd name="T11" fmla="*/ 28 h 73"/>
                  <a:gd name="T12" fmla="*/ 102 w 290"/>
                  <a:gd name="T13" fmla="*/ 23 h 73"/>
                  <a:gd name="T14" fmla="*/ 123 w 290"/>
                  <a:gd name="T15" fmla="*/ 16 h 73"/>
                  <a:gd name="T16" fmla="*/ 144 w 290"/>
                  <a:gd name="T17" fmla="*/ 9 h 73"/>
                  <a:gd name="T18" fmla="*/ 165 w 290"/>
                  <a:gd name="T19" fmla="*/ 0 h 73"/>
                  <a:gd name="T20" fmla="*/ 290 w 290"/>
                  <a:gd name="T21" fmla="*/ 17 h 73"/>
                  <a:gd name="T22" fmla="*/ 174 w 290"/>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73">
                    <a:moveTo>
                      <a:pt x="174" y="73"/>
                    </a:moveTo>
                    <a:lnTo>
                      <a:pt x="0" y="58"/>
                    </a:lnTo>
                    <a:lnTo>
                      <a:pt x="20" y="49"/>
                    </a:lnTo>
                    <a:lnTo>
                      <a:pt x="41" y="42"/>
                    </a:lnTo>
                    <a:lnTo>
                      <a:pt x="60" y="35"/>
                    </a:lnTo>
                    <a:lnTo>
                      <a:pt x="81" y="28"/>
                    </a:lnTo>
                    <a:lnTo>
                      <a:pt x="102" y="23"/>
                    </a:lnTo>
                    <a:lnTo>
                      <a:pt x="123" y="16"/>
                    </a:lnTo>
                    <a:lnTo>
                      <a:pt x="144" y="9"/>
                    </a:lnTo>
                    <a:lnTo>
                      <a:pt x="165" y="0"/>
                    </a:lnTo>
                    <a:lnTo>
                      <a:pt x="290" y="17"/>
                    </a:lnTo>
                    <a:lnTo>
                      <a:pt x="174" y="73"/>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a:extLst>
                  <a:ext uri="{FF2B5EF4-FFF2-40B4-BE49-F238E27FC236}">
                    <a16:creationId xmlns:a16="http://schemas.microsoft.com/office/drawing/2014/main" id="{5763DD94-519A-4FC9-8BA8-21BE71587898}"/>
                  </a:ext>
                </a:extLst>
              </p:cNvPr>
              <p:cNvSpPr>
                <a:spLocks/>
              </p:cNvSpPr>
              <p:nvPr/>
            </p:nvSpPr>
            <p:spPr bwMode="auto">
              <a:xfrm>
                <a:off x="574" y="381"/>
                <a:ext cx="301" cy="225"/>
              </a:xfrm>
              <a:custGeom>
                <a:avLst/>
                <a:gdLst>
                  <a:gd name="T0" fmla="*/ 856 w 1205"/>
                  <a:gd name="T1" fmla="*/ 69 h 901"/>
                  <a:gd name="T2" fmla="*/ 873 w 1205"/>
                  <a:gd name="T3" fmla="*/ 78 h 901"/>
                  <a:gd name="T4" fmla="*/ 895 w 1205"/>
                  <a:gd name="T5" fmla="*/ 62 h 901"/>
                  <a:gd name="T6" fmla="*/ 913 w 1205"/>
                  <a:gd name="T7" fmla="*/ 43 h 901"/>
                  <a:gd name="T8" fmla="*/ 978 w 1205"/>
                  <a:gd name="T9" fmla="*/ 60 h 901"/>
                  <a:gd name="T10" fmla="*/ 1064 w 1205"/>
                  <a:gd name="T11" fmla="*/ 118 h 901"/>
                  <a:gd name="T12" fmla="*/ 1119 w 1205"/>
                  <a:gd name="T13" fmla="*/ 198 h 901"/>
                  <a:gd name="T14" fmla="*/ 1153 w 1205"/>
                  <a:gd name="T15" fmla="*/ 314 h 901"/>
                  <a:gd name="T16" fmla="*/ 1183 w 1205"/>
                  <a:gd name="T17" fmla="*/ 432 h 901"/>
                  <a:gd name="T18" fmla="*/ 1199 w 1205"/>
                  <a:gd name="T19" fmla="*/ 514 h 901"/>
                  <a:gd name="T20" fmla="*/ 1180 w 1205"/>
                  <a:gd name="T21" fmla="*/ 535 h 901"/>
                  <a:gd name="T22" fmla="*/ 1161 w 1205"/>
                  <a:gd name="T23" fmla="*/ 553 h 901"/>
                  <a:gd name="T24" fmla="*/ 1143 w 1205"/>
                  <a:gd name="T25" fmla="*/ 502 h 901"/>
                  <a:gd name="T26" fmla="*/ 1118 w 1205"/>
                  <a:gd name="T27" fmla="*/ 415 h 901"/>
                  <a:gd name="T28" fmla="*/ 1103 w 1205"/>
                  <a:gd name="T29" fmla="*/ 371 h 901"/>
                  <a:gd name="T30" fmla="*/ 1122 w 1205"/>
                  <a:gd name="T31" fmla="*/ 732 h 901"/>
                  <a:gd name="T32" fmla="*/ 1115 w 1205"/>
                  <a:gd name="T33" fmla="*/ 837 h 901"/>
                  <a:gd name="T34" fmla="*/ 1038 w 1205"/>
                  <a:gd name="T35" fmla="*/ 857 h 901"/>
                  <a:gd name="T36" fmla="*/ 959 w 1205"/>
                  <a:gd name="T37" fmla="*/ 860 h 901"/>
                  <a:gd name="T38" fmla="*/ 876 w 1205"/>
                  <a:gd name="T39" fmla="*/ 856 h 901"/>
                  <a:gd name="T40" fmla="*/ 796 w 1205"/>
                  <a:gd name="T41" fmla="*/ 854 h 901"/>
                  <a:gd name="T42" fmla="*/ 716 w 1205"/>
                  <a:gd name="T43" fmla="*/ 866 h 901"/>
                  <a:gd name="T44" fmla="*/ 640 w 1205"/>
                  <a:gd name="T45" fmla="*/ 884 h 901"/>
                  <a:gd name="T46" fmla="*/ 569 w 1205"/>
                  <a:gd name="T47" fmla="*/ 871 h 901"/>
                  <a:gd name="T48" fmla="*/ 496 w 1205"/>
                  <a:gd name="T49" fmla="*/ 881 h 901"/>
                  <a:gd name="T50" fmla="*/ 437 w 1205"/>
                  <a:gd name="T51" fmla="*/ 895 h 901"/>
                  <a:gd name="T52" fmla="*/ 377 w 1205"/>
                  <a:gd name="T53" fmla="*/ 888 h 901"/>
                  <a:gd name="T54" fmla="*/ 323 w 1205"/>
                  <a:gd name="T55" fmla="*/ 898 h 901"/>
                  <a:gd name="T56" fmla="*/ 301 w 1205"/>
                  <a:gd name="T57" fmla="*/ 901 h 901"/>
                  <a:gd name="T58" fmla="*/ 289 w 1205"/>
                  <a:gd name="T59" fmla="*/ 899 h 901"/>
                  <a:gd name="T60" fmla="*/ 274 w 1205"/>
                  <a:gd name="T61" fmla="*/ 652 h 901"/>
                  <a:gd name="T62" fmla="*/ 267 w 1205"/>
                  <a:gd name="T63" fmla="*/ 529 h 901"/>
                  <a:gd name="T64" fmla="*/ 246 w 1205"/>
                  <a:gd name="T65" fmla="*/ 415 h 901"/>
                  <a:gd name="T66" fmla="*/ 223 w 1205"/>
                  <a:gd name="T67" fmla="*/ 373 h 901"/>
                  <a:gd name="T68" fmla="*/ 216 w 1205"/>
                  <a:gd name="T69" fmla="*/ 397 h 901"/>
                  <a:gd name="T70" fmla="*/ 222 w 1205"/>
                  <a:gd name="T71" fmla="*/ 625 h 901"/>
                  <a:gd name="T72" fmla="*/ 177 w 1205"/>
                  <a:gd name="T73" fmla="*/ 614 h 901"/>
                  <a:gd name="T74" fmla="*/ 124 w 1205"/>
                  <a:gd name="T75" fmla="*/ 581 h 901"/>
                  <a:gd name="T76" fmla="*/ 69 w 1205"/>
                  <a:gd name="T77" fmla="*/ 538 h 901"/>
                  <a:gd name="T78" fmla="*/ 25 w 1205"/>
                  <a:gd name="T79" fmla="*/ 493 h 901"/>
                  <a:gd name="T80" fmla="*/ 1 w 1205"/>
                  <a:gd name="T81" fmla="*/ 459 h 901"/>
                  <a:gd name="T82" fmla="*/ 40 w 1205"/>
                  <a:gd name="T83" fmla="*/ 373 h 901"/>
                  <a:gd name="T84" fmla="*/ 102 w 1205"/>
                  <a:gd name="T85" fmla="*/ 253 h 901"/>
                  <a:gd name="T86" fmla="*/ 206 w 1205"/>
                  <a:gd name="T87" fmla="*/ 159 h 901"/>
                  <a:gd name="T88" fmla="*/ 262 w 1205"/>
                  <a:gd name="T89" fmla="*/ 136 h 901"/>
                  <a:gd name="T90" fmla="*/ 318 w 1205"/>
                  <a:gd name="T91" fmla="*/ 117 h 901"/>
                  <a:gd name="T92" fmla="*/ 374 w 1205"/>
                  <a:gd name="T93" fmla="*/ 95 h 901"/>
                  <a:gd name="T94" fmla="*/ 429 w 1205"/>
                  <a:gd name="T95" fmla="*/ 74 h 901"/>
                  <a:gd name="T96" fmla="*/ 484 w 1205"/>
                  <a:gd name="T97" fmla="*/ 51 h 901"/>
                  <a:gd name="T98" fmla="*/ 526 w 1205"/>
                  <a:gd name="T99" fmla="*/ 58 h 901"/>
                  <a:gd name="T100" fmla="*/ 565 w 1205"/>
                  <a:gd name="T101" fmla="*/ 74 h 901"/>
                  <a:gd name="T102" fmla="*/ 608 w 1205"/>
                  <a:gd name="T103" fmla="*/ 85 h 901"/>
                  <a:gd name="T104" fmla="*/ 652 w 1205"/>
                  <a:gd name="T105" fmla="*/ 88 h 901"/>
                  <a:gd name="T106" fmla="*/ 696 w 1205"/>
                  <a:gd name="T107" fmla="*/ 85 h 901"/>
                  <a:gd name="T108" fmla="*/ 745 w 1205"/>
                  <a:gd name="T109" fmla="*/ 74 h 901"/>
                  <a:gd name="T110" fmla="*/ 802 w 1205"/>
                  <a:gd name="T111" fmla="*/ 51 h 901"/>
                  <a:gd name="T112" fmla="*/ 849 w 1205"/>
                  <a:gd name="T113" fmla="*/ 16 h 901"/>
                  <a:gd name="T114" fmla="*/ 876 w 1205"/>
                  <a:gd name="T115" fmla="*/ 2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5" h="901">
                    <a:moveTo>
                      <a:pt x="865" y="45"/>
                    </a:moveTo>
                    <a:lnTo>
                      <a:pt x="857" y="55"/>
                    </a:lnTo>
                    <a:lnTo>
                      <a:pt x="856" y="69"/>
                    </a:lnTo>
                    <a:lnTo>
                      <a:pt x="858" y="79"/>
                    </a:lnTo>
                    <a:lnTo>
                      <a:pt x="865" y="83"/>
                    </a:lnTo>
                    <a:lnTo>
                      <a:pt x="873" y="78"/>
                    </a:lnTo>
                    <a:lnTo>
                      <a:pt x="880" y="73"/>
                    </a:lnTo>
                    <a:lnTo>
                      <a:pt x="887" y="67"/>
                    </a:lnTo>
                    <a:lnTo>
                      <a:pt x="895" y="62"/>
                    </a:lnTo>
                    <a:lnTo>
                      <a:pt x="901" y="56"/>
                    </a:lnTo>
                    <a:lnTo>
                      <a:pt x="908" y="50"/>
                    </a:lnTo>
                    <a:lnTo>
                      <a:pt x="913" y="43"/>
                    </a:lnTo>
                    <a:lnTo>
                      <a:pt x="920" y="37"/>
                    </a:lnTo>
                    <a:lnTo>
                      <a:pt x="948" y="48"/>
                    </a:lnTo>
                    <a:lnTo>
                      <a:pt x="978" y="60"/>
                    </a:lnTo>
                    <a:lnTo>
                      <a:pt x="1008" y="77"/>
                    </a:lnTo>
                    <a:lnTo>
                      <a:pt x="1038" y="95"/>
                    </a:lnTo>
                    <a:lnTo>
                      <a:pt x="1064" y="118"/>
                    </a:lnTo>
                    <a:lnTo>
                      <a:pt x="1088" y="142"/>
                    </a:lnTo>
                    <a:lnTo>
                      <a:pt x="1106" y="169"/>
                    </a:lnTo>
                    <a:lnTo>
                      <a:pt x="1119" y="198"/>
                    </a:lnTo>
                    <a:lnTo>
                      <a:pt x="1132" y="237"/>
                    </a:lnTo>
                    <a:lnTo>
                      <a:pt x="1143" y="276"/>
                    </a:lnTo>
                    <a:lnTo>
                      <a:pt x="1153" y="314"/>
                    </a:lnTo>
                    <a:lnTo>
                      <a:pt x="1163" y="354"/>
                    </a:lnTo>
                    <a:lnTo>
                      <a:pt x="1173" y="393"/>
                    </a:lnTo>
                    <a:lnTo>
                      <a:pt x="1183" y="432"/>
                    </a:lnTo>
                    <a:lnTo>
                      <a:pt x="1193" y="471"/>
                    </a:lnTo>
                    <a:lnTo>
                      <a:pt x="1205" y="509"/>
                    </a:lnTo>
                    <a:lnTo>
                      <a:pt x="1199" y="514"/>
                    </a:lnTo>
                    <a:lnTo>
                      <a:pt x="1193" y="521"/>
                    </a:lnTo>
                    <a:lnTo>
                      <a:pt x="1187" y="528"/>
                    </a:lnTo>
                    <a:lnTo>
                      <a:pt x="1180" y="535"/>
                    </a:lnTo>
                    <a:lnTo>
                      <a:pt x="1175" y="542"/>
                    </a:lnTo>
                    <a:lnTo>
                      <a:pt x="1169" y="548"/>
                    </a:lnTo>
                    <a:lnTo>
                      <a:pt x="1161" y="553"/>
                    </a:lnTo>
                    <a:lnTo>
                      <a:pt x="1154" y="555"/>
                    </a:lnTo>
                    <a:lnTo>
                      <a:pt x="1150" y="531"/>
                    </a:lnTo>
                    <a:lnTo>
                      <a:pt x="1143" y="502"/>
                    </a:lnTo>
                    <a:lnTo>
                      <a:pt x="1135" y="472"/>
                    </a:lnTo>
                    <a:lnTo>
                      <a:pt x="1126" y="442"/>
                    </a:lnTo>
                    <a:lnTo>
                      <a:pt x="1118" y="415"/>
                    </a:lnTo>
                    <a:lnTo>
                      <a:pt x="1110" y="393"/>
                    </a:lnTo>
                    <a:lnTo>
                      <a:pt x="1105" y="377"/>
                    </a:lnTo>
                    <a:lnTo>
                      <a:pt x="1103" y="371"/>
                    </a:lnTo>
                    <a:lnTo>
                      <a:pt x="1097" y="438"/>
                    </a:lnTo>
                    <a:lnTo>
                      <a:pt x="1122" y="695"/>
                    </a:lnTo>
                    <a:lnTo>
                      <a:pt x="1122" y="732"/>
                    </a:lnTo>
                    <a:lnTo>
                      <a:pt x="1122" y="768"/>
                    </a:lnTo>
                    <a:lnTo>
                      <a:pt x="1120" y="802"/>
                    </a:lnTo>
                    <a:lnTo>
                      <a:pt x="1115" y="837"/>
                    </a:lnTo>
                    <a:lnTo>
                      <a:pt x="1090" y="846"/>
                    </a:lnTo>
                    <a:lnTo>
                      <a:pt x="1064" y="852"/>
                    </a:lnTo>
                    <a:lnTo>
                      <a:pt x="1038" y="857"/>
                    </a:lnTo>
                    <a:lnTo>
                      <a:pt x="1012" y="859"/>
                    </a:lnTo>
                    <a:lnTo>
                      <a:pt x="985" y="860"/>
                    </a:lnTo>
                    <a:lnTo>
                      <a:pt x="959" y="860"/>
                    </a:lnTo>
                    <a:lnTo>
                      <a:pt x="931" y="859"/>
                    </a:lnTo>
                    <a:lnTo>
                      <a:pt x="904" y="857"/>
                    </a:lnTo>
                    <a:lnTo>
                      <a:pt x="876" y="856"/>
                    </a:lnTo>
                    <a:lnTo>
                      <a:pt x="849" y="854"/>
                    </a:lnTo>
                    <a:lnTo>
                      <a:pt x="823" y="854"/>
                    </a:lnTo>
                    <a:lnTo>
                      <a:pt x="796" y="854"/>
                    </a:lnTo>
                    <a:lnTo>
                      <a:pt x="768" y="857"/>
                    </a:lnTo>
                    <a:lnTo>
                      <a:pt x="742" y="860"/>
                    </a:lnTo>
                    <a:lnTo>
                      <a:pt x="716" y="866"/>
                    </a:lnTo>
                    <a:lnTo>
                      <a:pt x="690" y="874"/>
                    </a:lnTo>
                    <a:lnTo>
                      <a:pt x="665" y="883"/>
                    </a:lnTo>
                    <a:lnTo>
                      <a:pt x="640" y="884"/>
                    </a:lnTo>
                    <a:lnTo>
                      <a:pt x="617" y="881"/>
                    </a:lnTo>
                    <a:lnTo>
                      <a:pt x="593" y="876"/>
                    </a:lnTo>
                    <a:lnTo>
                      <a:pt x="569" y="871"/>
                    </a:lnTo>
                    <a:lnTo>
                      <a:pt x="545" y="869"/>
                    </a:lnTo>
                    <a:lnTo>
                      <a:pt x="520" y="871"/>
                    </a:lnTo>
                    <a:lnTo>
                      <a:pt x="496" y="881"/>
                    </a:lnTo>
                    <a:lnTo>
                      <a:pt x="476" y="892"/>
                    </a:lnTo>
                    <a:lnTo>
                      <a:pt x="456" y="895"/>
                    </a:lnTo>
                    <a:lnTo>
                      <a:pt x="437" y="895"/>
                    </a:lnTo>
                    <a:lnTo>
                      <a:pt x="417" y="893"/>
                    </a:lnTo>
                    <a:lnTo>
                      <a:pt x="398" y="891"/>
                    </a:lnTo>
                    <a:lnTo>
                      <a:pt x="377" y="888"/>
                    </a:lnTo>
                    <a:lnTo>
                      <a:pt x="356" y="890"/>
                    </a:lnTo>
                    <a:lnTo>
                      <a:pt x="334" y="894"/>
                    </a:lnTo>
                    <a:lnTo>
                      <a:pt x="323" y="898"/>
                    </a:lnTo>
                    <a:lnTo>
                      <a:pt x="314" y="900"/>
                    </a:lnTo>
                    <a:lnTo>
                      <a:pt x="308" y="901"/>
                    </a:lnTo>
                    <a:lnTo>
                      <a:pt x="301" y="901"/>
                    </a:lnTo>
                    <a:lnTo>
                      <a:pt x="297" y="900"/>
                    </a:lnTo>
                    <a:lnTo>
                      <a:pt x="293" y="899"/>
                    </a:lnTo>
                    <a:lnTo>
                      <a:pt x="289" y="899"/>
                    </a:lnTo>
                    <a:lnTo>
                      <a:pt x="287" y="898"/>
                    </a:lnTo>
                    <a:lnTo>
                      <a:pt x="276" y="693"/>
                    </a:lnTo>
                    <a:lnTo>
                      <a:pt x="274" y="652"/>
                    </a:lnTo>
                    <a:lnTo>
                      <a:pt x="271" y="610"/>
                    </a:lnTo>
                    <a:lnTo>
                      <a:pt x="270" y="570"/>
                    </a:lnTo>
                    <a:lnTo>
                      <a:pt x="267" y="529"/>
                    </a:lnTo>
                    <a:lnTo>
                      <a:pt x="263" y="491"/>
                    </a:lnTo>
                    <a:lnTo>
                      <a:pt x="257" y="452"/>
                    </a:lnTo>
                    <a:lnTo>
                      <a:pt x="246" y="415"/>
                    </a:lnTo>
                    <a:lnTo>
                      <a:pt x="232" y="377"/>
                    </a:lnTo>
                    <a:lnTo>
                      <a:pt x="228" y="374"/>
                    </a:lnTo>
                    <a:lnTo>
                      <a:pt x="223" y="373"/>
                    </a:lnTo>
                    <a:lnTo>
                      <a:pt x="218" y="371"/>
                    </a:lnTo>
                    <a:lnTo>
                      <a:pt x="212" y="369"/>
                    </a:lnTo>
                    <a:lnTo>
                      <a:pt x="216" y="397"/>
                    </a:lnTo>
                    <a:lnTo>
                      <a:pt x="224" y="465"/>
                    </a:lnTo>
                    <a:lnTo>
                      <a:pt x="228" y="549"/>
                    </a:lnTo>
                    <a:lnTo>
                      <a:pt x="222" y="625"/>
                    </a:lnTo>
                    <a:lnTo>
                      <a:pt x="209" y="624"/>
                    </a:lnTo>
                    <a:lnTo>
                      <a:pt x="194" y="621"/>
                    </a:lnTo>
                    <a:lnTo>
                      <a:pt x="177" y="614"/>
                    </a:lnTo>
                    <a:lnTo>
                      <a:pt x="160" y="604"/>
                    </a:lnTo>
                    <a:lnTo>
                      <a:pt x="142" y="594"/>
                    </a:lnTo>
                    <a:lnTo>
                      <a:pt x="124" y="581"/>
                    </a:lnTo>
                    <a:lnTo>
                      <a:pt x="105" y="567"/>
                    </a:lnTo>
                    <a:lnTo>
                      <a:pt x="87" y="553"/>
                    </a:lnTo>
                    <a:lnTo>
                      <a:pt x="69" y="538"/>
                    </a:lnTo>
                    <a:lnTo>
                      <a:pt x="53" y="522"/>
                    </a:lnTo>
                    <a:lnTo>
                      <a:pt x="38" y="507"/>
                    </a:lnTo>
                    <a:lnTo>
                      <a:pt x="25" y="493"/>
                    </a:lnTo>
                    <a:lnTo>
                      <a:pt x="14" y="480"/>
                    </a:lnTo>
                    <a:lnTo>
                      <a:pt x="6" y="470"/>
                    </a:lnTo>
                    <a:lnTo>
                      <a:pt x="1" y="459"/>
                    </a:lnTo>
                    <a:lnTo>
                      <a:pt x="0" y="452"/>
                    </a:lnTo>
                    <a:lnTo>
                      <a:pt x="21" y="414"/>
                    </a:lnTo>
                    <a:lnTo>
                      <a:pt x="40" y="373"/>
                    </a:lnTo>
                    <a:lnTo>
                      <a:pt x="59" y="332"/>
                    </a:lnTo>
                    <a:lnTo>
                      <a:pt x="78" y="292"/>
                    </a:lnTo>
                    <a:lnTo>
                      <a:pt x="102" y="253"/>
                    </a:lnTo>
                    <a:lnTo>
                      <a:pt x="129" y="218"/>
                    </a:lnTo>
                    <a:lnTo>
                      <a:pt x="164" y="186"/>
                    </a:lnTo>
                    <a:lnTo>
                      <a:pt x="206" y="159"/>
                    </a:lnTo>
                    <a:lnTo>
                      <a:pt x="224" y="152"/>
                    </a:lnTo>
                    <a:lnTo>
                      <a:pt x="244" y="145"/>
                    </a:lnTo>
                    <a:lnTo>
                      <a:pt x="262" y="136"/>
                    </a:lnTo>
                    <a:lnTo>
                      <a:pt x="280" y="131"/>
                    </a:lnTo>
                    <a:lnTo>
                      <a:pt x="300" y="124"/>
                    </a:lnTo>
                    <a:lnTo>
                      <a:pt x="318" y="117"/>
                    </a:lnTo>
                    <a:lnTo>
                      <a:pt x="336" y="109"/>
                    </a:lnTo>
                    <a:lnTo>
                      <a:pt x="356" y="102"/>
                    </a:lnTo>
                    <a:lnTo>
                      <a:pt x="374" y="95"/>
                    </a:lnTo>
                    <a:lnTo>
                      <a:pt x="392" y="88"/>
                    </a:lnTo>
                    <a:lnTo>
                      <a:pt x="411" y="81"/>
                    </a:lnTo>
                    <a:lnTo>
                      <a:pt x="429" y="74"/>
                    </a:lnTo>
                    <a:lnTo>
                      <a:pt x="447" y="66"/>
                    </a:lnTo>
                    <a:lnTo>
                      <a:pt x="466" y="59"/>
                    </a:lnTo>
                    <a:lnTo>
                      <a:pt x="484" y="51"/>
                    </a:lnTo>
                    <a:lnTo>
                      <a:pt x="502" y="43"/>
                    </a:lnTo>
                    <a:lnTo>
                      <a:pt x="514" y="51"/>
                    </a:lnTo>
                    <a:lnTo>
                      <a:pt x="526" y="58"/>
                    </a:lnTo>
                    <a:lnTo>
                      <a:pt x="539" y="64"/>
                    </a:lnTo>
                    <a:lnTo>
                      <a:pt x="552" y="70"/>
                    </a:lnTo>
                    <a:lnTo>
                      <a:pt x="565" y="74"/>
                    </a:lnTo>
                    <a:lnTo>
                      <a:pt x="579" y="79"/>
                    </a:lnTo>
                    <a:lnTo>
                      <a:pt x="593" y="83"/>
                    </a:lnTo>
                    <a:lnTo>
                      <a:pt x="608" y="85"/>
                    </a:lnTo>
                    <a:lnTo>
                      <a:pt x="622" y="86"/>
                    </a:lnTo>
                    <a:lnTo>
                      <a:pt x="638" y="87"/>
                    </a:lnTo>
                    <a:lnTo>
                      <a:pt x="652" y="88"/>
                    </a:lnTo>
                    <a:lnTo>
                      <a:pt x="666" y="88"/>
                    </a:lnTo>
                    <a:lnTo>
                      <a:pt x="682" y="87"/>
                    </a:lnTo>
                    <a:lnTo>
                      <a:pt x="696" y="85"/>
                    </a:lnTo>
                    <a:lnTo>
                      <a:pt x="711" y="84"/>
                    </a:lnTo>
                    <a:lnTo>
                      <a:pt x="725" y="80"/>
                    </a:lnTo>
                    <a:lnTo>
                      <a:pt x="745" y="74"/>
                    </a:lnTo>
                    <a:lnTo>
                      <a:pt x="764" y="67"/>
                    </a:lnTo>
                    <a:lnTo>
                      <a:pt x="784" y="59"/>
                    </a:lnTo>
                    <a:lnTo>
                      <a:pt x="802" y="51"/>
                    </a:lnTo>
                    <a:lnTo>
                      <a:pt x="819" y="40"/>
                    </a:lnTo>
                    <a:lnTo>
                      <a:pt x="836" y="29"/>
                    </a:lnTo>
                    <a:lnTo>
                      <a:pt x="849" y="16"/>
                    </a:lnTo>
                    <a:lnTo>
                      <a:pt x="861" y="0"/>
                    </a:lnTo>
                    <a:lnTo>
                      <a:pt x="871" y="9"/>
                    </a:lnTo>
                    <a:lnTo>
                      <a:pt x="876" y="21"/>
                    </a:lnTo>
                    <a:lnTo>
                      <a:pt x="874" y="32"/>
                    </a:lnTo>
                    <a:lnTo>
                      <a:pt x="865" y="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a:extLst>
                  <a:ext uri="{FF2B5EF4-FFF2-40B4-BE49-F238E27FC236}">
                    <a16:creationId xmlns:a16="http://schemas.microsoft.com/office/drawing/2014/main" id="{721DEF5A-AC0F-417F-887A-22BFE77160DB}"/>
                  </a:ext>
                </a:extLst>
              </p:cNvPr>
              <p:cNvSpPr>
                <a:spLocks/>
              </p:cNvSpPr>
              <p:nvPr/>
            </p:nvSpPr>
            <p:spPr bwMode="auto">
              <a:xfrm>
                <a:off x="592" y="381"/>
                <a:ext cx="35" cy="46"/>
              </a:xfrm>
              <a:custGeom>
                <a:avLst/>
                <a:gdLst>
                  <a:gd name="T0" fmla="*/ 140 w 140"/>
                  <a:gd name="T1" fmla="*/ 98 h 185"/>
                  <a:gd name="T2" fmla="*/ 126 w 140"/>
                  <a:gd name="T3" fmla="*/ 107 h 185"/>
                  <a:gd name="T4" fmla="*/ 112 w 140"/>
                  <a:gd name="T5" fmla="*/ 117 h 185"/>
                  <a:gd name="T6" fmla="*/ 97 w 140"/>
                  <a:gd name="T7" fmla="*/ 127 h 185"/>
                  <a:gd name="T8" fmla="*/ 83 w 140"/>
                  <a:gd name="T9" fmla="*/ 138 h 185"/>
                  <a:gd name="T10" fmla="*/ 69 w 140"/>
                  <a:gd name="T11" fmla="*/ 148 h 185"/>
                  <a:gd name="T12" fmla="*/ 56 w 140"/>
                  <a:gd name="T13" fmla="*/ 159 h 185"/>
                  <a:gd name="T14" fmla="*/ 44 w 140"/>
                  <a:gd name="T15" fmla="*/ 172 h 185"/>
                  <a:gd name="T16" fmla="*/ 32 w 140"/>
                  <a:gd name="T17" fmla="*/ 185 h 185"/>
                  <a:gd name="T18" fmla="*/ 32 w 140"/>
                  <a:gd name="T19" fmla="*/ 174 h 185"/>
                  <a:gd name="T20" fmla="*/ 35 w 140"/>
                  <a:gd name="T21" fmla="*/ 162 h 185"/>
                  <a:gd name="T22" fmla="*/ 41 w 140"/>
                  <a:gd name="T23" fmla="*/ 151 h 185"/>
                  <a:gd name="T24" fmla="*/ 47 w 140"/>
                  <a:gd name="T25" fmla="*/ 139 h 185"/>
                  <a:gd name="T26" fmla="*/ 50 w 140"/>
                  <a:gd name="T27" fmla="*/ 126 h 185"/>
                  <a:gd name="T28" fmla="*/ 50 w 140"/>
                  <a:gd name="T29" fmla="*/ 115 h 185"/>
                  <a:gd name="T30" fmla="*/ 45 w 140"/>
                  <a:gd name="T31" fmla="*/ 104 h 185"/>
                  <a:gd name="T32" fmla="*/ 32 w 140"/>
                  <a:gd name="T33" fmla="*/ 95 h 185"/>
                  <a:gd name="T34" fmla="*/ 19 w 140"/>
                  <a:gd name="T35" fmla="*/ 92 h 185"/>
                  <a:gd name="T36" fmla="*/ 9 w 140"/>
                  <a:gd name="T37" fmla="*/ 93 h 185"/>
                  <a:gd name="T38" fmla="*/ 1 w 140"/>
                  <a:gd name="T39" fmla="*/ 92 h 185"/>
                  <a:gd name="T40" fmla="*/ 0 w 140"/>
                  <a:gd name="T41" fmla="*/ 81 h 185"/>
                  <a:gd name="T42" fmla="*/ 0 w 140"/>
                  <a:gd name="T43" fmla="*/ 71 h 185"/>
                  <a:gd name="T44" fmla="*/ 140 w 140"/>
                  <a:gd name="T45" fmla="*/ 0 h 185"/>
                  <a:gd name="T46" fmla="*/ 140 w 140"/>
                  <a:gd name="T47" fmla="*/ 9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85">
                    <a:moveTo>
                      <a:pt x="140" y="98"/>
                    </a:moveTo>
                    <a:lnTo>
                      <a:pt x="126" y="107"/>
                    </a:lnTo>
                    <a:lnTo>
                      <a:pt x="112" y="117"/>
                    </a:lnTo>
                    <a:lnTo>
                      <a:pt x="97" y="127"/>
                    </a:lnTo>
                    <a:lnTo>
                      <a:pt x="83" y="138"/>
                    </a:lnTo>
                    <a:lnTo>
                      <a:pt x="69" y="148"/>
                    </a:lnTo>
                    <a:lnTo>
                      <a:pt x="56" y="159"/>
                    </a:lnTo>
                    <a:lnTo>
                      <a:pt x="44" y="172"/>
                    </a:lnTo>
                    <a:lnTo>
                      <a:pt x="32" y="185"/>
                    </a:lnTo>
                    <a:lnTo>
                      <a:pt x="32" y="174"/>
                    </a:lnTo>
                    <a:lnTo>
                      <a:pt x="35" y="162"/>
                    </a:lnTo>
                    <a:lnTo>
                      <a:pt x="41" y="151"/>
                    </a:lnTo>
                    <a:lnTo>
                      <a:pt x="47" y="139"/>
                    </a:lnTo>
                    <a:lnTo>
                      <a:pt x="50" y="126"/>
                    </a:lnTo>
                    <a:lnTo>
                      <a:pt x="50" y="115"/>
                    </a:lnTo>
                    <a:lnTo>
                      <a:pt x="45" y="104"/>
                    </a:lnTo>
                    <a:lnTo>
                      <a:pt x="32" y="95"/>
                    </a:lnTo>
                    <a:lnTo>
                      <a:pt x="19" y="92"/>
                    </a:lnTo>
                    <a:lnTo>
                      <a:pt x="9" y="93"/>
                    </a:lnTo>
                    <a:lnTo>
                      <a:pt x="1" y="92"/>
                    </a:lnTo>
                    <a:lnTo>
                      <a:pt x="0" y="81"/>
                    </a:lnTo>
                    <a:lnTo>
                      <a:pt x="0" y="71"/>
                    </a:lnTo>
                    <a:lnTo>
                      <a:pt x="140" y="0"/>
                    </a:lnTo>
                    <a:lnTo>
                      <a:pt x="140" y="98"/>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a:extLst>
                  <a:ext uri="{FF2B5EF4-FFF2-40B4-BE49-F238E27FC236}">
                    <a16:creationId xmlns:a16="http://schemas.microsoft.com/office/drawing/2014/main" id="{6FE2A8EB-483B-449C-9A98-0634CD82B1D0}"/>
                  </a:ext>
                </a:extLst>
              </p:cNvPr>
              <p:cNvSpPr>
                <a:spLocks/>
              </p:cNvSpPr>
              <p:nvPr/>
            </p:nvSpPr>
            <p:spPr bwMode="auto">
              <a:xfrm>
                <a:off x="540" y="396"/>
                <a:ext cx="42" cy="29"/>
              </a:xfrm>
              <a:custGeom>
                <a:avLst/>
                <a:gdLst>
                  <a:gd name="T0" fmla="*/ 168 w 168"/>
                  <a:gd name="T1" fmla="*/ 61 h 117"/>
                  <a:gd name="T2" fmla="*/ 107 w 168"/>
                  <a:gd name="T3" fmla="*/ 114 h 117"/>
                  <a:gd name="T4" fmla="*/ 94 w 168"/>
                  <a:gd name="T5" fmla="*/ 115 h 117"/>
                  <a:gd name="T6" fmla="*/ 81 w 168"/>
                  <a:gd name="T7" fmla="*/ 116 h 117"/>
                  <a:gd name="T8" fmla="*/ 67 w 168"/>
                  <a:gd name="T9" fmla="*/ 116 h 117"/>
                  <a:gd name="T10" fmla="*/ 54 w 168"/>
                  <a:gd name="T11" fmla="*/ 117 h 117"/>
                  <a:gd name="T12" fmla="*/ 39 w 168"/>
                  <a:gd name="T13" fmla="*/ 116 h 117"/>
                  <a:gd name="T14" fmla="*/ 26 w 168"/>
                  <a:gd name="T15" fmla="*/ 115 h 117"/>
                  <a:gd name="T16" fmla="*/ 13 w 168"/>
                  <a:gd name="T17" fmla="*/ 114 h 117"/>
                  <a:gd name="T18" fmla="*/ 1 w 168"/>
                  <a:gd name="T19" fmla="*/ 110 h 117"/>
                  <a:gd name="T20" fmla="*/ 0 w 168"/>
                  <a:gd name="T21" fmla="*/ 0 h 117"/>
                  <a:gd name="T22" fmla="*/ 21 w 168"/>
                  <a:gd name="T23" fmla="*/ 1 h 117"/>
                  <a:gd name="T24" fmla="*/ 42 w 168"/>
                  <a:gd name="T25" fmla="*/ 3 h 117"/>
                  <a:gd name="T26" fmla="*/ 63 w 168"/>
                  <a:gd name="T27" fmla="*/ 5 h 117"/>
                  <a:gd name="T28" fmla="*/ 84 w 168"/>
                  <a:gd name="T29" fmla="*/ 7 h 117"/>
                  <a:gd name="T30" fmla="*/ 105 w 168"/>
                  <a:gd name="T31" fmla="*/ 10 h 117"/>
                  <a:gd name="T32" fmla="*/ 125 w 168"/>
                  <a:gd name="T33" fmla="*/ 12 h 117"/>
                  <a:gd name="T34" fmla="*/ 146 w 168"/>
                  <a:gd name="T35" fmla="*/ 14 h 117"/>
                  <a:gd name="T36" fmla="*/ 166 w 168"/>
                  <a:gd name="T37" fmla="*/ 17 h 117"/>
                  <a:gd name="T38" fmla="*/ 168 w 168"/>
                  <a:gd name="T39"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17">
                    <a:moveTo>
                      <a:pt x="168" y="61"/>
                    </a:moveTo>
                    <a:lnTo>
                      <a:pt x="107" y="114"/>
                    </a:lnTo>
                    <a:lnTo>
                      <a:pt x="94" y="115"/>
                    </a:lnTo>
                    <a:lnTo>
                      <a:pt x="81" y="116"/>
                    </a:lnTo>
                    <a:lnTo>
                      <a:pt x="67" y="116"/>
                    </a:lnTo>
                    <a:lnTo>
                      <a:pt x="54" y="117"/>
                    </a:lnTo>
                    <a:lnTo>
                      <a:pt x="39" y="116"/>
                    </a:lnTo>
                    <a:lnTo>
                      <a:pt x="26" y="115"/>
                    </a:lnTo>
                    <a:lnTo>
                      <a:pt x="13" y="114"/>
                    </a:lnTo>
                    <a:lnTo>
                      <a:pt x="1" y="110"/>
                    </a:lnTo>
                    <a:lnTo>
                      <a:pt x="0" y="0"/>
                    </a:lnTo>
                    <a:lnTo>
                      <a:pt x="21" y="1"/>
                    </a:lnTo>
                    <a:lnTo>
                      <a:pt x="42" y="3"/>
                    </a:lnTo>
                    <a:lnTo>
                      <a:pt x="63" y="5"/>
                    </a:lnTo>
                    <a:lnTo>
                      <a:pt x="84" y="7"/>
                    </a:lnTo>
                    <a:lnTo>
                      <a:pt x="105" y="10"/>
                    </a:lnTo>
                    <a:lnTo>
                      <a:pt x="125" y="12"/>
                    </a:lnTo>
                    <a:lnTo>
                      <a:pt x="146" y="14"/>
                    </a:lnTo>
                    <a:lnTo>
                      <a:pt x="166" y="17"/>
                    </a:lnTo>
                    <a:lnTo>
                      <a:pt x="168" y="61"/>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a:extLst>
                  <a:ext uri="{FF2B5EF4-FFF2-40B4-BE49-F238E27FC236}">
                    <a16:creationId xmlns:a16="http://schemas.microsoft.com/office/drawing/2014/main" id="{E863D746-64FB-4638-81FC-D5AA620F0660}"/>
                  </a:ext>
                </a:extLst>
              </p:cNvPr>
              <p:cNvSpPr>
                <a:spLocks/>
              </p:cNvSpPr>
              <p:nvPr/>
            </p:nvSpPr>
            <p:spPr bwMode="auto">
              <a:xfrm>
                <a:off x="545" y="402"/>
                <a:ext cx="27" cy="21"/>
              </a:xfrm>
              <a:custGeom>
                <a:avLst/>
                <a:gdLst>
                  <a:gd name="T0" fmla="*/ 107 w 107"/>
                  <a:gd name="T1" fmla="*/ 39 h 84"/>
                  <a:gd name="T2" fmla="*/ 107 w 107"/>
                  <a:gd name="T3" fmla="*/ 43 h 84"/>
                  <a:gd name="T4" fmla="*/ 104 w 107"/>
                  <a:gd name="T5" fmla="*/ 46 h 84"/>
                  <a:gd name="T6" fmla="*/ 100 w 107"/>
                  <a:gd name="T7" fmla="*/ 47 h 84"/>
                  <a:gd name="T8" fmla="*/ 96 w 107"/>
                  <a:gd name="T9" fmla="*/ 49 h 84"/>
                  <a:gd name="T10" fmla="*/ 92 w 107"/>
                  <a:gd name="T11" fmla="*/ 46 h 84"/>
                  <a:gd name="T12" fmla="*/ 87 w 107"/>
                  <a:gd name="T13" fmla="*/ 41 h 84"/>
                  <a:gd name="T14" fmla="*/ 83 w 107"/>
                  <a:gd name="T15" fmla="*/ 37 h 84"/>
                  <a:gd name="T16" fmla="*/ 78 w 107"/>
                  <a:gd name="T17" fmla="*/ 33 h 84"/>
                  <a:gd name="T18" fmla="*/ 71 w 107"/>
                  <a:gd name="T19" fmla="*/ 29 h 84"/>
                  <a:gd name="T20" fmla="*/ 66 w 107"/>
                  <a:gd name="T21" fmla="*/ 27 h 84"/>
                  <a:gd name="T22" fmla="*/ 58 w 107"/>
                  <a:gd name="T23" fmla="*/ 26 h 84"/>
                  <a:gd name="T24" fmla="*/ 52 w 107"/>
                  <a:gd name="T25" fmla="*/ 26 h 84"/>
                  <a:gd name="T26" fmla="*/ 49 w 107"/>
                  <a:gd name="T27" fmla="*/ 42 h 84"/>
                  <a:gd name="T28" fmla="*/ 48 w 107"/>
                  <a:gd name="T29" fmla="*/ 60 h 84"/>
                  <a:gd name="T30" fmla="*/ 43 w 107"/>
                  <a:gd name="T31" fmla="*/ 75 h 84"/>
                  <a:gd name="T32" fmla="*/ 31 w 107"/>
                  <a:gd name="T33" fmla="*/ 84 h 84"/>
                  <a:gd name="T34" fmla="*/ 22 w 107"/>
                  <a:gd name="T35" fmla="*/ 77 h 84"/>
                  <a:gd name="T36" fmla="*/ 19 w 107"/>
                  <a:gd name="T37" fmla="*/ 68 h 84"/>
                  <a:gd name="T38" fmla="*/ 19 w 107"/>
                  <a:gd name="T39" fmla="*/ 57 h 84"/>
                  <a:gd name="T40" fmla="*/ 21 w 107"/>
                  <a:gd name="T41" fmla="*/ 48 h 84"/>
                  <a:gd name="T42" fmla="*/ 22 w 107"/>
                  <a:gd name="T43" fmla="*/ 39 h 84"/>
                  <a:gd name="T44" fmla="*/ 22 w 107"/>
                  <a:gd name="T45" fmla="*/ 29 h 84"/>
                  <a:gd name="T46" fmla="*/ 17 w 107"/>
                  <a:gd name="T47" fmla="*/ 22 h 84"/>
                  <a:gd name="T48" fmla="*/ 6 w 107"/>
                  <a:gd name="T49" fmla="*/ 17 h 84"/>
                  <a:gd name="T50" fmla="*/ 4 w 107"/>
                  <a:gd name="T51" fmla="*/ 15 h 84"/>
                  <a:gd name="T52" fmla="*/ 1 w 107"/>
                  <a:gd name="T53" fmla="*/ 12 h 84"/>
                  <a:gd name="T54" fmla="*/ 0 w 107"/>
                  <a:gd name="T55" fmla="*/ 8 h 84"/>
                  <a:gd name="T56" fmla="*/ 0 w 107"/>
                  <a:gd name="T57" fmla="*/ 3 h 84"/>
                  <a:gd name="T58" fmla="*/ 6 w 107"/>
                  <a:gd name="T59" fmla="*/ 0 h 84"/>
                  <a:gd name="T60" fmla="*/ 13 w 107"/>
                  <a:gd name="T61" fmla="*/ 1 h 84"/>
                  <a:gd name="T62" fmla="*/ 19 w 107"/>
                  <a:gd name="T63" fmla="*/ 5 h 84"/>
                  <a:gd name="T64" fmla="*/ 26 w 107"/>
                  <a:gd name="T65" fmla="*/ 6 h 84"/>
                  <a:gd name="T66" fmla="*/ 38 w 107"/>
                  <a:gd name="T67" fmla="*/ 6 h 84"/>
                  <a:gd name="T68" fmla="*/ 49 w 107"/>
                  <a:gd name="T69" fmla="*/ 6 h 84"/>
                  <a:gd name="T70" fmla="*/ 62 w 107"/>
                  <a:gd name="T71" fmla="*/ 7 h 84"/>
                  <a:gd name="T72" fmla="*/ 75 w 107"/>
                  <a:gd name="T73" fmla="*/ 8 h 84"/>
                  <a:gd name="T74" fmla="*/ 87 w 107"/>
                  <a:gd name="T75" fmla="*/ 12 h 84"/>
                  <a:gd name="T76" fmla="*/ 96 w 107"/>
                  <a:gd name="T77" fmla="*/ 17 h 84"/>
                  <a:gd name="T78" fmla="*/ 104 w 107"/>
                  <a:gd name="T79" fmla="*/ 26 h 84"/>
                  <a:gd name="T80" fmla="*/ 107 w 107"/>
                  <a:gd name="T81" fmla="*/ 3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84">
                    <a:moveTo>
                      <a:pt x="107" y="39"/>
                    </a:moveTo>
                    <a:lnTo>
                      <a:pt x="107" y="43"/>
                    </a:lnTo>
                    <a:lnTo>
                      <a:pt x="104" y="46"/>
                    </a:lnTo>
                    <a:lnTo>
                      <a:pt x="100" y="47"/>
                    </a:lnTo>
                    <a:lnTo>
                      <a:pt x="96" y="49"/>
                    </a:lnTo>
                    <a:lnTo>
                      <a:pt x="92" y="46"/>
                    </a:lnTo>
                    <a:lnTo>
                      <a:pt x="87" y="41"/>
                    </a:lnTo>
                    <a:lnTo>
                      <a:pt x="83" y="37"/>
                    </a:lnTo>
                    <a:lnTo>
                      <a:pt x="78" y="33"/>
                    </a:lnTo>
                    <a:lnTo>
                      <a:pt x="71" y="29"/>
                    </a:lnTo>
                    <a:lnTo>
                      <a:pt x="66" y="27"/>
                    </a:lnTo>
                    <a:lnTo>
                      <a:pt x="58" y="26"/>
                    </a:lnTo>
                    <a:lnTo>
                      <a:pt x="52" y="26"/>
                    </a:lnTo>
                    <a:lnTo>
                      <a:pt x="49" y="42"/>
                    </a:lnTo>
                    <a:lnTo>
                      <a:pt x="48" y="60"/>
                    </a:lnTo>
                    <a:lnTo>
                      <a:pt x="43" y="75"/>
                    </a:lnTo>
                    <a:lnTo>
                      <a:pt x="31" y="84"/>
                    </a:lnTo>
                    <a:lnTo>
                      <a:pt x="22" y="77"/>
                    </a:lnTo>
                    <a:lnTo>
                      <a:pt x="19" y="68"/>
                    </a:lnTo>
                    <a:lnTo>
                      <a:pt x="19" y="57"/>
                    </a:lnTo>
                    <a:lnTo>
                      <a:pt x="21" y="48"/>
                    </a:lnTo>
                    <a:lnTo>
                      <a:pt x="22" y="39"/>
                    </a:lnTo>
                    <a:lnTo>
                      <a:pt x="22" y="29"/>
                    </a:lnTo>
                    <a:lnTo>
                      <a:pt x="17" y="22"/>
                    </a:lnTo>
                    <a:lnTo>
                      <a:pt x="6" y="17"/>
                    </a:lnTo>
                    <a:lnTo>
                      <a:pt x="4" y="15"/>
                    </a:lnTo>
                    <a:lnTo>
                      <a:pt x="1" y="12"/>
                    </a:lnTo>
                    <a:lnTo>
                      <a:pt x="0" y="8"/>
                    </a:lnTo>
                    <a:lnTo>
                      <a:pt x="0" y="3"/>
                    </a:lnTo>
                    <a:lnTo>
                      <a:pt x="6" y="0"/>
                    </a:lnTo>
                    <a:lnTo>
                      <a:pt x="13" y="1"/>
                    </a:lnTo>
                    <a:lnTo>
                      <a:pt x="19" y="5"/>
                    </a:lnTo>
                    <a:lnTo>
                      <a:pt x="26" y="6"/>
                    </a:lnTo>
                    <a:lnTo>
                      <a:pt x="38" y="6"/>
                    </a:lnTo>
                    <a:lnTo>
                      <a:pt x="49" y="6"/>
                    </a:lnTo>
                    <a:lnTo>
                      <a:pt x="62" y="7"/>
                    </a:lnTo>
                    <a:lnTo>
                      <a:pt x="75" y="8"/>
                    </a:lnTo>
                    <a:lnTo>
                      <a:pt x="87" y="12"/>
                    </a:lnTo>
                    <a:lnTo>
                      <a:pt x="96" y="17"/>
                    </a:lnTo>
                    <a:lnTo>
                      <a:pt x="104" y="26"/>
                    </a:lnTo>
                    <a:lnTo>
                      <a:pt x="107" y="39"/>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a:extLst>
                  <a:ext uri="{FF2B5EF4-FFF2-40B4-BE49-F238E27FC236}">
                    <a16:creationId xmlns:a16="http://schemas.microsoft.com/office/drawing/2014/main" id="{251BED75-63EE-47E8-AC0A-0E32C0807A6F}"/>
                  </a:ext>
                </a:extLst>
              </p:cNvPr>
              <p:cNvSpPr>
                <a:spLocks/>
              </p:cNvSpPr>
              <p:nvPr/>
            </p:nvSpPr>
            <p:spPr bwMode="auto">
              <a:xfrm>
                <a:off x="521" y="412"/>
                <a:ext cx="91" cy="156"/>
              </a:xfrm>
              <a:custGeom>
                <a:avLst/>
                <a:gdLst>
                  <a:gd name="T0" fmla="*/ 255 w 365"/>
                  <a:gd name="T1" fmla="*/ 129 h 622"/>
                  <a:gd name="T2" fmla="*/ 222 w 365"/>
                  <a:gd name="T3" fmla="*/ 185 h 622"/>
                  <a:gd name="T4" fmla="*/ 192 w 365"/>
                  <a:gd name="T5" fmla="*/ 243 h 622"/>
                  <a:gd name="T6" fmla="*/ 162 w 365"/>
                  <a:gd name="T7" fmla="*/ 302 h 622"/>
                  <a:gd name="T8" fmla="*/ 157 w 365"/>
                  <a:gd name="T9" fmla="*/ 347 h 622"/>
                  <a:gd name="T10" fmla="*/ 158 w 365"/>
                  <a:gd name="T11" fmla="*/ 383 h 622"/>
                  <a:gd name="T12" fmla="*/ 144 w 365"/>
                  <a:gd name="T13" fmla="*/ 422 h 622"/>
                  <a:gd name="T14" fmla="*/ 137 w 365"/>
                  <a:gd name="T15" fmla="*/ 462 h 622"/>
                  <a:gd name="T16" fmla="*/ 148 w 365"/>
                  <a:gd name="T17" fmla="*/ 488 h 622"/>
                  <a:gd name="T18" fmla="*/ 161 w 365"/>
                  <a:gd name="T19" fmla="*/ 491 h 622"/>
                  <a:gd name="T20" fmla="*/ 171 w 365"/>
                  <a:gd name="T21" fmla="*/ 478 h 622"/>
                  <a:gd name="T22" fmla="*/ 178 w 365"/>
                  <a:gd name="T23" fmla="*/ 457 h 622"/>
                  <a:gd name="T24" fmla="*/ 185 w 365"/>
                  <a:gd name="T25" fmla="*/ 434 h 622"/>
                  <a:gd name="T26" fmla="*/ 198 w 365"/>
                  <a:gd name="T27" fmla="*/ 414 h 622"/>
                  <a:gd name="T28" fmla="*/ 226 w 365"/>
                  <a:gd name="T29" fmla="*/ 422 h 622"/>
                  <a:gd name="T30" fmla="*/ 264 w 365"/>
                  <a:gd name="T31" fmla="*/ 460 h 622"/>
                  <a:gd name="T32" fmla="*/ 303 w 365"/>
                  <a:gd name="T33" fmla="*/ 496 h 622"/>
                  <a:gd name="T34" fmla="*/ 343 w 365"/>
                  <a:gd name="T35" fmla="*/ 531 h 622"/>
                  <a:gd name="T36" fmla="*/ 345 w 365"/>
                  <a:gd name="T37" fmla="*/ 561 h 622"/>
                  <a:gd name="T38" fmla="*/ 300 w 365"/>
                  <a:gd name="T39" fmla="*/ 590 h 622"/>
                  <a:gd name="T40" fmla="*/ 252 w 365"/>
                  <a:gd name="T41" fmla="*/ 613 h 622"/>
                  <a:gd name="T42" fmla="*/ 201 w 365"/>
                  <a:gd name="T43" fmla="*/ 622 h 622"/>
                  <a:gd name="T44" fmla="*/ 145 w 365"/>
                  <a:gd name="T45" fmla="*/ 579 h 622"/>
                  <a:gd name="T46" fmla="*/ 101 w 365"/>
                  <a:gd name="T47" fmla="*/ 493 h 622"/>
                  <a:gd name="T48" fmla="*/ 73 w 365"/>
                  <a:gd name="T49" fmla="*/ 400 h 622"/>
                  <a:gd name="T50" fmla="*/ 64 w 365"/>
                  <a:gd name="T51" fmla="*/ 302 h 622"/>
                  <a:gd name="T52" fmla="*/ 72 w 365"/>
                  <a:gd name="T53" fmla="*/ 235 h 622"/>
                  <a:gd name="T54" fmla="*/ 98 w 365"/>
                  <a:gd name="T55" fmla="*/ 214 h 622"/>
                  <a:gd name="T56" fmla="*/ 132 w 365"/>
                  <a:gd name="T57" fmla="*/ 202 h 622"/>
                  <a:gd name="T58" fmla="*/ 166 w 365"/>
                  <a:gd name="T59" fmla="*/ 192 h 622"/>
                  <a:gd name="T60" fmla="*/ 179 w 365"/>
                  <a:gd name="T61" fmla="*/ 180 h 622"/>
                  <a:gd name="T62" fmla="*/ 172 w 365"/>
                  <a:gd name="T63" fmla="*/ 172 h 622"/>
                  <a:gd name="T64" fmla="*/ 153 w 365"/>
                  <a:gd name="T65" fmla="*/ 172 h 622"/>
                  <a:gd name="T66" fmla="*/ 123 w 365"/>
                  <a:gd name="T67" fmla="*/ 174 h 622"/>
                  <a:gd name="T68" fmla="*/ 93 w 365"/>
                  <a:gd name="T69" fmla="*/ 175 h 622"/>
                  <a:gd name="T70" fmla="*/ 63 w 365"/>
                  <a:gd name="T71" fmla="*/ 179 h 622"/>
                  <a:gd name="T72" fmla="*/ 34 w 365"/>
                  <a:gd name="T73" fmla="*/ 165 h 622"/>
                  <a:gd name="T74" fmla="*/ 11 w 365"/>
                  <a:gd name="T75" fmla="*/ 127 h 622"/>
                  <a:gd name="T76" fmla="*/ 0 w 365"/>
                  <a:gd name="T77" fmla="*/ 85 h 622"/>
                  <a:gd name="T78" fmla="*/ 8 w 365"/>
                  <a:gd name="T79" fmla="*/ 42 h 622"/>
                  <a:gd name="T80" fmla="*/ 42 w 365"/>
                  <a:gd name="T81" fmla="*/ 17 h 622"/>
                  <a:gd name="T82" fmla="*/ 45 w 365"/>
                  <a:gd name="T83" fmla="*/ 41 h 622"/>
                  <a:gd name="T84" fmla="*/ 56 w 365"/>
                  <a:gd name="T85" fmla="*/ 55 h 622"/>
                  <a:gd name="T86" fmla="*/ 73 w 365"/>
                  <a:gd name="T87" fmla="*/ 65 h 622"/>
                  <a:gd name="T88" fmla="*/ 92 w 365"/>
                  <a:gd name="T89" fmla="*/ 81 h 622"/>
                  <a:gd name="T90" fmla="*/ 108 w 365"/>
                  <a:gd name="T91" fmla="*/ 91 h 622"/>
                  <a:gd name="T92" fmla="*/ 131 w 365"/>
                  <a:gd name="T93" fmla="*/ 95 h 622"/>
                  <a:gd name="T94" fmla="*/ 154 w 365"/>
                  <a:gd name="T95" fmla="*/ 95 h 622"/>
                  <a:gd name="T96" fmla="*/ 176 w 365"/>
                  <a:gd name="T97" fmla="*/ 90 h 622"/>
                  <a:gd name="T98" fmla="*/ 210 w 365"/>
                  <a:gd name="T99" fmla="*/ 72 h 622"/>
                  <a:gd name="T100" fmla="*/ 236 w 365"/>
                  <a:gd name="T101" fmla="*/ 45 h 622"/>
                  <a:gd name="T102" fmla="*/ 262 w 365"/>
                  <a:gd name="T103" fmla="*/ 20 h 622"/>
                  <a:gd name="T104" fmla="*/ 294 w 365"/>
                  <a:gd name="T105" fmla="*/ 0 h 622"/>
                  <a:gd name="T106" fmla="*/ 285 w 365"/>
                  <a:gd name="T107" fmla="*/ 23 h 622"/>
                  <a:gd name="T108" fmla="*/ 273 w 365"/>
                  <a:gd name="T109" fmla="*/ 48 h 622"/>
                  <a:gd name="T110" fmla="*/ 266 w 365"/>
                  <a:gd name="T111" fmla="*/ 74 h 622"/>
                  <a:gd name="T112" fmla="*/ 274 w 365"/>
                  <a:gd name="T113" fmla="*/ 10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622">
                    <a:moveTo>
                      <a:pt x="274" y="100"/>
                    </a:moveTo>
                    <a:lnTo>
                      <a:pt x="255" y="129"/>
                    </a:lnTo>
                    <a:lnTo>
                      <a:pt x="238" y="157"/>
                    </a:lnTo>
                    <a:lnTo>
                      <a:pt x="222" y="185"/>
                    </a:lnTo>
                    <a:lnTo>
                      <a:pt x="206" y="214"/>
                    </a:lnTo>
                    <a:lnTo>
                      <a:pt x="192" y="243"/>
                    </a:lnTo>
                    <a:lnTo>
                      <a:pt x="178" y="272"/>
                    </a:lnTo>
                    <a:lnTo>
                      <a:pt x="162" y="302"/>
                    </a:lnTo>
                    <a:lnTo>
                      <a:pt x="145" y="330"/>
                    </a:lnTo>
                    <a:lnTo>
                      <a:pt x="157" y="347"/>
                    </a:lnTo>
                    <a:lnTo>
                      <a:pt x="161" y="365"/>
                    </a:lnTo>
                    <a:lnTo>
                      <a:pt x="158" y="383"/>
                    </a:lnTo>
                    <a:lnTo>
                      <a:pt x="152" y="402"/>
                    </a:lnTo>
                    <a:lnTo>
                      <a:pt x="144" y="422"/>
                    </a:lnTo>
                    <a:lnTo>
                      <a:pt x="138" y="441"/>
                    </a:lnTo>
                    <a:lnTo>
                      <a:pt x="137" y="462"/>
                    </a:lnTo>
                    <a:lnTo>
                      <a:pt x="142" y="483"/>
                    </a:lnTo>
                    <a:lnTo>
                      <a:pt x="148" y="488"/>
                    </a:lnTo>
                    <a:lnTo>
                      <a:pt x="154" y="490"/>
                    </a:lnTo>
                    <a:lnTo>
                      <a:pt x="161" y="491"/>
                    </a:lnTo>
                    <a:lnTo>
                      <a:pt x="167" y="489"/>
                    </a:lnTo>
                    <a:lnTo>
                      <a:pt x="171" y="478"/>
                    </a:lnTo>
                    <a:lnTo>
                      <a:pt x="174" y="468"/>
                    </a:lnTo>
                    <a:lnTo>
                      <a:pt x="178" y="457"/>
                    </a:lnTo>
                    <a:lnTo>
                      <a:pt x="182" y="445"/>
                    </a:lnTo>
                    <a:lnTo>
                      <a:pt x="185" y="434"/>
                    </a:lnTo>
                    <a:lnTo>
                      <a:pt x="191" y="423"/>
                    </a:lnTo>
                    <a:lnTo>
                      <a:pt x="198" y="414"/>
                    </a:lnTo>
                    <a:lnTo>
                      <a:pt x="206" y="405"/>
                    </a:lnTo>
                    <a:lnTo>
                      <a:pt x="226" y="422"/>
                    </a:lnTo>
                    <a:lnTo>
                      <a:pt x="244" y="441"/>
                    </a:lnTo>
                    <a:lnTo>
                      <a:pt x="264" y="460"/>
                    </a:lnTo>
                    <a:lnTo>
                      <a:pt x="283" y="478"/>
                    </a:lnTo>
                    <a:lnTo>
                      <a:pt x="303" y="496"/>
                    </a:lnTo>
                    <a:lnTo>
                      <a:pt x="322" y="514"/>
                    </a:lnTo>
                    <a:lnTo>
                      <a:pt x="343" y="531"/>
                    </a:lnTo>
                    <a:lnTo>
                      <a:pt x="365" y="546"/>
                    </a:lnTo>
                    <a:lnTo>
                      <a:pt x="345" y="561"/>
                    </a:lnTo>
                    <a:lnTo>
                      <a:pt x="322" y="576"/>
                    </a:lnTo>
                    <a:lnTo>
                      <a:pt x="300" y="590"/>
                    </a:lnTo>
                    <a:lnTo>
                      <a:pt x="277" y="603"/>
                    </a:lnTo>
                    <a:lnTo>
                      <a:pt x="252" y="613"/>
                    </a:lnTo>
                    <a:lnTo>
                      <a:pt x="227" y="620"/>
                    </a:lnTo>
                    <a:lnTo>
                      <a:pt x="201" y="622"/>
                    </a:lnTo>
                    <a:lnTo>
                      <a:pt x="174" y="619"/>
                    </a:lnTo>
                    <a:lnTo>
                      <a:pt x="145" y="579"/>
                    </a:lnTo>
                    <a:lnTo>
                      <a:pt x="120" y="537"/>
                    </a:lnTo>
                    <a:lnTo>
                      <a:pt x="101" y="493"/>
                    </a:lnTo>
                    <a:lnTo>
                      <a:pt x="85" y="447"/>
                    </a:lnTo>
                    <a:lnTo>
                      <a:pt x="73" y="400"/>
                    </a:lnTo>
                    <a:lnTo>
                      <a:pt x="67" y="351"/>
                    </a:lnTo>
                    <a:lnTo>
                      <a:pt x="64" y="302"/>
                    </a:lnTo>
                    <a:lnTo>
                      <a:pt x="64" y="251"/>
                    </a:lnTo>
                    <a:lnTo>
                      <a:pt x="72" y="235"/>
                    </a:lnTo>
                    <a:lnTo>
                      <a:pt x="84" y="223"/>
                    </a:lnTo>
                    <a:lnTo>
                      <a:pt x="98" y="214"/>
                    </a:lnTo>
                    <a:lnTo>
                      <a:pt x="115" y="207"/>
                    </a:lnTo>
                    <a:lnTo>
                      <a:pt x="132" y="202"/>
                    </a:lnTo>
                    <a:lnTo>
                      <a:pt x="149" y="198"/>
                    </a:lnTo>
                    <a:lnTo>
                      <a:pt x="166" y="192"/>
                    </a:lnTo>
                    <a:lnTo>
                      <a:pt x="182" y="185"/>
                    </a:lnTo>
                    <a:lnTo>
                      <a:pt x="179" y="180"/>
                    </a:lnTo>
                    <a:lnTo>
                      <a:pt x="176" y="175"/>
                    </a:lnTo>
                    <a:lnTo>
                      <a:pt x="172" y="172"/>
                    </a:lnTo>
                    <a:lnTo>
                      <a:pt x="167" y="171"/>
                    </a:lnTo>
                    <a:lnTo>
                      <a:pt x="153" y="172"/>
                    </a:lnTo>
                    <a:lnTo>
                      <a:pt x="137" y="173"/>
                    </a:lnTo>
                    <a:lnTo>
                      <a:pt x="123" y="174"/>
                    </a:lnTo>
                    <a:lnTo>
                      <a:pt x="107" y="174"/>
                    </a:lnTo>
                    <a:lnTo>
                      <a:pt x="93" y="175"/>
                    </a:lnTo>
                    <a:lnTo>
                      <a:pt x="77" y="176"/>
                    </a:lnTo>
                    <a:lnTo>
                      <a:pt x="63" y="179"/>
                    </a:lnTo>
                    <a:lnTo>
                      <a:pt x="48" y="181"/>
                    </a:lnTo>
                    <a:lnTo>
                      <a:pt x="34" y="165"/>
                    </a:lnTo>
                    <a:lnTo>
                      <a:pt x="21" y="147"/>
                    </a:lnTo>
                    <a:lnTo>
                      <a:pt x="11" y="127"/>
                    </a:lnTo>
                    <a:lnTo>
                      <a:pt x="3" y="106"/>
                    </a:lnTo>
                    <a:lnTo>
                      <a:pt x="0" y="85"/>
                    </a:lnTo>
                    <a:lnTo>
                      <a:pt x="1" y="63"/>
                    </a:lnTo>
                    <a:lnTo>
                      <a:pt x="8" y="42"/>
                    </a:lnTo>
                    <a:lnTo>
                      <a:pt x="20" y="22"/>
                    </a:lnTo>
                    <a:lnTo>
                      <a:pt x="42" y="17"/>
                    </a:lnTo>
                    <a:lnTo>
                      <a:pt x="42" y="30"/>
                    </a:lnTo>
                    <a:lnTo>
                      <a:pt x="45" y="41"/>
                    </a:lnTo>
                    <a:lnTo>
                      <a:pt x="50" y="49"/>
                    </a:lnTo>
                    <a:lnTo>
                      <a:pt x="56" y="55"/>
                    </a:lnTo>
                    <a:lnTo>
                      <a:pt x="64" y="60"/>
                    </a:lnTo>
                    <a:lnTo>
                      <a:pt x="73" y="65"/>
                    </a:lnTo>
                    <a:lnTo>
                      <a:pt x="82" y="72"/>
                    </a:lnTo>
                    <a:lnTo>
                      <a:pt x="92" y="81"/>
                    </a:lnTo>
                    <a:lnTo>
                      <a:pt x="99" y="86"/>
                    </a:lnTo>
                    <a:lnTo>
                      <a:pt x="108" y="91"/>
                    </a:lnTo>
                    <a:lnTo>
                      <a:pt x="119" y="93"/>
                    </a:lnTo>
                    <a:lnTo>
                      <a:pt x="131" y="95"/>
                    </a:lnTo>
                    <a:lnTo>
                      <a:pt x="141" y="95"/>
                    </a:lnTo>
                    <a:lnTo>
                      <a:pt x="154" y="95"/>
                    </a:lnTo>
                    <a:lnTo>
                      <a:pt x="165" y="92"/>
                    </a:lnTo>
                    <a:lnTo>
                      <a:pt x="176" y="90"/>
                    </a:lnTo>
                    <a:lnTo>
                      <a:pt x="195" y="83"/>
                    </a:lnTo>
                    <a:lnTo>
                      <a:pt x="210" y="72"/>
                    </a:lnTo>
                    <a:lnTo>
                      <a:pt x="223" y="60"/>
                    </a:lnTo>
                    <a:lnTo>
                      <a:pt x="236" y="45"/>
                    </a:lnTo>
                    <a:lnTo>
                      <a:pt x="248" y="33"/>
                    </a:lnTo>
                    <a:lnTo>
                      <a:pt x="262" y="20"/>
                    </a:lnTo>
                    <a:lnTo>
                      <a:pt x="277" y="8"/>
                    </a:lnTo>
                    <a:lnTo>
                      <a:pt x="294" y="0"/>
                    </a:lnTo>
                    <a:lnTo>
                      <a:pt x="290" y="12"/>
                    </a:lnTo>
                    <a:lnTo>
                      <a:pt x="285" y="23"/>
                    </a:lnTo>
                    <a:lnTo>
                      <a:pt x="279" y="35"/>
                    </a:lnTo>
                    <a:lnTo>
                      <a:pt x="273" y="48"/>
                    </a:lnTo>
                    <a:lnTo>
                      <a:pt x="269" y="61"/>
                    </a:lnTo>
                    <a:lnTo>
                      <a:pt x="266" y="74"/>
                    </a:lnTo>
                    <a:lnTo>
                      <a:pt x="269" y="86"/>
                    </a:lnTo>
                    <a:lnTo>
                      <a:pt x="274" y="100"/>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a:extLst>
                  <a:ext uri="{FF2B5EF4-FFF2-40B4-BE49-F238E27FC236}">
                    <a16:creationId xmlns:a16="http://schemas.microsoft.com/office/drawing/2014/main" id="{49CC321D-DFA1-4BDD-A8A5-1CE2440A72EF}"/>
                  </a:ext>
                </a:extLst>
              </p:cNvPr>
              <p:cNvSpPr>
                <a:spLocks/>
              </p:cNvSpPr>
              <p:nvPr/>
            </p:nvSpPr>
            <p:spPr bwMode="auto">
              <a:xfrm>
                <a:off x="508" y="489"/>
                <a:ext cx="16" cy="6"/>
              </a:xfrm>
              <a:custGeom>
                <a:avLst/>
                <a:gdLst>
                  <a:gd name="T0" fmla="*/ 0 w 65"/>
                  <a:gd name="T1" fmla="*/ 26 h 26"/>
                  <a:gd name="T2" fmla="*/ 65 w 65"/>
                  <a:gd name="T3" fmla="*/ 0 h 26"/>
                  <a:gd name="T4" fmla="*/ 65 w 65"/>
                  <a:gd name="T5" fmla="*/ 20 h 26"/>
                  <a:gd name="T6" fmla="*/ 0 w 65"/>
                  <a:gd name="T7" fmla="*/ 26 h 26"/>
                </a:gdLst>
                <a:ahLst/>
                <a:cxnLst>
                  <a:cxn ang="0">
                    <a:pos x="T0" y="T1"/>
                  </a:cxn>
                  <a:cxn ang="0">
                    <a:pos x="T2" y="T3"/>
                  </a:cxn>
                  <a:cxn ang="0">
                    <a:pos x="T4" y="T5"/>
                  </a:cxn>
                  <a:cxn ang="0">
                    <a:pos x="T6" y="T7"/>
                  </a:cxn>
                </a:cxnLst>
                <a:rect l="0" t="0" r="r" b="b"/>
                <a:pathLst>
                  <a:path w="65" h="26">
                    <a:moveTo>
                      <a:pt x="0" y="26"/>
                    </a:moveTo>
                    <a:lnTo>
                      <a:pt x="65" y="0"/>
                    </a:lnTo>
                    <a:lnTo>
                      <a:pt x="65" y="20"/>
                    </a:lnTo>
                    <a:lnTo>
                      <a:pt x="0" y="26"/>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a:extLst>
                  <a:ext uri="{FF2B5EF4-FFF2-40B4-BE49-F238E27FC236}">
                    <a16:creationId xmlns:a16="http://schemas.microsoft.com/office/drawing/2014/main" id="{B4D3BBA1-28DC-45A1-A0E5-01DCB2711EF0}"/>
                  </a:ext>
                </a:extLst>
              </p:cNvPr>
              <p:cNvSpPr>
                <a:spLocks/>
              </p:cNvSpPr>
              <p:nvPr/>
            </p:nvSpPr>
            <p:spPr bwMode="auto">
              <a:xfrm>
                <a:off x="491" y="503"/>
                <a:ext cx="48" cy="46"/>
              </a:xfrm>
              <a:custGeom>
                <a:avLst/>
                <a:gdLst>
                  <a:gd name="T0" fmla="*/ 132 w 194"/>
                  <a:gd name="T1" fmla="*/ 0 h 183"/>
                  <a:gd name="T2" fmla="*/ 137 w 194"/>
                  <a:gd name="T3" fmla="*/ 22 h 183"/>
                  <a:gd name="T4" fmla="*/ 143 w 194"/>
                  <a:gd name="T5" fmla="*/ 44 h 183"/>
                  <a:gd name="T6" fmla="*/ 149 w 194"/>
                  <a:gd name="T7" fmla="*/ 66 h 183"/>
                  <a:gd name="T8" fmla="*/ 156 w 194"/>
                  <a:gd name="T9" fmla="*/ 89 h 183"/>
                  <a:gd name="T10" fmla="*/ 164 w 194"/>
                  <a:gd name="T11" fmla="*/ 110 h 183"/>
                  <a:gd name="T12" fmla="*/ 173 w 194"/>
                  <a:gd name="T13" fmla="*/ 132 h 183"/>
                  <a:gd name="T14" fmla="*/ 183 w 194"/>
                  <a:gd name="T15" fmla="*/ 153 h 183"/>
                  <a:gd name="T16" fmla="*/ 194 w 194"/>
                  <a:gd name="T17" fmla="*/ 173 h 183"/>
                  <a:gd name="T18" fmla="*/ 3 w 194"/>
                  <a:gd name="T19" fmla="*/ 183 h 183"/>
                  <a:gd name="T20" fmla="*/ 4 w 194"/>
                  <a:gd name="T21" fmla="*/ 138 h 183"/>
                  <a:gd name="T22" fmla="*/ 4 w 194"/>
                  <a:gd name="T23" fmla="*/ 93 h 183"/>
                  <a:gd name="T24" fmla="*/ 2 w 194"/>
                  <a:gd name="T25" fmla="*/ 48 h 183"/>
                  <a:gd name="T26" fmla="*/ 0 w 194"/>
                  <a:gd name="T27" fmla="*/ 4 h 183"/>
                  <a:gd name="T28" fmla="*/ 132 w 194"/>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183">
                    <a:moveTo>
                      <a:pt x="132" y="0"/>
                    </a:moveTo>
                    <a:lnTo>
                      <a:pt x="137" y="22"/>
                    </a:lnTo>
                    <a:lnTo>
                      <a:pt x="143" y="44"/>
                    </a:lnTo>
                    <a:lnTo>
                      <a:pt x="149" y="66"/>
                    </a:lnTo>
                    <a:lnTo>
                      <a:pt x="156" y="89"/>
                    </a:lnTo>
                    <a:lnTo>
                      <a:pt x="164" y="110"/>
                    </a:lnTo>
                    <a:lnTo>
                      <a:pt x="173" y="132"/>
                    </a:lnTo>
                    <a:lnTo>
                      <a:pt x="183" y="153"/>
                    </a:lnTo>
                    <a:lnTo>
                      <a:pt x="194" y="173"/>
                    </a:lnTo>
                    <a:lnTo>
                      <a:pt x="3" y="183"/>
                    </a:lnTo>
                    <a:lnTo>
                      <a:pt x="4" y="138"/>
                    </a:lnTo>
                    <a:lnTo>
                      <a:pt x="4" y="93"/>
                    </a:lnTo>
                    <a:lnTo>
                      <a:pt x="2" y="48"/>
                    </a:lnTo>
                    <a:lnTo>
                      <a:pt x="0" y="4"/>
                    </a:lnTo>
                    <a:lnTo>
                      <a:pt x="132"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a:extLst>
                  <a:ext uri="{FF2B5EF4-FFF2-40B4-BE49-F238E27FC236}">
                    <a16:creationId xmlns:a16="http://schemas.microsoft.com/office/drawing/2014/main" id="{5D2BC5BA-5C68-48CF-A1AE-8CB7148DC599}"/>
                  </a:ext>
                </a:extLst>
              </p:cNvPr>
              <p:cNvSpPr>
                <a:spLocks/>
              </p:cNvSpPr>
              <p:nvPr/>
            </p:nvSpPr>
            <p:spPr bwMode="auto">
              <a:xfrm>
                <a:off x="499" y="511"/>
                <a:ext cx="31" cy="32"/>
              </a:xfrm>
              <a:custGeom>
                <a:avLst/>
                <a:gdLst>
                  <a:gd name="T0" fmla="*/ 108 w 121"/>
                  <a:gd name="T1" fmla="*/ 28 h 129"/>
                  <a:gd name="T2" fmla="*/ 104 w 121"/>
                  <a:gd name="T3" fmla="*/ 41 h 129"/>
                  <a:gd name="T4" fmla="*/ 99 w 121"/>
                  <a:gd name="T5" fmla="*/ 53 h 129"/>
                  <a:gd name="T6" fmla="*/ 99 w 121"/>
                  <a:gd name="T7" fmla="*/ 64 h 129"/>
                  <a:gd name="T8" fmla="*/ 112 w 121"/>
                  <a:gd name="T9" fmla="*/ 72 h 129"/>
                  <a:gd name="T10" fmla="*/ 116 w 121"/>
                  <a:gd name="T11" fmla="*/ 80 h 129"/>
                  <a:gd name="T12" fmla="*/ 119 w 121"/>
                  <a:gd name="T13" fmla="*/ 88 h 129"/>
                  <a:gd name="T14" fmla="*/ 121 w 121"/>
                  <a:gd name="T15" fmla="*/ 97 h 129"/>
                  <a:gd name="T16" fmla="*/ 121 w 121"/>
                  <a:gd name="T17" fmla="*/ 107 h 129"/>
                  <a:gd name="T18" fmla="*/ 114 w 121"/>
                  <a:gd name="T19" fmla="*/ 115 h 129"/>
                  <a:gd name="T20" fmla="*/ 101 w 121"/>
                  <a:gd name="T21" fmla="*/ 121 h 129"/>
                  <a:gd name="T22" fmla="*/ 85 w 121"/>
                  <a:gd name="T23" fmla="*/ 125 h 129"/>
                  <a:gd name="T24" fmla="*/ 68 w 121"/>
                  <a:gd name="T25" fmla="*/ 128 h 129"/>
                  <a:gd name="T26" fmla="*/ 50 w 121"/>
                  <a:gd name="T27" fmla="*/ 129 h 129"/>
                  <a:gd name="T28" fmla="*/ 31 w 121"/>
                  <a:gd name="T29" fmla="*/ 127 h 129"/>
                  <a:gd name="T30" fmla="*/ 14 w 121"/>
                  <a:gd name="T31" fmla="*/ 123 h 129"/>
                  <a:gd name="T32" fmla="*/ 0 w 121"/>
                  <a:gd name="T33" fmla="*/ 118 h 129"/>
                  <a:gd name="T34" fmla="*/ 1 w 121"/>
                  <a:gd name="T35" fmla="*/ 111 h 129"/>
                  <a:gd name="T36" fmla="*/ 7 w 121"/>
                  <a:gd name="T37" fmla="*/ 108 h 129"/>
                  <a:gd name="T38" fmla="*/ 13 w 121"/>
                  <a:gd name="T39" fmla="*/ 106 h 129"/>
                  <a:gd name="T40" fmla="*/ 18 w 121"/>
                  <a:gd name="T41" fmla="*/ 101 h 129"/>
                  <a:gd name="T42" fmla="*/ 18 w 121"/>
                  <a:gd name="T43" fmla="*/ 78 h 129"/>
                  <a:gd name="T44" fmla="*/ 20 w 121"/>
                  <a:gd name="T45" fmla="*/ 53 h 129"/>
                  <a:gd name="T46" fmla="*/ 17 w 121"/>
                  <a:gd name="T47" fmla="*/ 31 h 129"/>
                  <a:gd name="T48" fmla="*/ 3 w 121"/>
                  <a:gd name="T49" fmla="*/ 14 h 129"/>
                  <a:gd name="T50" fmla="*/ 1 w 121"/>
                  <a:gd name="T51" fmla="*/ 7 h 129"/>
                  <a:gd name="T52" fmla="*/ 5 w 121"/>
                  <a:gd name="T53" fmla="*/ 4 h 129"/>
                  <a:gd name="T54" fmla="*/ 13 w 121"/>
                  <a:gd name="T55" fmla="*/ 3 h 129"/>
                  <a:gd name="T56" fmla="*/ 18 w 121"/>
                  <a:gd name="T57" fmla="*/ 0 h 129"/>
                  <a:gd name="T58" fmla="*/ 31 w 121"/>
                  <a:gd name="T59" fmla="*/ 0 h 129"/>
                  <a:gd name="T60" fmla="*/ 44 w 121"/>
                  <a:gd name="T61" fmla="*/ 0 h 129"/>
                  <a:gd name="T62" fmla="*/ 59 w 121"/>
                  <a:gd name="T63" fmla="*/ 0 h 129"/>
                  <a:gd name="T64" fmla="*/ 71 w 121"/>
                  <a:gd name="T65" fmla="*/ 3 h 129"/>
                  <a:gd name="T66" fmla="*/ 82 w 121"/>
                  <a:gd name="T67" fmla="*/ 6 h 129"/>
                  <a:gd name="T68" fmla="*/ 93 w 121"/>
                  <a:gd name="T69" fmla="*/ 11 h 129"/>
                  <a:gd name="T70" fmla="*/ 102 w 121"/>
                  <a:gd name="T71" fmla="*/ 18 h 129"/>
                  <a:gd name="T72" fmla="*/ 108 w 121"/>
                  <a:gd name="T73"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129">
                    <a:moveTo>
                      <a:pt x="108" y="28"/>
                    </a:moveTo>
                    <a:lnTo>
                      <a:pt x="104" y="41"/>
                    </a:lnTo>
                    <a:lnTo>
                      <a:pt x="99" y="53"/>
                    </a:lnTo>
                    <a:lnTo>
                      <a:pt x="99" y="64"/>
                    </a:lnTo>
                    <a:lnTo>
                      <a:pt x="112" y="72"/>
                    </a:lnTo>
                    <a:lnTo>
                      <a:pt x="116" y="80"/>
                    </a:lnTo>
                    <a:lnTo>
                      <a:pt x="119" y="88"/>
                    </a:lnTo>
                    <a:lnTo>
                      <a:pt x="121" y="97"/>
                    </a:lnTo>
                    <a:lnTo>
                      <a:pt x="121" y="107"/>
                    </a:lnTo>
                    <a:lnTo>
                      <a:pt x="114" y="115"/>
                    </a:lnTo>
                    <a:lnTo>
                      <a:pt x="101" y="121"/>
                    </a:lnTo>
                    <a:lnTo>
                      <a:pt x="85" y="125"/>
                    </a:lnTo>
                    <a:lnTo>
                      <a:pt x="68" y="128"/>
                    </a:lnTo>
                    <a:lnTo>
                      <a:pt x="50" y="129"/>
                    </a:lnTo>
                    <a:lnTo>
                      <a:pt x="31" y="127"/>
                    </a:lnTo>
                    <a:lnTo>
                      <a:pt x="14" y="123"/>
                    </a:lnTo>
                    <a:lnTo>
                      <a:pt x="0" y="118"/>
                    </a:lnTo>
                    <a:lnTo>
                      <a:pt x="1" y="111"/>
                    </a:lnTo>
                    <a:lnTo>
                      <a:pt x="7" y="108"/>
                    </a:lnTo>
                    <a:lnTo>
                      <a:pt x="13" y="106"/>
                    </a:lnTo>
                    <a:lnTo>
                      <a:pt x="18" y="101"/>
                    </a:lnTo>
                    <a:lnTo>
                      <a:pt x="18" y="78"/>
                    </a:lnTo>
                    <a:lnTo>
                      <a:pt x="20" y="53"/>
                    </a:lnTo>
                    <a:lnTo>
                      <a:pt x="17" y="31"/>
                    </a:lnTo>
                    <a:lnTo>
                      <a:pt x="3" y="14"/>
                    </a:lnTo>
                    <a:lnTo>
                      <a:pt x="1" y="7"/>
                    </a:lnTo>
                    <a:lnTo>
                      <a:pt x="5" y="4"/>
                    </a:lnTo>
                    <a:lnTo>
                      <a:pt x="13" y="3"/>
                    </a:lnTo>
                    <a:lnTo>
                      <a:pt x="18" y="0"/>
                    </a:lnTo>
                    <a:lnTo>
                      <a:pt x="31" y="0"/>
                    </a:lnTo>
                    <a:lnTo>
                      <a:pt x="44" y="0"/>
                    </a:lnTo>
                    <a:lnTo>
                      <a:pt x="59" y="0"/>
                    </a:lnTo>
                    <a:lnTo>
                      <a:pt x="71" y="3"/>
                    </a:lnTo>
                    <a:lnTo>
                      <a:pt x="82" y="6"/>
                    </a:lnTo>
                    <a:lnTo>
                      <a:pt x="93" y="11"/>
                    </a:lnTo>
                    <a:lnTo>
                      <a:pt x="102" y="18"/>
                    </a:lnTo>
                    <a:lnTo>
                      <a:pt x="108" y="28"/>
                    </a:lnTo>
                    <a:close/>
                  </a:path>
                </a:pathLst>
              </a:custGeom>
              <a:solidFill>
                <a:srgbClr val="911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a:extLst>
                  <a:ext uri="{FF2B5EF4-FFF2-40B4-BE49-F238E27FC236}">
                    <a16:creationId xmlns:a16="http://schemas.microsoft.com/office/drawing/2014/main" id="{155060D1-3096-454D-9264-1E0A1E29F538}"/>
                  </a:ext>
                </a:extLst>
              </p:cNvPr>
              <p:cNvSpPr>
                <a:spLocks/>
              </p:cNvSpPr>
              <p:nvPr/>
            </p:nvSpPr>
            <p:spPr bwMode="auto">
              <a:xfrm>
                <a:off x="904" y="492"/>
                <a:ext cx="90" cy="75"/>
              </a:xfrm>
              <a:custGeom>
                <a:avLst/>
                <a:gdLst>
                  <a:gd name="T0" fmla="*/ 0 w 361"/>
                  <a:gd name="T1" fmla="*/ 284 h 300"/>
                  <a:gd name="T2" fmla="*/ 1 w 361"/>
                  <a:gd name="T3" fmla="*/ 240 h 300"/>
                  <a:gd name="T4" fmla="*/ 5 w 361"/>
                  <a:gd name="T5" fmla="*/ 142 h 300"/>
                  <a:gd name="T6" fmla="*/ 10 w 361"/>
                  <a:gd name="T7" fmla="*/ 45 h 300"/>
                  <a:gd name="T8" fmla="*/ 17 w 361"/>
                  <a:gd name="T9" fmla="*/ 0 h 300"/>
                  <a:gd name="T10" fmla="*/ 361 w 361"/>
                  <a:gd name="T11" fmla="*/ 22 h 300"/>
                  <a:gd name="T12" fmla="*/ 332 w 361"/>
                  <a:gd name="T13" fmla="*/ 300 h 300"/>
                  <a:gd name="T14" fmla="*/ 0 w 361"/>
                  <a:gd name="T15" fmla="*/ 284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300">
                    <a:moveTo>
                      <a:pt x="0" y="284"/>
                    </a:moveTo>
                    <a:lnTo>
                      <a:pt x="1" y="240"/>
                    </a:lnTo>
                    <a:lnTo>
                      <a:pt x="5" y="142"/>
                    </a:lnTo>
                    <a:lnTo>
                      <a:pt x="10" y="45"/>
                    </a:lnTo>
                    <a:lnTo>
                      <a:pt x="17" y="0"/>
                    </a:lnTo>
                    <a:lnTo>
                      <a:pt x="361" y="22"/>
                    </a:lnTo>
                    <a:lnTo>
                      <a:pt x="332" y="300"/>
                    </a:lnTo>
                    <a:lnTo>
                      <a:pt x="0" y="2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
                <a:extLst>
                  <a:ext uri="{FF2B5EF4-FFF2-40B4-BE49-F238E27FC236}">
                    <a16:creationId xmlns:a16="http://schemas.microsoft.com/office/drawing/2014/main" id="{ED57AC64-009F-497E-9F98-F6999DC4582F}"/>
                  </a:ext>
                </a:extLst>
              </p:cNvPr>
              <p:cNvSpPr>
                <a:spLocks/>
              </p:cNvSpPr>
              <p:nvPr/>
            </p:nvSpPr>
            <p:spPr bwMode="auto">
              <a:xfrm>
                <a:off x="913" y="501"/>
                <a:ext cx="70" cy="57"/>
              </a:xfrm>
              <a:custGeom>
                <a:avLst/>
                <a:gdLst>
                  <a:gd name="T0" fmla="*/ 254 w 277"/>
                  <a:gd name="T1" fmla="*/ 226 h 226"/>
                  <a:gd name="T2" fmla="*/ 0 w 277"/>
                  <a:gd name="T3" fmla="*/ 214 h 226"/>
                  <a:gd name="T4" fmla="*/ 13 w 277"/>
                  <a:gd name="T5" fmla="*/ 0 h 226"/>
                  <a:gd name="T6" fmla="*/ 28 w 277"/>
                  <a:gd name="T7" fmla="*/ 2 h 226"/>
                  <a:gd name="T8" fmla="*/ 44 w 277"/>
                  <a:gd name="T9" fmla="*/ 2 h 226"/>
                  <a:gd name="T10" fmla="*/ 61 w 277"/>
                  <a:gd name="T11" fmla="*/ 3 h 226"/>
                  <a:gd name="T12" fmla="*/ 77 w 277"/>
                  <a:gd name="T13" fmla="*/ 3 h 226"/>
                  <a:gd name="T14" fmla="*/ 92 w 277"/>
                  <a:gd name="T15" fmla="*/ 4 h 226"/>
                  <a:gd name="T16" fmla="*/ 109 w 277"/>
                  <a:gd name="T17" fmla="*/ 4 h 226"/>
                  <a:gd name="T18" fmla="*/ 126 w 277"/>
                  <a:gd name="T19" fmla="*/ 5 h 226"/>
                  <a:gd name="T20" fmla="*/ 142 w 277"/>
                  <a:gd name="T21" fmla="*/ 5 h 226"/>
                  <a:gd name="T22" fmla="*/ 159 w 277"/>
                  <a:gd name="T23" fmla="*/ 6 h 226"/>
                  <a:gd name="T24" fmla="*/ 176 w 277"/>
                  <a:gd name="T25" fmla="*/ 7 h 226"/>
                  <a:gd name="T26" fmla="*/ 193 w 277"/>
                  <a:gd name="T27" fmla="*/ 9 h 226"/>
                  <a:gd name="T28" fmla="*/ 210 w 277"/>
                  <a:gd name="T29" fmla="*/ 10 h 226"/>
                  <a:gd name="T30" fmla="*/ 227 w 277"/>
                  <a:gd name="T31" fmla="*/ 11 h 226"/>
                  <a:gd name="T32" fmla="*/ 243 w 277"/>
                  <a:gd name="T33" fmla="*/ 12 h 226"/>
                  <a:gd name="T34" fmla="*/ 260 w 277"/>
                  <a:gd name="T35" fmla="*/ 13 h 226"/>
                  <a:gd name="T36" fmla="*/ 277 w 277"/>
                  <a:gd name="T37" fmla="*/ 14 h 226"/>
                  <a:gd name="T38" fmla="*/ 254 w 277"/>
                  <a:gd name="T39"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226">
                    <a:moveTo>
                      <a:pt x="254" y="226"/>
                    </a:moveTo>
                    <a:lnTo>
                      <a:pt x="0" y="214"/>
                    </a:lnTo>
                    <a:lnTo>
                      <a:pt x="13" y="0"/>
                    </a:lnTo>
                    <a:lnTo>
                      <a:pt x="28" y="2"/>
                    </a:lnTo>
                    <a:lnTo>
                      <a:pt x="44" y="2"/>
                    </a:lnTo>
                    <a:lnTo>
                      <a:pt x="61" y="3"/>
                    </a:lnTo>
                    <a:lnTo>
                      <a:pt x="77" y="3"/>
                    </a:lnTo>
                    <a:lnTo>
                      <a:pt x="92" y="4"/>
                    </a:lnTo>
                    <a:lnTo>
                      <a:pt x="109" y="4"/>
                    </a:lnTo>
                    <a:lnTo>
                      <a:pt x="126" y="5"/>
                    </a:lnTo>
                    <a:lnTo>
                      <a:pt x="142" y="5"/>
                    </a:lnTo>
                    <a:lnTo>
                      <a:pt x="159" y="6"/>
                    </a:lnTo>
                    <a:lnTo>
                      <a:pt x="176" y="7"/>
                    </a:lnTo>
                    <a:lnTo>
                      <a:pt x="193" y="9"/>
                    </a:lnTo>
                    <a:lnTo>
                      <a:pt x="210" y="10"/>
                    </a:lnTo>
                    <a:lnTo>
                      <a:pt x="227" y="11"/>
                    </a:lnTo>
                    <a:lnTo>
                      <a:pt x="243" y="12"/>
                    </a:lnTo>
                    <a:lnTo>
                      <a:pt x="260" y="13"/>
                    </a:lnTo>
                    <a:lnTo>
                      <a:pt x="277" y="14"/>
                    </a:lnTo>
                    <a:lnTo>
                      <a:pt x="254" y="226"/>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
                <a:extLst>
                  <a:ext uri="{FF2B5EF4-FFF2-40B4-BE49-F238E27FC236}">
                    <a16:creationId xmlns:a16="http://schemas.microsoft.com/office/drawing/2014/main" id="{E54FA282-2553-43CD-96CB-32307C93EB70}"/>
                  </a:ext>
                </a:extLst>
              </p:cNvPr>
              <p:cNvSpPr>
                <a:spLocks/>
              </p:cNvSpPr>
              <p:nvPr/>
            </p:nvSpPr>
            <p:spPr bwMode="auto">
              <a:xfrm>
                <a:off x="921" y="510"/>
                <a:ext cx="52" cy="39"/>
              </a:xfrm>
              <a:custGeom>
                <a:avLst/>
                <a:gdLst>
                  <a:gd name="T0" fmla="*/ 141 w 206"/>
                  <a:gd name="T1" fmla="*/ 23 h 157"/>
                  <a:gd name="T2" fmla="*/ 158 w 206"/>
                  <a:gd name="T3" fmla="*/ 76 h 157"/>
                  <a:gd name="T4" fmla="*/ 172 w 206"/>
                  <a:gd name="T5" fmla="*/ 128 h 157"/>
                  <a:gd name="T6" fmla="*/ 189 w 206"/>
                  <a:gd name="T7" fmla="*/ 135 h 157"/>
                  <a:gd name="T8" fmla="*/ 206 w 206"/>
                  <a:gd name="T9" fmla="*/ 141 h 157"/>
                  <a:gd name="T10" fmla="*/ 193 w 206"/>
                  <a:gd name="T11" fmla="*/ 154 h 157"/>
                  <a:gd name="T12" fmla="*/ 175 w 206"/>
                  <a:gd name="T13" fmla="*/ 157 h 157"/>
                  <a:gd name="T14" fmla="*/ 154 w 206"/>
                  <a:gd name="T15" fmla="*/ 155 h 157"/>
                  <a:gd name="T16" fmla="*/ 133 w 206"/>
                  <a:gd name="T17" fmla="*/ 153 h 157"/>
                  <a:gd name="T18" fmla="*/ 128 w 206"/>
                  <a:gd name="T19" fmla="*/ 147 h 157"/>
                  <a:gd name="T20" fmla="*/ 128 w 206"/>
                  <a:gd name="T21" fmla="*/ 141 h 157"/>
                  <a:gd name="T22" fmla="*/ 145 w 206"/>
                  <a:gd name="T23" fmla="*/ 125 h 157"/>
                  <a:gd name="T24" fmla="*/ 140 w 206"/>
                  <a:gd name="T25" fmla="*/ 101 h 157"/>
                  <a:gd name="T26" fmla="*/ 123 w 206"/>
                  <a:gd name="T27" fmla="*/ 94 h 157"/>
                  <a:gd name="T28" fmla="*/ 105 w 206"/>
                  <a:gd name="T29" fmla="*/ 93 h 157"/>
                  <a:gd name="T30" fmla="*/ 86 w 206"/>
                  <a:gd name="T31" fmla="*/ 94 h 157"/>
                  <a:gd name="T32" fmla="*/ 67 w 206"/>
                  <a:gd name="T33" fmla="*/ 94 h 157"/>
                  <a:gd name="T34" fmla="*/ 58 w 206"/>
                  <a:gd name="T35" fmla="*/ 112 h 157"/>
                  <a:gd name="T36" fmla="*/ 55 w 206"/>
                  <a:gd name="T37" fmla="*/ 130 h 157"/>
                  <a:gd name="T38" fmla="*/ 69 w 206"/>
                  <a:gd name="T39" fmla="*/ 138 h 157"/>
                  <a:gd name="T40" fmla="*/ 78 w 206"/>
                  <a:gd name="T41" fmla="*/ 152 h 157"/>
                  <a:gd name="T42" fmla="*/ 60 w 206"/>
                  <a:gd name="T43" fmla="*/ 154 h 157"/>
                  <a:gd name="T44" fmla="*/ 39 w 206"/>
                  <a:gd name="T45" fmla="*/ 152 h 157"/>
                  <a:gd name="T46" fmla="*/ 18 w 206"/>
                  <a:gd name="T47" fmla="*/ 148 h 157"/>
                  <a:gd name="T48" fmla="*/ 0 w 206"/>
                  <a:gd name="T49" fmla="*/ 145 h 157"/>
                  <a:gd name="T50" fmla="*/ 18 w 206"/>
                  <a:gd name="T51" fmla="*/ 114 h 157"/>
                  <a:gd name="T52" fmla="*/ 37 w 206"/>
                  <a:gd name="T53" fmla="*/ 84 h 157"/>
                  <a:gd name="T54" fmla="*/ 52 w 206"/>
                  <a:gd name="T55" fmla="*/ 52 h 157"/>
                  <a:gd name="T56" fmla="*/ 67 w 206"/>
                  <a:gd name="T57" fmla="*/ 21 h 157"/>
                  <a:gd name="T58" fmla="*/ 51 w 206"/>
                  <a:gd name="T59" fmla="*/ 14 h 157"/>
                  <a:gd name="T60" fmla="*/ 43 w 206"/>
                  <a:gd name="T61" fmla="*/ 4 h 157"/>
                  <a:gd name="T62" fmla="*/ 73 w 206"/>
                  <a:gd name="T63" fmla="*/ 1 h 157"/>
                  <a:gd name="T64" fmla="*/ 105 w 206"/>
                  <a:gd name="T65" fmla="*/ 0 h 157"/>
                  <a:gd name="T66" fmla="*/ 136 w 206"/>
                  <a:gd name="T67" fmla="*/ 3 h 157"/>
                  <a:gd name="T68" fmla="*/ 162 w 206"/>
                  <a:gd name="T69" fmla="*/ 1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6" h="157">
                    <a:moveTo>
                      <a:pt x="162" y="17"/>
                    </a:moveTo>
                    <a:lnTo>
                      <a:pt x="141" y="23"/>
                    </a:lnTo>
                    <a:lnTo>
                      <a:pt x="149" y="49"/>
                    </a:lnTo>
                    <a:lnTo>
                      <a:pt x="158" y="76"/>
                    </a:lnTo>
                    <a:lnTo>
                      <a:pt x="166" y="101"/>
                    </a:lnTo>
                    <a:lnTo>
                      <a:pt x="172" y="128"/>
                    </a:lnTo>
                    <a:lnTo>
                      <a:pt x="180" y="134"/>
                    </a:lnTo>
                    <a:lnTo>
                      <a:pt x="189" y="135"/>
                    </a:lnTo>
                    <a:lnTo>
                      <a:pt x="198" y="135"/>
                    </a:lnTo>
                    <a:lnTo>
                      <a:pt x="206" y="141"/>
                    </a:lnTo>
                    <a:lnTo>
                      <a:pt x="201" y="149"/>
                    </a:lnTo>
                    <a:lnTo>
                      <a:pt x="193" y="154"/>
                    </a:lnTo>
                    <a:lnTo>
                      <a:pt x="185" y="157"/>
                    </a:lnTo>
                    <a:lnTo>
                      <a:pt x="175" y="157"/>
                    </a:lnTo>
                    <a:lnTo>
                      <a:pt x="165" y="156"/>
                    </a:lnTo>
                    <a:lnTo>
                      <a:pt x="154" y="155"/>
                    </a:lnTo>
                    <a:lnTo>
                      <a:pt x="144" y="154"/>
                    </a:lnTo>
                    <a:lnTo>
                      <a:pt x="133" y="153"/>
                    </a:lnTo>
                    <a:lnTo>
                      <a:pt x="131" y="150"/>
                    </a:lnTo>
                    <a:lnTo>
                      <a:pt x="128" y="147"/>
                    </a:lnTo>
                    <a:lnTo>
                      <a:pt x="127" y="145"/>
                    </a:lnTo>
                    <a:lnTo>
                      <a:pt x="128" y="141"/>
                    </a:lnTo>
                    <a:lnTo>
                      <a:pt x="142" y="135"/>
                    </a:lnTo>
                    <a:lnTo>
                      <a:pt x="145" y="125"/>
                    </a:lnTo>
                    <a:lnTo>
                      <a:pt x="142" y="113"/>
                    </a:lnTo>
                    <a:lnTo>
                      <a:pt x="140" y="101"/>
                    </a:lnTo>
                    <a:lnTo>
                      <a:pt x="132" y="97"/>
                    </a:lnTo>
                    <a:lnTo>
                      <a:pt x="123" y="94"/>
                    </a:lnTo>
                    <a:lnTo>
                      <a:pt x="114" y="93"/>
                    </a:lnTo>
                    <a:lnTo>
                      <a:pt x="105" y="93"/>
                    </a:lnTo>
                    <a:lnTo>
                      <a:pt x="95" y="93"/>
                    </a:lnTo>
                    <a:lnTo>
                      <a:pt x="86" y="94"/>
                    </a:lnTo>
                    <a:lnTo>
                      <a:pt x="76" y="94"/>
                    </a:lnTo>
                    <a:lnTo>
                      <a:pt x="67" y="94"/>
                    </a:lnTo>
                    <a:lnTo>
                      <a:pt x="63" y="102"/>
                    </a:lnTo>
                    <a:lnTo>
                      <a:pt x="58" y="112"/>
                    </a:lnTo>
                    <a:lnTo>
                      <a:pt x="54" y="121"/>
                    </a:lnTo>
                    <a:lnTo>
                      <a:pt x="55" y="130"/>
                    </a:lnTo>
                    <a:lnTo>
                      <a:pt x="63" y="132"/>
                    </a:lnTo>
                    <a:lnTo>
                      <a:pt x="69" y="138"/>
                    </a:lnTo>
                    <a:lnTo>
                      <a:pt x="75" y="145"/>
                    </a:lnTo>
                    <a:lnTo>
                      <a:pt x="78" y="152"/>
                    </a:lnTo>
                    <a:lnTo>
                      <a:pt x="71" y="153"/>
                    </a:lnTo>
                    <a:lnTo>
                      <a:pt x="60" y="154"/>
                    </a:lnTo>
                    <a:lnTo>
                      <a:pt x="50" y="153"/>
                    </a:lnTo>
                    <a:lnTo>
                      <a:pt x="39" y="152"/>
                    </a:lnTo>
                    <a:lnTo>
                      <a:pt x="29" y="150"/>
                    </a:lnTo>
                    <a:lnTo>
                      <a:pt x="18" y="148"/>
                    </a:lnTo>
                    <a:lnTo>
                      <a:pt x="8" y="146"/>
                    </a:lnTo>
                    <a:lnTo>
                      <a:pt x="0" y="145"/>
                    </a:lnTo>
                    <a:lnTo>
                      <a:pt x="9" y="129"/>
                    </a:lnTo>
                    <a:lnTo>
                      <a:pt x="18" y="114"/>
                    </a:lnTo>
                    <a:lnTo>
                      <a:pt x="28" y="99"/>
                    </a:lnTo>
                    <a:lnTo>
                      <a:pt x="37" y="84"/>
                    </a:lnTo>
                    <a:lnTo>
                      <a:pt x="45" y="69"/>
                    </a:lnTo>
                    <a:lnTo>
                      <a:pt x="52" y="52"/>
                    </a:lnTo>
                    <a:lnTo>
                      <a:pt x="60" y="37"/>
                    </a:lnTo>
                    <a:lnTo>
                      <a:pt x="67" y="21"/>
                    </a:lnTo>
                    <a:lnTo>
                      <a:pt x="59" y="17"/>
                    </a:lnTo>
                    <a:lnTo>
                      <a:pt x="51" y="14"/>
                    </a:lnTo>
                    <a:lnTo>
                      <a:pt x="46" y="10"/>
                    </a:lnTo>
                    <a:lnTo>
                      <a:pt x="43" y="4"/>
                    </a:lnTo>
                    <a:lnTo>
                      <a:pt x="58" y="2"/>
                    </a:lnTo>
                    <a:lnTo>
                      <a:pt x="73" y="1"/>
                    </a:lnTo>
                    <a:lnTo>
                      <a:pt x="89" y="0"/>
                    </a:lnTo>
                    <a:lnTo>
                      <a:pt x="105" y="0"/>
                    </a:lnTo>
                    <a:lnTo>
                      <a:pt x="120" y="1"/>
                    </a:lnTo>
                    <a:lnTo>
                      <a:pt x="136" y="3"/>
                    </a:lnTo>
                    <a:lnTo>
                      <a:pt x="149" y="7"/>
                    </a:lnTo>
                    <a:lnTo>
                      <a:pt x="162" y="11"/>
                    </a:lnTo>
                    <a:lnTo>
                      <a:pt x="162" y="17"/>
                    </a:lnTo>
                    <a:close/>
                  </a:path>
                </a:pathLst>
              </a:custGeom>
              <a:solidFill>
                <a:srgbClr val="911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4">
                <a:extLst>
                  <a:ext uri="{FF2B5EF4-FFF2-40B4-BE49-F238E27FC236}">
                    <a16:creationId xmlns:a16="http://schemas.microsoft.com/office/drawing/2014/main" id="{7FF00B72-ED55-4D58-8ADA-E943A3987B38}"/>
                  </a:ext>
                </a:extLst>
              </p:cNvPr>
              <p:cNvSpPr>
                <a:spLocks/>
              </p:cNvSpPr>
              <p:nvPr/>
            </p:nvSpPr>
            <p:spPr bwMode="auto">
              <a:xfrm>
                <a:off x="942" y="515"/>
                <a:ext cx="10" cy="13"/>
              </a:xfrm>
              <a:custGeom>
                <a:avLst/>
                <a:gdLst>
                  <a:gd name="T0" fmla="*/ 42 w 42"/>
                  <a:gd name="T1" fmla="*/ 49 h 50"/>
                  <a:gd name="T2" fmla="*/ 37 w 42"/>
                  <a:gd name="T3" fmla="*/ 50 h 50"/>
                  <a:gd name="T4" fmla="*/ 32 w 42"/>
                  <a:gd name="T5" fmla="*/ 50 h 50"/>
                  <a:gd name="T6" fmla="*/ 26 w 42"/>
                  <a:gd name="T7" fmla="*/ 50 h 50"/>
                  <a:gd name="T8" fmla="*/ 21 w 42"/>
                  <a:gd name="T9" fmla="*/ 49 h 50"/>
                  <a:gd name="T10" fmla="*/ 16 w 42"/>
                  <a:gd name="T11" fmla="*/ 49 h 50"/>
                  <a:gd name="T12" fmla="*/ 11 w 42"/>
                  <a:gd name="T13" fmla="*/ 48 h 50"/>
                  <a:gd name="T14" fmla="*/ 6 w 42"/>
                  <a:gd name="T15" fmla="*/ 49 h 50"/>
                  <a:gd name="T16" fmla="*/ 0 w 42"/>
                  <a:gd name="T17" fmla="*/ 50 h 50"/>
                  <a:gd name="T18" fmla="*/ 21 w 42"/>
                  <a:gd name="T19" fmla="*/ 0 h 50"/>
                  <a:gd name="T20" fmla="*/ 30 w 42"/>
                  <a:gd name="T21" fmla="*/ 11 h 50"/>
                  <a:gd name="T22" fmla="*/ 32 w 42"/>
                  <a:gd name="T23" fmla="*/ 23 h 50"/>
                  <a:gd name="T24" fmla="*/ 34 w 42"/>
                  <a:gd name="T25" fmla="*/ 36 h 50"/>
                  <a:gd name="T26" fmla="*/ 42 w 42"/>
                  <a:gd name="T2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0">
                    <a:moveTo>
                      <a:pt x="42" y="49"/>
                    </a:moveTo>
                    <a:lnTo>
                      <a:pt x="37" y="50"/>
                    </a:lnTo>
                    <a:lnTo>
                      <a:pt x="32" y="50"/>
                    </a:lnTo>
                    <a:lnTo>
                      <a:pt x="26" y="50"/>
                    </a:lnTo>
                    <a:lnTo>
                      <a:pt x="21" y="49"/>
                    </a:lnTo>
                    <a:lnTo>
                      <a:pt x="16" y="49"/>
                    </a:lnTo>
                    <a:lnTo>
                      <a:pt x="11" y="48"/>
                    </a:lnTo>
                    <a:lnTo>
                      <a:pt x="6" y="49"/>
                    </a:lnTo>
                    <a:lnTo>
                      <a:pt x="0" y="50"/>
                    </a:lnTo>
                    <a:lnTo>
                      <a:pt x="21" y="0"/>
                    </a:lnTo>
                    <a:lnTo>
                      <a:pt x="30" y="11"/>
                    </a:lnTo>
                    <a:lnTo>
                      <a:pt x="32" y="23"/>
                    </a:lnTo>
                    <a:lnTo>
                      <a:pt x="34" y="36"/>
                    </a:lnTo>
                    <a:lnTo>
                      <a:pt x="42" y="49"/>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5">
                <a:extLst>
                  <a:ext uri="{FF2B5EF4-FFF2-40B4-BE49-F238E27FC236}">
                    <a16:creationId xmlns:a16="http://schemas.microsoft.com/office/drawing/2014/main" id="{6707FAE1-F065-4EEA-ACBB-01E421DC6D3E}"/>
                  </a:ext>
                </a:extLst>
              </p:cNvPr>
              <p:cNvSpPr>
                <a:spLocks/>
              </p:cNvSpPr>
              <p:nvPr/>
            </p:nvSpPr>
            <p:spPr bwMode="auto">
              <a:xfrm>
                <a:off x="513" y="517"/>
                <a:ext cx="7" cy="6"/>
              </a:xfrm>
              <a:custGeom>
                <a:avLst/>
                <a:gdLst>
                  <a:gd name="T0" fmla="*/ 26 w 28"/>
                  <a:gd name="T1" fmla="*/ 3 h 23"/>
                  <a:gd name="T2" fmla="*/ 26 w 28"/>
                  <a:gd name="T3" fmla="*/ 5 h 23"/>
                  <a:gd name="T4" fmla="*/ 26 w 28"/>
                  <a:gd name="T5" fmla="*/ 8 h 23"/>
                  <a:gd name="T6" fmla="*/ 26 w 28"/>
                  <a:gd name="T7" fmla="*/ 10 h 23"/>
                  <a:gd name="T8" fmla="*/ 28 w 28"/>
                  <a:gd name="T9" fmla="*/ 11 h 23"/>
                  <a:gd name="T10" fmla="*/ 24 w 28"/>
                  <a:gd name="T11" fmla="*/ 16 h 23"/>
                  <a:gd name="T12" fmla="*/ 18 w 28"/>
                  <a:gd name="T13" fmla="*/ 18 h 23"/>
                  <a:gd name="T14" fmla="*/ 13 w 28"/>
                  <a:gd name="T15" fmla="*/ 21 h 23"/>
                  <a:gd name="T16" fmla="*/ 6 w 28"/>
                  <a:gd name="T17" fmla="*/ 23 h 23"/>
                  <a:gd name="T18" fmla="*/ 0 w 28"/>
                  <a:gd name="T19" fmla="*/ 0 h 23"/>
                  <a:gd name="T20" fmla="*/ 6 w 28"/>
                  <a:gd name="T21" fmla="*/ 1 h 23"/>
                  <a:gd name="T22" fmla="*/ 11 w 28"/>
                  <a:gd name="T23" fmla="*/ 2 h 23"/>
                  <a:gd name="T24" fmla="*/ 18 w 28"/>
                  <a:gd name="T25" fmla="*/ 3 h 23"/>
                  <a:gd name="T26" fmla="*/ 26 w 28"/>
                  <a:gd name="T2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3">
                    <a:moveTo>
                      <a:pt x="26" y="3"/>
                    </a:moveTo>
                    <a:lnTo>
                      <a:pt x="26" y="5"/>
                    </a:lnTo>
                    <a:lnTo>
                      <a:pt x="26" y="8"/>
                    </a:lnTo>
                    <a:lnTo>
                      <a:pt x="26" y="10"/>
                    </a:lnTo>
                    <a:lnTo>
                      <a:pt x="28" y="11"/>
                    </a:lnTo>
                    <a:lnTo>
                      <a:pt x="24" y="16"/>
                    </a:lnTo>
                    <a:lnTo>
                      <a:pt x="18" y="18"/>
                    </a:lnTo>
                    <a:lnTo>
                      <a:pt x="13" y="21"/>
                    </a:lnTo>
                    <a:lnTo>
                      <a:pt x="6" y="23"/>
                    </a:lnTo>
                    <a:lnTo>
                      <a:pt x="0" y="0"/>
                    </a:lnTo>
                    <a:lnTo>
                      <a:pt x="6" y="1"/>
                    </a:lnTo>
                    <a:lnTo>
                      <a:pt x="11" y="2"/>
                    </a:lnTo>
                    <a:lnTo>
                      <a:pt x="18" y="3"/>
                    </a:lnTo>
                    <a:lnTo>
                      <a:pt x="26" y="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6">
                <a:extLst>
                  <a:ext uri="{FF2B5EF4-FFF2-40B4-BE49-F238E27FC236}">
                    <a16:creationId xmlns:a16="http://schemas.microsoft.com/office/drawing/2014/main" id="{F77CEDCE-C515-441F-BC2D-D653F688AA36}"/>
                  </a:ext>
                </a:extLst>
              </p:cNvPr>
              <p:cNvSpPr>
                <a:spLocks/>
              </p:cNvSpPr>
              <p:nvPr/>
            </p:nvSpPr>
            <p:spPr bwMode="auto">
              <a:xfrm>
                <a:off x="514" y="529"/>
                <a:ext cx="8" cy="8"/>
              </a:xfrm>
              <a:custGeom>
                <a:avLst/>
                <a:gdLst>
                  <a:gd name="T0" fmla="*/ 36 w 36"/>
                  <a:gd name="T1" fmla="*/ 20 h 34"/>
                  <a:gd name="T2" fmla="*/ 29 w 36"/>
                  <a:gd name="T3" fmla="*/ 30 h 34"/>
                  <a:gd name="T4" fmla="*/ 23 w 36"/>
                  <a:gd name="T5" fmla="*/ 34 h 34"/>
                  <a:gd name="T6" fmla="*/ 14 w 36"/>
                  <a:gd name="T7" fmla="*/ 34 h 34"/>
                  <a:gd name="T8" fmla="*/ 0 w 36"/>
                  <a:gd name="T9" fmla="*/ 32 h 34"/>
                  <a:gd name="T10" fmla="*/ 3 w 36"/>
                  <a:gd name="T11" fmla="*/ 0 h 34"/>
                  <a:gd name="T12" fmla="*/ 14 w 36"/>
                  <a:gd name="T13" fmla="*/ 2 h 34"/>
                  <a:gd name="T14" fmla="*/ 21 w 36"/>
                  <a:gd name="T15" fmla="*/ 7 h 34"/>
                  <a:gd name="T16" fmla="*/ 28 w 36"/>
                  <a:gd name="T17" fmla="*/ 14 h 34"/>
                  <a:gd name="T18" fmla="*/ 36 w 36"/>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4">
                    <a:moveTo>
                      <a:pt x="36" y="20"/>
                    </a:moveTo>
                    <a:lnTo>
                      <a:pt x="29" y="30"/>
                    </a:lnTo>
                    <a:lnTo>
                      <a:pt x="23" y="34"/>
                    </a:lnTo>
                    <a:lnTo>
                      <a:pt x="14" y="34"/>
                    </a:lnTo>
                    <a:lnTo>
                      <a:pt x="0" y="32"/>
                    </a:lnTo>
                    <a:lnTo>
                      <a:pt x="3" y="0"/>
                    </a:lnTo>
                    <a:lnTo>
                      <a:pt x="14" y="2"/>
                    </a:lnTo>
                    <a:lnTo>
                      <a:pt x="21" y="7"/>
                    </a:lnTo>
                    <a:lnTo>
                      <a:pt x="28" y="14"/>
                    </a:lnTo>
                    <a:lnTo>
                      <a:pt x="36" y="2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7">
                <a:extLst>
                  <a:ext uri="{FF2B5EF4-FFF2-40B4-BE49-F238E27FC236}">
                    <a16:creationId xmlns:a16="http://schemas.microsoft.com/office/drawing/2014/main" id="{A7B88CB6-54AA-4E0E-AEAD-904F663A1E2D}"/>
                  </a:ext>
                </a:extLst>
              </p:cNvPr>
              <p:cNvSpPr>
                <a:spLocks/>
              </p:cNvSpPr>
              <p:nvPr/>
            </p:nvSpPr>
            <p:spPr bwMode="auto">
              <a:xfrm>
                <a:off x="866" y="529"/>
                <a:ext cx="3" cy="9"/>
              </a:xfrm>
              <a:custGeom>
                <a:avLst/>
                <a:gdLst>
                  <a:gd name="T0" fmla="*/ 2 w 12"/>
                  <a:gd name="T1" fmla="*/ 35 h 35"/>
                  <a:gd name="T2" fmla="*/ 2 w 12"/>
                  <a:gd name="T3" fmla="*/ 24 h 35"/>
                  <a:gd name="T4" fmla="*/ 0 w 12"/>
                  <a:gd name="T5" fmla="*/ 13 h 35"/>
                  <a:gd name="T6" fmla="*/ 2 w 12"/>
                  <a:gd name="T7" fmla="*/ 3 h 35"/>
                  <a:gd name="T8" fmla="*/ 11 w 12"/>
                  <a:gd name="T9" fmla="*/ 0 h 35"/>
                  <a:gd name="T10" fmla="*/ 10 w 12"/>
                  <a:gd name="T11" fmla="*/ 9 h 35"/>
                  <a:gd name="T12" fmla="*/ 12 w 12"/>
                  <a:gd name="T13" fmla="*/ 21 h 35"/>
                  <a:gd name="T14" fmla="*/ 11 w 12"/>
                  <a:gd name="T15" fmla="*/ 31 h 35"/>
                  <a:gd name="T16" fmla="*/ 2 w 12"/>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5">
                    <a:moveTo>
                      <a:pt x="2" y="35"/>
                    </a:moveTo>
                    <a:lnTo>
                      <a:pt x="2" y="24"/>
                    </a:lnTo>
                    <a:lnTo>
                      <a:pt x="0" y="13"/>
                    </a:lnTo>
                    <a:lnTo>
                      <a:pt x="2" y="3"/>
                    </a:lnTo>
                    <a:lnTo>
                      <a:pt x="11" y="0"/>
                    </a:lnTo>
                    <a:lnTo>
                      <a:pt x="10" y="9"/>
                    </a:lnTo>
                    <a:lnTo>
                      <a:pt x="12" y="21"/>
                    </a:lnTo>
                    <a:lnTo>
                      <a:pt x="11" y="31"/>
                    </a:lnTo>
                    <a:lnTo>
                      <a:pt x="2" y="35"/>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8">
                <a:extLst>
                  <a:ext uri="{FF2B5EF4-FFF2-40B4-BE49-F238E27FC236}">
                    <a16:creationId xmlns:a16="http://schemas.microsoft.com/office/drawing/2014/main" id="{37A6D86A-9747-46B6-8446-88C49874057B}"/>
                  </a:ext>
                </a:extLst>
              </p:cNvPr>
              <p:cNvSpPr>
                <a:spLocks/>
              </p:cNvSpPr>
              <p:nvPr/>
            </p:nvSpPr>
            <p:spPr bwMode="auto">
              <a:xfrm>
                <a:off x="452" y="543"/>
                <a:ext cx="30" cy="12"/>
              </a:xfrm>
              <a:custGeom>
                <a:avLst/>
                <a:gdLst>
                  <a:gd name="T0" fmla="*/ 0 w 120"/>
                  <a:gd name="T1" fmla="*/ 40 h 48"/>
                  <a:gd name="T2" fmla="*/ 120 w 120"/>
                  <a:gd name="T3" fmla="*/ 0 h 48"/>
                  <a:gd name="T4" fmla="*/ 120 w 120"/>
                  <a:gd name="T5" fmla="*/ 48 h 48"/>
                  <a:gd name="T6" fmla="*/ 0 w 120"/>
                  <a:gd name="T7" fmla="*/ 40 h 48"/>
                </a:gdLst>
                <a:ahLst/>
                <a:cxnLst>
                  <a:cxn ang="0">
                    <a:pos x="T0" y="T1"/>
                  </a:cxn>
                  <a:cxn ang="0">
                    <a:pos x="T2" y="T3"/>
                  </a:cxn>
                  <a:cxn ang="0">
                    <a:pos x="T4" y="T5"/>
                  </a:cxn>
                  <a:cxn ang="0">
                    <a:pos x="T6" y="T7"/>
                  </a:cxn>
                </a:cxnLst>
                <a:rect l="0" t="0" r="r" b="b"/>
                <a:pathLst>
                  <a:path w="120" h="48">
                    <a:moveTo>
                      <a:pt x="0" y="40"/>
                    </a:moveTo>
                    <a:lnTo>
                      <a:pt x="120" y="0"/>
                    </a:lnTo>
                    <a:lnTo>
                      <a:pt x="120" y="48"/>
                    </a:lnTo>
                    <a:lnTo>
                      <a:pt x="0" y="40"/>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9">
                <a:extLst>
                  <a:ext uri="{FF2B5EF4-FFF2-40B4-BE49-F238E27FC236}">
                    <a16:creationId xmlns:a16="http://schemas.microsoft.com/office/drawing/2014/main" id="{4FD68432-D6FD-4BDA-B75F-F4F4214EDE41}"/>
                  </a:ext>
                </a:extLst>
              </p:cNvPr>
              <p:cNvSpPr>
                <a:spLocks/>
              </p:cNvSpPr>
              <p:nvPr/>
            </p:nvSpPr>
            <p:spPr bwMode="auto">
              <a:xfrm>
                <a:off x="477" y="557"/>
                <a:ext cx="68" cy="16"/>
              </a:xfrm>
              <a:custGeom>
                <a:avLst/>
                <a:gdLst>
                  <a:gd name="T0" fmla="*/ 270 w 270"/>
                  <a:gd name="T1" fmla="*/ 5 h 64"/>
                  <a:gd name="T2" fmla="*/ 270 w 270"/>
                  <a:gd name="T3" fmla="*/ 11 h 64"/>
                  <a:gd name="T4" fmla="*/ 180 w 270"/>
                  <a:gd name="T5" fmla="*/ 64 h 64"/>
                  <a:gd name="T6" fmla="*/ 158 w 270"/>
                  <a:gd name="T7" fmla="*/ 60 h 64"/>
                  <a:gd name="T8" fmla="*/ 134 w 270"/>
                  <a:gd name="T9" fmla="*/ 58 h 64"/>
                  <a:gd name="T10" fmla="*/ 112 w 270"/>
                  <a:gd name="T11" fmla="*/ 56 h 64"/>
                  <a:gd name="T12" fmla="*/ 90 w 270"/>
                  <a:gd name="T13" fmla="*/ 52 h 64"/>
                  <a:gd name="T14" fmla="*/ 66 w 270"/>
                  <a:gd name="T15" fmla="*/ 50 h 64"/>
                  <a:gd name="T16" fmla="*/ 44 w 270"/>
                  <a:gd name="T17" fmla="*/ 48 h 64"/>
                  <a:gd name="T18" fmla="*/ 22 w 270"/>
                  <a:gd name="T19" fmla="*/ 44 h 64"/>
                  <a:gd name="T20" fmla="*/ 0 w 270"/>
                  <a:gd name="T21" fmla="*/ 41 h 64"/>
                  <a:gd name="T22" fmla="*/ 13 w 270"/>
                  <a:gd name="T23" fmla="*/ 31 h 64"/>
                  <a:gd name="T24" fmla="*/ 27 w 270"/>
                  <a:gd name="T25" fmla="*/ 24 h 64"/>
                  <a:gd name="T26" fmla="*/ 41 w 270"/>
                  <a:gd name="T27" fmla="*/ 18 h 64"/>
                  <a:gd name="T28" fmla="*/ 57 w 270"/>
                  <a:gd name="T29" fmla="*/ 14 h 64"/>
                  <a:gd name="T30" fmla="*/ 74 w 270"/>
                  <a:gd name="T31" fmla="*/ 10 h 64"/>
                  <a:gd name="T32" fmla="*/ 90 w 270"/>
                  <a:gd name="T33" fmla="*/ 8 h 64"/>
                  <a:gd name="T34" fmla="*/ 108 w 270"/>
                  <a:gd name="T35" fmla="*/ 7 h 64"/>
                  <a:gd name="T36" fmla="*/ 125 w 270"/>
                  <a:gd name="T37" fmla="*/ 5 h 64"/>
                  <a:gd name="T38" fmla="*/ 142 w 270"/>
                  <a:gd name="T39" fmla="*/ 5 h 64"/>
                  <a:gd name="T40" fmla="*/ 160 w 270"/>
                  <a:gd name="T41" fmla="*/ 5 h 64"/>
                  <a:gd name="T42" fmla="*/ 178 w 270"/>
                  <a:gd name="T43" fmla="*/ 5 h 64"/>
                  <a:gd name="T44" fmla="*/ 195 w 270"/>
                  <a:gd name="T45" fmla="*/ 5 h 64"/>
                  <a:gd name="T46" fmla="*/ 214 w 270"/>
                  <a:gd name="T47" fmla="*/ 5 h 64"/>
                  <a:gd name="T48" fmla="*/ 231 w 270"/>
                  <a:gd name="T49" fmla="*/ 4 h 64"/>
                  <a:gd name="T50" fmla="*/ 248 w 270"/>
                  <a:gd name="T51" fmla="*/ 2 h 64"/>
                  <a:gd name="T52" fmla="*/ 265 w 270"/>
                  <a:gd name="T53" fmla="*/ 0 h 64"/>
                  <a:gd name="T54" fmla="*/ 270 w 270"/>
                  <a:gd name="T5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0" h="64">
                    <a:moveTo>
                      <a:pt x="270" y="5"/>
                    </a:moveTo>
                    <a:lnTo>
                      <a:pt x="270" y="11"/>
                    </a:lnTo>
                    <a:lnTo>
                      <a:pt x="180" y="64"/>
                    </a:lnTo>
                    <a:lnTo>
                      <a:pt x="158" y="60"/>
                    </a:lnTo>
                    <a:lnTo>
                      <a:pt x="134" y="58"/>
                    </a:lnTo>
                    <a:lnTo>
                      <a:pt x="112" y="56"/>
                    </a:lnTo>
                    <a:lnTo>
                      <a:pt x="90" y="52"/>
                    </a:lnTo>
                    <a:lnTo>
                      <a:pt x="66" y="50"/>
                    </a:lnTo>
                    <a:lnTo>
                      <a:pt x="44" y="48"/>
                    </a:lnTo>
                    <a:lnTo>
                      <a:pt x="22" y="44"/>
                    </a:lnTo>
                    <a:lnTo>
                      <a:pt x="0" y="41"/>
                    </a:lnTo>
                    <a:lnTo>
                      <a:pt x="13" y="31"/>
                    </a:lnTo>
                    <a:lnTo>
                      <a:pt x="27" y="24"/>
                    </a:lnTo>
                    <a:lnTo>
                      <a:pt x="41" y="18"/>
                    </a:lnTo>
                    <a:lnTo>
                      <a:pt x="57" y="14"/>
                    </a:lnTo>
                    <a:lnTo>
                      <a:pt x="74" y="10"/>
                    </a:lnTo>
                    <a:lnTo>
                      <a:pt x="90" y="8"/>
                    </a:lnTo>
                    <a:lnTo>
                      <a:pt x="108" y="7"/>
                    </a:lnTo>
                    <a:lnTo>
                      <a:pt x="125" y="5"/>
                    </a:lnTo>
                    <a:lnTo>
                      <a:pt x="142" y="5"/>
                    </a:lnTo>
                    <a:lnTo>
                      <a:pt x="160" y="5"/>
                    </a:lnTo>
                    <a:lnTo>
                      <a:pt x="178" y="5"/>
                    </a:lnTo>
                    <a:lnTo>
                      <a:pt x="195" y="5"/>
                    </a:lnTo>
                    <a:lnTo>
                      <a:pt x="214" y="5"/>
                    </a:lnTo>
                    <a:lnTo>
                      <a:pt x="231" y="4"/>
                    </a:lnTo>
                    <a:lnTo>
                      <a:pt x="248" y="2"/>
                    </a:lnTo>
                    <a:lnTo>
                      <a:pt x="265" y="0"/>
                    </a:lnTo>
                    <a:lnTo>
                      <a:pt x="270" y="5"/>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0">
                <a:extLst>
                  <a:ext uri="{FF2B5EF4-FFF2-40B4-BE49-F238E27FC236}">
                    <a16:creationId xmlns:a16="http://schemas.microsoft.com/office/drawing/2014/main" id="{4F1D1FF1-BF61-4379-8F42-18059786C464}"/>
                  </a:ext>
                </a:extLst>
              </p:cNvPr>
              <p:cNvSpPr>
                <a:spLocks/>
              </p:cNvSpPr>
              <p:nvPr/>
            </p:nvSpPr>
            <p:spPr bwMode="auto">
              <a:xfrm>
                <a:off x="619" y="558"/>
                <a:ext cx="8" cy="10"/>
              </a:xfrm>
              <a:custGeom>
                <a:avLst/>
                <a:gdLst>
                  <a:gd name="T0" fmla="*/ 30 w 32"/>
                  <a:gd name="T1" fmla="*/ 43 h 43"/>
                  <a:gd name="T2" fmla="*/ 0 w 32"/>
                  <a:gd name="T3" fmla="*/ 24 h 43"/>
                  <a:gd name="T4" fmla="*/ 30 w 32"/>
                  <a:gd name="T5" fmla="*/ 0 h 43"/>
                  <a:gd name="T6" fmla="*/ 32 w 32"/>
                  <a:gd name="T7" fmla="*/ 9 h 43"/>
                  <a:gd name="T8" fmla="*/ 32 w 32"/>
                  <a:gd name="T9" fmla="*/ 20 h 43"/>
                  <a:gd name="T10" fmla="*/ 32 w 32"/>
                  <a:gd name="T11" fmla="*/ 33 h 43"/>
                  <a:gd name="T12" fmla="*/ 30 w 3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3"/>
                    </a:moveTo>
                    <a:lnTo>
                      <a:pt x="0" y="24"/>
                    </a:lnTo>
                    <a:lnTo>
                      <a:pt x="30" y="0"/>
                    </a:lnTo>
                    <a:lnTo>
                      <a:pt x="32" y="9"/>
                    </a:lnTo>
                    <a:lnTo>
                      <a:pt x="32" y="20"/>
                    </a:lnTo>
                    <a:lnTo>
                      <a:pt x="32" y="33"/>
                    </a:lnTo>
                    <a:lnTo>
                      <a:pt x="30" y="43"/>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1">
                <a:extLst>
                  <a:ext uri="{FF2B5EF4-FFF2-40B4-BE49-F238E27FC236}">
                    <a16:creationId xmlns:a16="http://schemas.microsoft.com/office/drawing/2014/main" id="{B0E2783C-5E60-4E54-AA71-02D0F445A269}"/>
                  </a:ext>
                </a:extLst>
              </p:cNvPr>
              <p:cNvSpPr>
                <a:spLocks/>
              </p:cNvSpPr>
              <p:nvPr/>
            </p:nvSpPr>
            <p:spPr bwMode="auto">
              <a:xfrm>
                <a:off x="450" y="558"/>
                <a:ext cx="15" cy="45"/>
              </a:xfrm>
              <a:custGeom>
                <a:avLst/>
                <a:gdLst>
                  <a:gd name="T0" fmla="*/ 0 w 62"/>
                  <a:gd name="T1" fmla="*/ 160 h 179"/>
                  <a:gd name="T2" fmla="*/ 0 w 62"/>
                  <a:gd name="T3" fmla="*/ 0 h 179"/>
                  <a:gd name="T4" fmla="*/ 62 w 62"/>
                  <a:gd name="T5" fmla="*/ 14 h 179"/>
                  <a:gd name="T6" fmla="*/ 47 w 62"/>
                  <a:gd name="T7" fmla="*/ 21 h 179"/>
                  <a:gd name="T8" fmla="*/ 39 w 62"/>
                  <a:gd name="T9" fmla="*/ 34 h 179"/>
                  <a:gd name="T10" fmla="*/ 35 w 62"/>
                  <a:gd name="T11" fmla="*/ 49 h 179"/>
                  <a:gd name="T12" fmla="*/ 32 w 62"/>
                  <a:gd name="T13" fmla="*/ 65 h 179"/>
                  <a:gd name="T14" fmla="*/ 32 w 62"/>
                  <a:gd name="T15" fmla="*/ 179 h 179"/>
                  <a:gd name="T16" fmla="*/ 0 w 62"/>
                  <a:gd name="T17" fmla="*/ 16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79">
                    <a:moveTo>
                      <a:pt x="0" y="160"/>
                    </a:moveTo>
                    <a:lnTo>
                      <a:pt x="0" y="0"/>
                    </a:lnTo>
                    <a:lnTo>
                      <a:pt x="62" y="14"/>
                    </a:lnTo>
                    <a:lnTo>
                      <a:pt x="47" y="21"/>
                    </a:lnTo>
                    <a:lnTo>
                      <a:pt x="39" y="34"/>
                    </a:lnTo>
                    <a:lnTo>
                      <a:pt x="35" y="49"/>
                    </a:lnTo>
                    <a:lnTo>
                      <a:pt x="32" y="65"/>
                    </a:lnTo>
                    <a:lnTo>
                      <a:pt x="32" y="179"/>
                    </a:lnTo>
                    <a:lnTo>
                      <a:pt x="0" y="160"/>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2">
                <a:extLst>
                  <a:ext uri="{FF2B5EF4-FFF2-40B4-BE49-F238E27FC236}">
                    <a16:creationId xmlns:a16="http://schemas.microsoft.com/office/drawing/2014/main" id="{D794D482-A495-4F61-BE8C-7A562BA9E6B9}"/>
                  </a:ext>
                </a:extLst>
              </p:cNvPr>
              <p:cNvSpPr>
                <a:spLocks/>
              </p:cNvSpPr>
              <p:nvPr/>
            </p:nvSpPr>
            <p:spPr bwMode="auto">
              <a:xfrm>
                <a:off x="527" y="566"/>
                <a:ext cx="32" cy="59"/>
              </a:xfrm>
              <a:custGeom>
                <a:avLst/>
                <a:gdLst>
                  <a:gd name="T0" fmla="*/ 126 w 126"/>
                  <a:gd name="T1" fmla="*/ 39 h 235"/>
                  <a:gd name="T2" fmla="*/ 123 w 126"/>
                  <a:gd name="T3" fmla="*/ 140 h 235"/>
                  <a:gd name="T4" fmla="*/ 106 w 126"/>
                  <a:gd name="T5" fmla="*/ 149 h 235"/>
                  <a:gd name="T6" fmla="*/ 88 w 126"/>
                  <a:gd name="T7" fmla="*/ 157 h 235"/>
                  <a:gd name="T8" fmla="*/ 71 w 126"/>
                  <a:gd name="T9" fmla="*/ 167 h 235"/>
                  <a:gd name="T10" fmla="*/ 54 w 126"/>
                  <a:gd name="T11" fmla="*/ 179 h 235"/>
                  <a:gd name="T12" fmla="*/ 37 w 126"/>
                  <a:gd name="T13" fmla="*/ 191 h 235"/>
                  <a:gd name="T14" fmla="*/ 22 w 126"/>
                  <a:gd name="T15" fmla="*/ 205 h 235"/>
                  <a:gd name="T16" fmla="*/ 11 w 126"/>
                  <a:gd name="T17" fmla="*/ 220 h 235"/>
                  <a:gd name="T18" fmla="*/ 0 w 126"/>
                  <a:gd name="T19" fmla="*/ 235 h 235"/>
                  <a:gd name="T20" fmla="*/ 0 w 126"/>
                  <a:gd name="T21" fmla="*/ 53 h 235"/>
                  <a:gd name="T22" fmla="*/ 86 w 126"/>
                  <a:gd name="T23" fmla="*/ 0 h 235"/>
                  <a:gd name="T24" fmla="*/ 93 w 126"/>
                  <a:gd name="T25" fmla="*/ 2 h 235"/>
                  <a:gd name="T26" fmla="*/ 99 w 126"/>
                  <a:gd name="T27" fmla="*/ 7 h 235"/>
                  <a:gd name="T28" fmla="*/ 105 w 126"/>
                  <a:gd name="T29" fmla="*/ 11 h 235"/>
                  <a:gd name="T30" fmla="*/ 110 w 126"/>
                  <a:gd name="T31" fmla="*/ 16 h 235"/>
                  <a:gd name="T32" fmla="*/ 114 w 126"/>
                  <a:gd name="T33" fmla="*/ 22 h 235"/>
                  <a:gd name="T34" fmla="*/ 118 w 126"/>
                  <a:gd name="T35" fmla="*/ 27 h 235"/>
                  <a:gd name="T36" fmla="*/ 122 w 126"/>
                  <a:gd name="T37" fmla="*/ 33 h 235"/>
                  <a:gd name="T38" fmla="*/ 126 w 126"/>
                  <a:gd name="T39" fmla="*/ 3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235">
                    <a:moveTo>
                      <a:pt x="126" y="39"/>
                    </a:moveTo>
                    <a:lnTo>
                      <a:pt x="123" y="140"/>
                    </a:lnTo>
                    <a:lnTo>
                      <a:pt x="106" y="149"/>
                    </a:lnTo>
                    <a:lnTo>
                      <a:pt x="88" y="157"/>
                    </a:lnTo>
                    <a:lnTo>
                      <a:pt x="71" y="167"/>
                    </a:lnTo>
                    <a:lnTo>
                      <a:pt x="54" y="179"/>
                    </a:lnTo>
                    <a:lnTo>
                      <a:pt x="37" y="191"/>
                    </a:lnTo>
                    <a:lnTo>
                      <a:pt x="22" y="205"/>
                    </a:lnTo>
                    <a:lnTo>
                      <a:pt x="11" y="220"/>
                    </a:lnTo>
                    <a:lnTo>
                      <a:pt x="0" y="235"/>
                    </a:lnTo>
                    <a:lnTo>
                      <a:pt x="0" y="53"/>
                    </a:lnTo>
                    <a:lnTo>
                      <a:pt x="86" y="0"/>
                    </a:lnTo>
                    <a:lnTo>
                      <a:pt x="93" y="2"/>
                    </a:lnTo>
                    <a:lnTo>
                      <a:pt x="99" y="7"/>
                    </a:lnTo>
                    <a:lnTo>
                      <a:pt x="105" y="11"/>
                    </a:lnTo>
                    <a:lnTo>
                      <a:pt x="110" y="16"/>
                    </a:lnTo>
                    <a:lnTo>
                      <a:pt x="114" y="22"/>
                    </a:lnTo>
                    <a:lnTo>
                      <a:pt x="118" y="27"/>
                    </a:lnTo>
                    <a:lnTo>
                      <a:pt x="122" y="33"/>
                    </a:lnTo>
                    <a:lnTo>
                      <a:pt x="126" y="39"/>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
                <a:extLst>
                  <a:ext uri="{FF2B5EF4-FFF2-40B4-BE49-F238E27FC236}">
                    <a16:creationId xmlns:a16="http://schemas.microsoft.com/office/drawing/2014/main" id="{2CE3BE02-A772-4141-9A44-1B1FF71A10C8}"/>
                  </a:ext>
                </a:extLst>
              </p:cNvPr>
              <p:cNvSpPr>
                <a:spLocks/>
              </p:cNvSpPr>
              <p:nvPr/>
            </p:nvSpPr>
            <p:spPr bwMode="auto">
              <a:xfrm>
                <a:off x="568" y="571"/>
                <a:ext cx="40" cy="27"/>
              </a:xfrm>
              <a:custGeom>
                <a:avLst/>
                <a:gdLst>
                  <a:gd name="T0" fmla="*/ 158 w 158"/>
                  <a:gd name="T1" fmla="*/ 109 h 109"/>
                  <a:gd name="T2" fmla="*/ 141 w 158"/>
                  <a:gd name="T3" fmla="*/ 104 h 109"/>
                  <a:gd name="T4" fmla="*/ 122 w 158"/>
                  <a:gd name="T5" fmla="*/ 98 h 109"/>
                  <a:gd name="T6" fmla="*/ 103 w 158"/>
                  <a:gd name="T7" fmla="*/ 94 h 109"/>
                  <a:gd name="T8" fmla="*/ 82 w 158"/>
                  <a:gd name="T9" fmla="*/ 91 h 109"/>
                  <a:gd name="T10" fmla="*/ 61 w 158"/>
                  <a:gd name="T11" fmla="*/ 90 h 109"/>
                  <a:gd name="T12" fmla="*/ 39 w 158"/>
                  <a:gd name="T13" fmla="*/ 91 h 109"/>
                  <a:gd name="T14" fmla="*/ 19 w 158"/>
                  <a:gd name="T15" fmla="*/ 94 h 109"/>
                  <a:gd name="T16" fmla="*/ 0 w 158"/>
                  <a:gd name="T17" fmla="*/ 103 h 109"/>
                  <a:gd name="T18" fmla="*/ 0 w 158"/>
                  <a:gd name="T19" fmla="*/ 34 h 109"/>
                  <a:gd name="T20" fmla="*/ 21 w 158"/>
                  <a:gd name="T21" fmla="*/ 38 h 109"/>
                  <a:gd name="T22" fmla="*/ 40 w 158"/>
                  <a:gd name="T23" fmla="*/ 38 h 109"/>
                  <a:gd name="T24" fmla="*/ 60 w 158"/>
                  <a:gd name="T25" fmla="*/ 36 h 109"/>
                  <a:gd name="T26" fmla="*/ 79 w 158"/>
                  <a:gd name="T27" fmla="*/ 30 h 109"/>
                  <a:gd name="T28" fmla="*/ 97 w 158"/>
                  <a:gd name="T29" fmla="*/ 24 h 109"/>
                  <a:gd name="T30" fmla="*/ 116 w 158"/>
                  <a:gd name="T31" fmla="*/ 16 h 109"/>
                  <a:gd name="T32" fmla="*/ 134 w 158"/>
                  <a:gd name="T33" fmla="*/ 8 h 109"/>
                  <a:gd name="T34" fmla="*/ 151 w 158"/>
                  <a:gd name="T35" fmla="*/ 0 h 109"/>
                  <a:gd name="T36" fmla="*/ 158 w 158"/>
                  <a:gd name="T3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109">
                    <a:moveTo>
                      <a:pt x="158" y="109"/>
                    </a:moveTo>
                    <a:lnTo>
                      <a:pt x="141" y="104"/>
                    </a:lnTo>
                    <a:lnTo>
                      <a:pt x="122" y="98"/>
                    </a:lnTo>
                    <a:lnTo>
                      <a:pt x="103" y="94"/>
                    </a:lnTo>
                    <a:lnTo>
                      <a:pt x="82" y="91"/>
                    </a:lnTo>
                    <a:lnTo>
                      <a:pt x="61" y="90"/>
                    </a:lnTo>
                    <a:lnTo>
                      <a:pt x="39" y="91"/>
                    </a:lnTo>
                    <a:lnTo>
                      <a:pt x="19" y="94"/>
                    </a:lnTo>
                    <a:lnTo>
                      <a:pt x="0" y="103"/>
                    </a:lnTo>
                    <a:lnTo>
                      <a:pt x="0" y="34"/>
                    </a:lnTo>
                    <a:lnTo>
                      <a:pt x="21" y="38"/>
                    </a:lnTo>
                    <a:lnTo>
                      <a:pt x="40" y="38"/>
                    </a:lnTo>
                    <a:lnTo>
                      <a:pt x="60" y="36"/>
                    </a:lnTo>
                    <a:lnTo>
                      <a:pt x="79" y="30"/>
                    </a:lnTo>
                    <a:lnTo>
                      <a:pt x="97" y="24"/>
                    </a:lnTo>
                    <a:lnTo>
                      <a:pt x="116" y="16"/>
                    </a:lnTo>
                    <a:lnTo>
                      <a:pt x="134" y="8"/>
                    </a:lnTo>
                    <a:lnTo>
                      <a:pt x="151" y="0"/>
                    </a:lnTo>
                    <a:lnTo>
                      <a:pt x="158" y="109"/>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4">
                <a:extLst>
                  <a:ext uri="{FF2B5EF4-FFF2-40B4-BE49-F238E27FC236}">
                    <a16:creationId xmlns:a16="http://schemas.microsoft.com/office/drawing/2014/main" id="{8A1A963D-4868-4B72-9157-9CE90E9395BD}"/>
                  </a:ext>
                </a:extLst>
              </p:cNvPr>
              <p:cNvSpPr>
                <a:spLocks/>
              </p:cNvSpPr>
              <p:nvPr/>
            </p:nvSpPr>
            <p:spPr bwMode="auto">
              <a:xfrm>
                <a:off x="618" y="573"/>
                <a:ext cx="11" cy="33"/>
              </a:xfrm>
              <a:custGeom>
                <a:avLst/>
                <a:gdLst>
                  <a:gd name="T0" fmla="*/ 42 w 42"/>
                  <a:gd name="T1" fmla="*/ 130 h 130"/>
                  <a:gd name="T2" fmla="*/ 3 w 42"/>
                  <a:gd name="T3" fmla="*/ 116 h 130"/>
                  <a:gd name="T4" fmla="*/ 0 w 42"/>
                  <a:gd name="T5" fmla="*/ 0 h 130"/>
                  <a:gd name="T6" fmla="*/ 17 w 42"/>
                  <a:gd name="T7" fmla="*/ 11 h 130"/>
                  <a:gd name="T8" fmla="*/ 28 w 42"/>
                  <a:gd name="T9" fmla="*/ 24 h 130"/>
                  <a:gd name="T10" fmla="*/ 33 w 42"/>
                  <a:gd name="T11" fmla="*/ 40 h 130"/>
                  <a:gd name="T12" fmla="*/ 35 w 42"/>
                  <a:gd name="T13" fmla="*/ 58 h 130"/>
                  <a:gd name="T14" fmla="*/ 35 w 42"/>
                  <a:gd name="T15" fmla="*/ 77 h 130"/>
                  <a:gd name="T16" fmla="*/ 35 w 42"/>
                  <a:gd name="T17" fmla="*/ 96 h 130"/>
                  <a:gd name="T18" fmla="*/ 37 w 42"/>
                  <a:gd name="T19" fmla="*/ 114 h 130"/>
                  <a:gd name="T20" fmla="*/ 42 w 42"/>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30">
                    <a:moveTo>
                      <a:pt x="42" y="130"/>
                    </a:moveTo>
                    <a:lnTo>
                      <a:pt x="3" y="116"/>
                    </a:lnTo>
                    <a:lnTo>
                      <a:pt x="0" y="0"/>
                    </a:lnTo>
                    <a:lnTo>
                      <a:pt x="17" y="11"/>
                    </a:lnTo>
                    <a:lnTo>
                      <a:pt x="28" y="24"/>
                    </a:lnTo>
                    <a:lnTo>
                      <a:pt x="33" y="40"/>
                    </a:lnTo>
                    <a:lnTo>
                      <a:pt x="35" y="58"/>
                    </a:lnTo>
                    <a:lnTo>
                      <a:pt x="35" y="77"/>
                    </a:lnTo>
                    <a:lnTo>
                      <a:pt x="35" y="96"/>
                    </a:lnTo>
                    <a:lnTo>
                      <a:pt x="37" y="114"/>
                    </a:lnTo>
                    <a:lnTo>
                      <a:pt x="42" y="130"/>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5">
                <a:extLst>
                  <a:ext uri="{FF2B5EF4-FFF2-40B4-BE49-F238E27FC236}">
                    <a16:creationId xmlns:a16="http://schemas.microsoft.com/office/drawing/2014/main" id="{2F9B6187-F183-4A4F-98CC-9ED493DB827C}"/>
                  </a:ext>
                </a:extLst>
              </p:cNvPr>
              <p:cNvSpPr>
                <a:spLocks/>
              </p:cNvSpPr>
              <p:nvPr/>
            </p:nvSpPr>
            <p:spPr bwMode="auto">
              <a:xfrm>
                <a:off x="470" y="573"/>
                <a:ext cx="46" cy="51"/>
              </a:xfrm>
              <a:custGeom>
                <a:avLst/>
                <a:gdLst>
                  <a:gd name="T0" fmla="*/ 185 w 185"/>
                  <a:gd name="T1" fmla="*/ 204 h 204"/>
                  <a:gd name="T2" fmla="*/ 0 w 185"/>
                  <a:gd name="T3" fmla="*/ 163 h 204"/>
                  <a:gd name="T4" fmla="*/ 0 w 185"/>
                  <a:gd name="T5" fmla="*/ 0 h 204"/>
                  <a:gd name="T6" fmla="*/ 184 w 185"/>
                  <a:gd name="T7" fmla="*/ 26 h 204"/>
                  <a:gd name="T8" fmla="*/ 185 w 185"/>
                  <a:gd name="T9" fmla="*/ 204 h 204"/>
                </a:gdLst>
                <a:ahLst/>
                <a:cxnLst>
                  <a:cxn ang="0">
                    <a:pos x="T0" y="T1"/>
                  </a:cxn>
                  <a:cxn ang="0">
                    <a:pos x="T2" y="T3"/>
                  </a:cxn>
                  <a:cxn ang="0">
                    <a:pos x="T4" y="T5"/>
                  </a:cxn>
                  <a:cxn ang="0">
                    <a:pos x="T6" y="T7"/>
                  </a:cxn>
                  <a:cxn ang="0">
                    <a:pos x="T8" y="T9"/>
                  </a:cxn>
                </a:cxnLst>
                <a:rect l="0" t="0" r="r" b="b"/>
                <a:pathLst>
                  <a:path w="185" h="204">
                    <a:moveTo>
                      <a:pt x="185" y="204"/>
                    </a:moveTo>
                    <a:lnTo>
                      <a:pt x="0" y="163"/>
                    </a:lnTo>
                    <a:lnTo>
                      <a:pt x="0" y="0"/>
                    </a:lnTo>
                    <a:lnTo>
                      <a:pt x="184" y="26"/>
                    </a:lnTo>
                    <a:lnTo>
                      <a:pt x="185" y="204"/>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6">
                <a:extLst>
                  <a:ext uri="{FF2B5EF4-FFF2-40B4-BE49-F238E27FC236}">
                    <a16:creationId xmlns:a16="http://schemas.microsoft.com/office/drawing/2014/main" id="{8CAE7386-435B-46E4-A52C-25E3B854CF90}"/>
                  </a:ext>
                </a:extLst>
              </p:cNvPr>
              <p:cNvSpPr>
                <a:spLocks/>
              </p:cNvSpPr>
              <p:nvPr/>
            </p:nvSpPr>
            <p:spPr bwMode="auto">
              <a:xfrm>
                <a:off x="476" y="583"/>
                <a:ext cx="28" cy="32"/>
              </a:xfrm>
              <a:custGeom>
                <a:avLst/>
                <a:gdLst>
                  <a:gd name="T0" fmla="*/ 102 w 114"/>
                  <a:gd name="T1" fmla="*/ 31 h 130"/>
                  <a:gd name="T2" fmla="*/ 94 w 114"/>
                  <a:gd name="T3" fmla="*/ 36 h 130"/>
                  <a:gd name="T4" fmla="*/ 85 w 114"/>
                  <a:gd name="T5" fmla="*/ 36 h 130"/>
                  <a:gd name="T6" fmla="*/ 75 w 114"/>
                  <a:gd name="T7" fmla="*/ 33 h 130"/>
                  <a:gd name="T8" fmla="*/ 63 w 114"/>
                  <a:gd name="T9" fmla="*/ 30 h 130"/>
                  <a:gd name="T10" fmla="*/ 53 w 114"/>
                  <a:gd name="T11" fmla="*/ 28 h 130"/>
                  <a:gd name="T12" fmla="*/ 44 w 114"/>
                  <a:gd name="T13" fmla="*/ 29 h 130"/>
                  <a:gd name="T14" fmla="*/ 36 w 114"/>
                  <a:gd name="T15" fmla="*/ 35 h 130"/>
                  <a:gd name="T16" fmla="*/ 30 w 114"/>
                  <a:gd name="T17" fmla="*/ 48 h 130"/>
                  <a:gd name="T18" fmla="*/ 27 w 114"/>
                  <a:gd name="T19" fmla="*/ 57 h 130"/>
                  <a:gd name="T20" fmla="*/ 25 w 114"/>
                  <a:gd name="T21" fmla="*/ 67 h 130"/>
                  <a:gd name="T22" fmla="*/ 29 w 114"/>
                  <a:gd name="T23" fmla="*/ 75 h 130"/>
                  <a:gd name="T24" fmla="*/ 34 w 114"/>
                  <a:gd name="T25" fmla="*/ 82 h 130"/>
                  <a:gd name="T26" fmla="*/ 42 w 114"/>
                  <a:gd name="T27" fmla="*/ 88 h 130"/>
                  <a:gd name="T28" fmla="*/ 50 w 114"/>
                  <a:gd name="T29" fmla="*/ 93 h 130"/>
                  <a:gd name="T30" fmla="*/ 59 w 114"/>
                  <a:gd name="T31" fmla="*/ 98 h 130"/>
                  <a:gd name="T32" fmla="*/ 66 w 114"/>
                  <a:gd name="T33" fmla="*/ 103 h 130"/>
                  <a:gd name="T34" fmla="*/ 74 w 114"/>
                  <a:gd name="T35" fmla="*/ 106 h 130"/>
                  <a:gd name="T36" fmla="*/ 80 w 114"/>
                  <a:gd name="T37" fmla="*/ 105 h 130"/>
                  <a:gd name="T38" fmla="*/ 85 w 114"/>
                  <a:gd name="T39" fmla="*/ 102 h 130"/>
                  <a:gd name="T40" fmla="*/ 90 w 114"/>
                  <a:gd name="T41" fmla="*/ 98 h 130"/>
                  <a:gd name="T42" fmla="*/ 96 w 114"/>
                  <a:gd name="T43" fmla="*/ 93 h 130"/>
                  <a:gd name="T44" fmla="*/ 100 w 114"/>
                  <a:gd name="T45" fmla="*/ 91 h 130"/>
                  <a:gd name="T46" fmla="*/ 105 w 114"/>
                  <a:gd name="T47" fmla="*/ 92 h 130"/>
                  <a:gd name="T48" fmla="*/ 111 w 114"/>
                  <a:gd name="T49" fmla="*/ 97 h 130"/>
                  <a:gd name="T50" fmla="*/ 111 w 114"/>
                  <a:gd name="T51" fmla="*/ 106 h 130"/>
                  <a:gd name="T52" fmla="*/ 114 w 114"/>
                  <a:gd name="T53" fmla="*/ 117 h 130"/>
                  <a:gd name="T54" fmla="*/ 114 w 114"/>
                  <a:gd name="T55" fmla="*/ 125 h 130"/>
                  <a:gd name="T56" fmla="*/ 105 w 114"/>
                  <a:gd name="T57" fmla="*/ 130 h 130"/>
                  <a:gd name="T58" fmla="*/ 92 w 114"/>
                  <a:gd name="T59" fmla="*/ 125 h 130"/>
                  <a:gd name="T60" fmla="*/ 75 w 114"/>
                  <a:gd name="T61" fmla="*/ 123 h 130"/>
                  <a:gd name="T62" fmla="*/ 57 w 114"/>
                  <a:gd name="T63" fmla="*/ 120 h 130"/>
                  <a:gd name="T64" fmla="*/ 40 w 114"/>
                  <a:gd name="T65" fmla="*/ 118 h 130"/>
                  <a:gd name="T66" fmla="*/ 24 w 114"/>
                  <a:gd name="T67" fmla="*/ 113 h 130"/>
                  <a:gd name="T68" fmla="*/ 11 w 114"/>
                  <a:gd name="T69" fmla="*/ 105 h 130"/>
                  <a:gd name="T70" fmla="*/ 3 w 114"/>
                  <a:gd name="T71" fmla="*/ 93 h 130"/>
                  <a:gd name="T72" fmla="*/ 2 w 114"/>
                  <a:gd name="T73" fmla="*/ 75 h 130"/>
                  <a:gd name="T74" fmla="*/ 0 w 114"/>
                  <a:gd name="T75" fmla="*/ 58 h 130"/>
                  <a:gd name="T76" fmla="*/ 4 w 114"/>
                  <a:gd name="T77" fmla="*/ 42 h 130"/>
                  <a:gd name="T78" fmla="*/ 11 w 114"/>
                  <a:gd name="T79" fmla="*/ 27 h 130"/>
                  <a:gd name="T80" fmla="*/ 21 w 114"/>
                  <a:gd name="T81" fmla="*/ 14 h 130"/>
                  <a:gd name="T82" fmla="*/ 27 w 114"/>
                  <a:gd name="T83" fmla="*/ 12 h 130"/>
                  <a:gd name="T84" fmla="*/ 33 w 114"/>
                  <a:gd name="T85" fmla="*/ 9 h 130"/>
                  <a:gd name="T86" fmla="*/ 40 w 114"/>
                  <a:gd name="T87" fmla="*/ 7 h 130"/>
                  <a:gd name="T88" fmla="*/ 46 w 114"/>
                  <a:gd name="T89" fmla="*/ 6 h 130"/>
                  <a:gd name="T90" fmla="*/ 53 w 114"/>
                  <a:gd name="T91" fmla="*/ 5 h 130"/>
                  <a:gd name="T92" fmla="*/ 59 w 114"/>
                  <a:gd name="T93" fmla="*/ 5 h 130"/>
                  <a:gd name="T94" fmla="*/ 66 w 114"/>
                  <a:gd name="T95" fmla="*/ 6 h 130"/>
                  <a:gd name="T96" fmla="*/ 72 w 114"/>
                  <a:gd name="T97" fmla="*/ 8 h 130"/>
                  <a:gd name="T98" fmla="*/ 81 w 114"/>
                  <a:gd name="T99" fmla="*/ 0 h 130"/>
                  <a:gd name="T100" fmla="*/ 90 w 114"/>
                  <a:gd name="T101" fmla="*/ 5 h 130"/>
                  <a:gd name="T102" fmla="*/ 98 w 114"/>
                  <a:gd name="T103" fmla="*/ 12 h 130"/>
                  <a:gd name="T104" fmla="*/ 102 w 114"/>
                  <a:gd name="T105" fmla="*/ 20 h 130"/>
                  <a:gd name="T106" fmla="*/ 102 w 114"/>
                  <a:gd name="T107" fmla="*/ 3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30">
                    <a:moveTo>
                      <a:pt x="102" y="31"/>
                    </a:moveTo>
                    <a:lnTo>
                      <a:pt x="94" y="36"/>
                    </a:lnTo>
                    <a:lnTo>
                      <a:pt x="85" y="36"/>
                    </a:lnTo>
                    <a:lnTo>
                      <a:pt x="75" y="33"/>
                    </a:lnTo>
                    <a:lnTo>
                      <a:pt x="63" y="30"/>
                    </a:lnTo>
                    <a:lnTo>
                      <a:pt x="53" y="28"/>
                    </a:lnTo>
                    <a:lnTo>
                      <a:pt x="44" y="29"/>
                    </a:lnTo>
                    <a:lnTo>
                      <a:pt x="36" y="35"/>
                    </a:lnTo>
                    <a:lnTo>
                      <a:pt x="30" y="48"/>
                    </a:lnTo>
                    <a:lnTo>
                      <a:pt x="27" y="57"/>
                    </a:lnTo>
                    <a:lnTo>
                      <a:pt x="25" y="67"/>
                    </a:lnTo>
                    <a:lnTo>
                      <a:pt x="29" y="75"/>
                    </a:lnTo>
                    <a:lnTo>
                      <a:pt x="34" y="82"/>
                    </a:lnTo>
                    <a:lnTo>
                      <a:pt x="42" y="88"/>
                    </a:lnTo>
                    <a:lnTo>
                      <a:pt x="50" y="93"/>
                    </a:lnTo>
                    <a:lnTo>
                      <a:pt x="59" y="98"/>
                    </a:lnTo>
                    <a:lnTo>
                      <a:pt x="66" y="103"/>
                    </a:lnTo>
                    <a:lnTo>
                      <a:pt x="74" y="106"/>
                    </a:lnTo>
                    <a:lnTo>
                      <a:pt x="80" y="105"/>
                    </a:lnTo>
                    <a:lnTo>
                      <a:pt x="85" y="102"/>
                    </a:lnTo>
                    <a:lnTo>
                      <a:pt x="90" y="98"/>
                    </a:lnTo>
                    <a:lnTo>
                      <a:pt x="96" y="93"/>
                    </a:lnTo>
                    <a:lnTo>
                      <a:pt x="100" y="91"/>
                    </a:lnTo>
                    <a:lnTo>
                      <a:pt x="105" y="92"/>
                    </a:lnTo>
                    <a:lnTo>
                      <a:pt x="111" y="97"/>
                    </a:lnTo>
                    <a:lnTo>
                      <a:pt x="111" y="106"/>
                    </a:lnTo>
                    <a:lnTo>
                      <a:pt x="114" y="117"/>
                    </a:lnTo>
                    <a:lnTo>
                      <a:pt x="114" y="125"/>
                    </a:lnTo>
                    <a:lnTo>
                      <a:pt x="105" y="130"/>
                    </a:lnTo>
                    <a:lnTo>
                      <a:pt x="92" y="125"/>
                    </a:lnTo>
                    <a:lnTo>
                      <a:pt x="75" y="123"/>
                    </a:lnTo>
                    <a:lnTo>
                      <a:pt x="57" y="120"/>
                    </a:lnTo>
                    <a:lnTo>
                      <a:pt x="40" y="118"/>
                    </a:lnTo>
                    <a:lnTo>
                      <a:pt x="24" y="113"/>
                    </a:lnTo>
                    <a:lnTo>
                      <a:pt x="11" y="105"/>
                    </a:lnTo>
                    <a:lnTo>
                      <a:pt x="3" y="93"/>
                    </a:lnTo>
                    <a:lnTo>
                      <a:pt x="2" y="75"/>
                    </a:lnTo>
                    <a:lnTo>
                      <a:pt x="0" y="58"/>
                    </a:lnTo>
                    <a:lnTo>
                      <a:pt x="4" y="42"/>
                    </a:lnTo>
                    <a:lnTo>
                      <a:pt x="11" y="27"/>
                    </a:lnTo>
                    <a:lnTo>
                      <a:pt x="21" y="14"/>
                    </a:lnTo>
                    <a:lnTo>
                      <a:pt x="27" y="12"/>
                    </a:lnTo>
                    <a:lnTo>
                      <a:pt x="33" y="9"/>
                    </a:lnTo>
                    <a:lnTo>
                      <a:pt x="40" y="7"/>
                    </a:lnTo>
                    <a:lnTo>
                      <a:pt x="46" y="6"/>
                    </a:lnTo>
                    <a:lnTo>
                      <a:pt x="53" y="5"/>
                    </a:lnTo>
                    <a:lnTo>
                      <a:pt x="59" y="5"/>
                    </a:lnTo>
                    <a:lnTo>
                      <a:pt x="66" y="6"/>
                    </a:lnTo>
                    <a:lnTo>
                      <a:pt x="72" y="8"/>
                    </a:lnTo>
                    <a:lnTo>
                      <a:pt x="81" y="0"/>
                    </a:lnTo>
                    <a:lnTo>
                      <a:pt x="90" y="5"/>
                    </a:lnTo>
                    <a:lnTo>
                      <a:pt x="98" y="12"/>
                    </a:lnTo>
                    <a:lnTo>
                      <a:pt x="102" y="20"/>
                    </a:lnTo>
                    <a:lnTo>
                      <a:pt x="102" y="31"/>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7">
                <a:extLst>
                  <a:ext uri="{FF2B5EF4-FFF2-40B4-BE49-F238E27FC236}">
                    <a16:creationId xmlns:a16="http://schemas.microsoft.com/office/drawing/2014/main" id="{E28EB22F-4495-4F38-B8C5-CED40630DB83}"/>
                  </a:ext>
                </a:extLst>
              </p:cNvPr>
              <p:cNvSpPr>
                <a:spLocks/>
              </p:cNvSpPr>
              <p:nvPr/>
            </p:nvSpPr>
            <p:spPr bwMode="auto">
              <a:xfrm>
                <a:off x="872" y="590"/>
                <a:ext cx="101" cy="100"/>
              </a:xfrm>
              <a:custGeom>
                <a:avLst/>
                <a:gdLst>
                  <a:gd name="T0" fmla="*/ 371 w 402"/>
                  <a:gd name="T1" fmla="*/ 69 h 398"/>
                  <a:gd name="T2" fmla="*/ 391 w 402"/>
                  <a:gd name="T3" fmla="*/ 116 h 398"/>
                  <a:gd name="T4" fmla="*/ 402 w 402"/>
                  <a:gd name="T5" fmla="*/ 163 h 398"/>
                  <a:gd name="T6" fmla="*/ 396 w 402"/>
                  <a:gd name="T7" fmla="*/ 211 h 398"/>
                  <a:gd name="T8" fmla="*/ 375 w 402"/>
                  <a:gd name="T9" fmla="*/ 240 h 398"/>
                  <a:gd name="T10" fmla="*/ 320 w 402"/>
                  <a:gd name="T11" fmla="*/ 285 h 398"/>
                  <a:gd name="T12" fmla="*/ 247 w 402"/>
                  <a:gd name="T13" fmla="*/ 345 h 398"/>
                  <a:gd name="T14" fmla="*/ 190 w 402"/>
                  <a:gd name="T15" fmla="*/ 391 h 398"/>
                  <a:gd name="T16" fmla="*/ 170 w 402"/>
                  <a:gd name="T17" fmla="*/ 356 h 398"/>
                  <a:gd name="T18" fmla="*/ 139 w 402"/>
                  <a:gd name="T19" fmla="*/ 278 h 398"/>
                  <a:gd name="T20" fmla="*/ 93 w 402"/>
                  <a:gd name="T21" fmla="*/ 205 h 398"/>
                  <a:gd name="T22" fmla="*/ 42 w 402"/>
                  <a:gd name="T23" fmla="*/ 133 h 398"/>
                  <a:gd name="T24" fmla="*/ 38 w 402"/>
                  <a:gd name="T25" fmla="*/ 93 h 398"/>
                  <a:gd name="T26" fmla="*/ 76 w 402"/>
                  <a:gd name="T27" fmla="*/ 80 h 398"/>
                  <a:gd name="T28" fmla="*/ 111 w 402"/>
                  <a:gd name="T29" fmla="*/ 64 h 398"/>
                  <a:gd name="T30" fmla="*/ 147 w 402"/>
                  <a:gd name="T31" fmla="*/ 47 h 398"/>
                  <a:gd name="T32" fmla="*/ 162 w 402"/>
                  <a:gd name="T33" fmla="*/ 31 h 398"/>
                  <a:gd name="T34" fmla="*/ 145 w 402"/>
                  <a:gd name="T35" fmla="*/ 33 h 398"/>
                  <a:gd name="T36" fmla="*/ 120 w 402"/>
                  <a:gd name="T37" fmla="*/ 39 h 398"/>
                  <a:gd name="T38" fmla="*/ 89 w 402"/>
                  <a:gd name="T39" fmla="*/ 47 h 398"/>
                  <a:gd name="T40" fmla="*/ 57 w 402"/>
                  <a:gd name="T41" fmla="*/ 56 h 398"/>
                  <a:gd name="T42" fmla="*/ 25 w 402"/>
                  <a:gd name="T43" fmla="*/ 62 h 398"/>
                  <a:gd name="T44" fmla="*/ 0 w 402"/>
                  <a:gd name="T45" fmla="*/ 54 h 398"/>
                  <a:gd name="T46" fmla="*/ 37 w 402"/>
                  <a:gd name="T47" fmla="*/ 49 h 398"/>
                  <a:gd name="T48" fmla="*/ 72 w 402"/>
                  <a:gd name="T49" fmla="*/ 40 h 398"/>
                  <a:gd name="T50" fmla="*/ 107 w 402"/>
                  <a:gd name="T51" fmla="*/ 31 h 398"/>
                  <a:gd name="T52" fmla="*/ 143 w 402"/>
                  <a:gd name="T53" fmla="*/ 20 h 398"/>
                  <a:gd name="T54" fmla="*/ 178 w 402"/>
                  <a:gd name="T55" fmla="*/ 11 h 398"/>
                  <a:gd name="T56" fmla="*/ 213 w 402"/>
                  <a:gd name="T57" fmla="*/ 4 h 398"/>
                  <a:gd name="T58" fmla="*/ 250 w 402"/>
                  <a:gd name="T59" fmla="*/ 0 h 398"/>
                  <a:gd name="T60" fmla="*/ 286 w 402"/>
                  <a:gd name="T61" fmla="*/ 2 h 398"/>
                  <a:gd name="T62" fmla="*/ 308 w 402"/>
                  <a:gd name="T63" fmla="*/ 9 h 398"/>
                  <a:gd name="T64" fmla="*/ 328 w 402"/>
                  <a:gd name="T65" fmla="*/ 19 h 398"/>
                  <a:gd name="T66" fmla="*/ 347 w 402"/>
                  <a:gd name="T67" fmla="*/ 32 h 398"/>
                  <a:gd name="T68" fmla="*/ 362 w 402"/>
                  <a:gd name="T69" fmla="*/ 4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98">
                    <a:moveTo>
                      <a:pt x="362" y="48"/>
                    </a:moveTo>
                    <a:lnTo>
                      <a:pt x="371" y="69"/>
                    </a:lnTo>
                    <a:lnTo>
                      <a:pt x="380" y="93"/>
                    </a:lnTo>
                    <a:lnTo>
                      <a:pt x="391" y="116"/>
                    </a:lnTo>
                    <a:lnTo>
                      <a:pt x="398" y="139"/>
                    </a:lnTo>
                    <a:lnTo>
                      <a:pt x="402" y="163"/>
                    </a:lnTo>
                    <a:lnTo>
                      <a:pt x="402" y="187"/>
                    </a:lnTo>
                    <a:lnTo>
                      <a:pt x="396" y="211"/>
                    </a:lnTo>
                    <a:lnTo>
                      <a:pt x="383" y="233"/>
                    </a:lnTo>
                    <a:lnTo>
                      <a:pt x="375" y="240"/>
                    </a:lnTo>
                    <a:lnTo>
                      <a:pt x="353" y="259"/>
                    </a:lnTo>
                    <a:lnTo>
                      <a:pt x="320" y="285"/>
                    </a:lnTo>
                    <a:lnTo>
                      <a:pt x="285" y="315"/>
                    </a:lnTo>
                    <a:lnTo>
                      <a:pt x="247" y="345"/>
                    </a:lnTo>
                    <a:lnTo>
                      <a:pt x="214" y="372"/>
                    </a:lnTo>
                    <a:lnTo>
                      <a:pt x="190" y="391"/>
                    </a:lnTo>
                    <a:lnTo>
                      <a:pt x="178" y="398"/>
                    </a:lnTo>
                    <a:lnTo>
                      <a:pt x="170" y="356"/>
                    </a:lnTo>
                    <a:lnTo>
                      <a:pt x="157" y="316"/>
                    </a:lnTo>
                    <a:lnTo>
                      <a:pt x="139" y="278"/>
                    </a:lnTo>
                    <a:lnTo>
                      <a:pt x="117" y="241"/>
                    </a:lnTo>
                    <a:lnTo>
                      <a:pt x="93" y="205"/>
                    </a:lnTo>
                    <a:lnTo>
                      <a:pt x="68" y="169"/>
                    </a:lnTo>
                    <a:lnTo>
                      <a:pt x="42" y="133"/>
                    </a:lnTo>
                    <a:lnTo>
                      <a:pt x="19" y="97"/>
                    </a:lnTo>
                    <a:lnTo>
                      <a:pt x="38" y="93"/>
                    </a:lnTo>
                    <a:lnTo>
                      <a:pt x="57" y="86"/>
                    </a:lnTo>
                    <a:lnTo>
                      <a:pt x="76" y="80"/>
                    </a:lnTo>
                    <a:lnTo>
                      <a:pt x="94" y="71"/>
                    </a:lnTo>
                    <a:lnTo>
                      <a:pt x="111" y="64"/>
                    </a:lnTo>
                    <a:lnTo>
                      <a:pt x="130" y="56"/>
                    </a:lnTo>
                    <a:lnTo>
                      <a:pt x="147" y="47"/>
                    </a:lnTo>
                    <a:lnTo>
                      <a:pt x="165" y="39"/>
                    </a:lnTo>
                    <a:lnTo>
                      <a:pt x="162" y="31"/>
                    </a:lnTo>
                    <a:lnTo>
                      <a:pt x="154" y="29"/>
                    </a:lnTo>
                    <a:lnTo>
                      <a:pt x="145" y="33"/>
                    </a:lnTo>
                    <a:lnTo>
                      <a:pt x="136" y="35"/>
                    </a:lnTo>
                    <a:lnTo>
                      <a:pt x="120" y="39"/>
                    </a:lnTo>
                    <a:lnTo>
                      <a:pt x="105" y="42"/>
                    </a:lnTo>
                    <a:lnTo>
                      <a:pt x="89" y="47"/>
                    </a:lnTo>
                    <a:lnTo>
                      <a:pt x="74" y="52"/>
                    </a:lnTo>
                    <a:lnTo>
                      <a:pt x="57" y="56"/>
                    </a:lnTo>
                    <a:lnTo>
                      <a:pt x="41" y="60"/>
                    </a:lnTo>
                    <a:lnTo>
                      <a:pt x="25" y="62"/>
                    </a:lnTo>
                    <a:lnTo>
                      <a:pt x="10" y="62"/>
                    </a:lnTo>
                    <a:lnTo>
                      <a:pt x="0" y="54"/>
                    </a:lnTo>
                    <a:lnTo>
                      <a:pt x="19" y="52"/>
                    </a:lnTo>
                    <a:lnTo>
                      <a:pt x="37" y="49"/>
                    </a:lnTo>
                    <a:lnTo>
                      <a:pt x="55" y="45"/>
                    </a:lnTo>
                    <a:lnTo>
                      <a:pt x="72" y="40"/>
                    </a:lnTo>
                    <a:lnTo>
                      <a:pt x="90" y="35"/>
                    </a:lnTo>
                    <a:lnTo>
                      <a:pt x="107" y="31"/>
                    </a:lnTo>
                    <a:lnTo>
                      <a:pt x="126" y="25"/>
                    </a:lnTo>
                    <a:lnTo>
                      <a:pt x="143" y="20"/>
                    </a:lnTo>
                    <a:lnTo>
                      <a:pt x="160" y="15"/>
                    </a:lnTo>
                    <a:lnTo>
                      <a:pt x="178" y="11"/>
                    </a:lnTo>
                    <a:lnTo>
                      <a:pt x="195" y="6"/>
                    </a:lnTo>
                    <a:lnTo>
                      <a:pt x="213" y="4"/>
                    </a:lnTo>
                    <a:lnTo>
                      <a:pt x="231" y="1"/>
                    </a:lnTo>
                    <a:lnTo>
                      <a:pt x="250" y="0"/>
                    </a:lnTo>
                    <a:lnTo>
                      <a:pt x="268" y="0"/>
                    </a:lnTo>
                    <a:lnTo>
                      <a:pt x="286" y="2"/>
                    </a:lnTo>
                    <a:lnTo>
                      <a:pt x="297" y="6"/>
                    </a:lnTo>
                    <a:lnTo>
                      <a:pt x="308" y="9"/>
                    </a:lnTo>
                    <a:lnTo>
                      <a:pt x="319" y="14"/>
                    </a:lnTo>
                    <a:lnTo>
                      <a:pt x="328" y="19"/>
                    </a:lnTo>
                    <a:lnTo>
                      <a:pt x="338" y="25"/>
                    </a:lnTo>
                    <a:lnTo>
                      <a:pt x="347" y="32"/>
                    </a:lnTo>
                    <a:lnTo>
                      <a:pt x="355" y="39"/>
                    </a:lnTo>
                    <a:lnTo>
                      <a:pt x="362" y="48"/>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8">
                <a:extLst>
                  <a:ext uri="{FF2B5EF4-FFF2-40B4-BE49-F238E27FC236}">
                    <a16:creationId xmlns:a16="http://schemas.microsoft.com/office/drawing/2014/main" id="{8ED99995-F462-45CB-B251-7B9766D13915}"/>
                  </a:ext>
                </a:extLst>
              </p:cNvPr>
              <p:cNvSpPr>
                <a:spLocks/>
              </p:cNvSpPr>
              <p:nvPr/>
            </p:nvSpPr>
            <p:spPr bwMode="auto">
              <a:xfrm>
                <a:off x="647" y="600"/>
                <a:ext cx="212" cy="22"/>
              </a:xfrm>
              <a:custGeom>
                <a:avLst/>
                <a:gdLst>
                  <a:gd name="T0" fmla="*/ 827 w 848"/>
                  <a:gd name="T1" fmla="*/ 26 h 89"/>
                  <a:gd name="T2" fmla="*/ 790 w 848"/>
                  <a:gd name="T3" fmla="*/ 37 h 89"/>
                  <a:gd name="T4" fmla="*/ 758 w 848"/>
                  <a:gd name="T5" fmla="*/ 44 h 89"/>
                  <a:gd name="T6" fmla="*/ 726 w 848"/>
                  <a:gd name="T7" fmla="*/ 48 h 89"/>
                  <a:gd name="T8" fmla="*/ 690 w 848"/>
                  <a:gd name="T9" fmla="*/ 48 h 89"/>
                  <a:gd name="T10" fmla="*/ 644 w 848"/>
                  <a:gd name="T11" fmla="*/ 48 h 89"/>
                  <a:gd name="T12" fmla="*/ 585 w 848"/>
                  <a:gd name="T13" fmla="*/ 46 h 89"/>
                  <a:gd name="T14" fmla="*/ 509 w 848"/>
                  <a:gd name="T15" fmla="*/ 44 h 89"/>
                  <a:gd name="T16" fmla="*/ 447 w 848"/>
                  <a:gd name="T17" fmla="*/ 42 h 89"/>
                  <a:gd name="T18" fmla="*/ 416 w 848"/>
                  <a:gd name="T19" fmla="*/ 40 h 89"/>
                  <a:gd name="T20" fmla="*/ 386 w 848"/>
                  <a:gd name="T21" fmla="*/ 40 h 89"/>
                  <a:gd name="T22" fmla="*/ 355 w 848"/>
                  <a:gd name="T23" fmla="*/ 41 h 89"/>
                  <a:gd name="T24" fmla="*/ 325 w 848"/>
                  <a:gd name="T25" fmla="*/ 44 h 89"/>
                  <a:gd name="T26" fmla="*/ 296 w 848"/>
                  <a:gd name="T27" fmla="*/ 49 h 89"/>
                  <a:gd name="T28" fmla="*/ 268 w 848"/>
                  <a:gd name="T29" fmla="*/ 56 h 89"/>
                  <a:gd name="T30" fmla="*/ 241 w 848"/>
                  <a:gd name="T31" fmla="*/ 65 h 89"/>
                  <a:gd name="T32" fmla="*/ 214 w 848"/>
                  <a:gd name="T33" fmla="*/ 70 h 89"/>
                  <a:gd name="T34" fmla="*/ 185 w 848"/>
                  <a:gd name="T35" fmla="*/ 70 h 89"/>
                  <a:gd name="T36" fmla="*/ 156 w 848"/>
                  <a:gd name="T37" fmla="*/ 74 h 89"/>
                  <a:gd name="T38" fmla="*/ 129 w 848"/>
                  <a:gd name="T39" fmla="*/ 78 h 89"/>
                  <a:gd name="T40" fmla="*/ 103 w 848"/>
                  <a:gd name="T41" fmla="*/ 83 h 89"/>
                  <a:gd name="T42" fmla="*/ 75 w 848"/>
                  <a:gd name="T43" fmla="*/ 86 h 89"/>
                  <a:gd name="T44" fmla="*/ 48 w 848"/>
                  <a:gd name="T45" fmla="*/ 89 h 89"/>
                  <a:gd name="T46" fmla="*/ 21 w 848"/>
                  <a:gd name="T47" fmla="*/ 86 h 89"/>
                  <a:gd name="T48" fmla="*/ 4 w 848"/>
                  <a:gd name="T49" fmla="*/ 78 h 89"/>
                  <a:gd name="T50" fmla="*/ 0 w 848"/>
                  <a:gd name="T51" fmla="*/ 65 h 89"/>
                  <a:gd name="T52" fmla="*/ 13 w 848"/>
                  <a:gd name="T53" fmla="*/ 49 h 89"/>
                  <a:gd name="T54" fmla="*/ 45 w 848"/>
                  <a:gd name="T55" fmla="*/ 40 h 89"/>
                  <a:gd name="T56" fmla="*/ 82 w 848"/>
                  <a:gd name="T57" fmla="*/ 42 h 89"/>
                  <a:gd name="T58" fmla="*/ 118 w 848"/>
                  <a:gd name="T59" fmla="*/ 47 h 89"/>
                  <a:gd name="T60" fmla="*/ 162 w 848"/>
                  <a:gd name="T61" fmla="*/ 42 h 89"/>
                  <a:gd name="T62" fmla="*/ 208 w 848"/>
                  <a:gd name="T63" fmla="*/ 29 h 89"/>
                  <a:gd name="T64" fmla="*/ 254 w 848"/>
                  <a:gd name="T65" fmla="*/ 19 h 89"/>
                  <a:gd name="T66" fmla="*/ 302 w 848"/>
                  <a:gd name="T67" fmla="*/ 19 h 89"/>
                  <a:gd name="T68" fmla="*/ 355 w 848"/>
                  <a:gd name="T69" fmla="*/ 27 h 89"/>
                  <a:gd name="T70" fmla="*/ 399 w 848"/>
                  <a:gd name="T71" fmla="*/ 21 h 89"/>
                  <a:gd name="T72" fmla="*/ 442 w 848"/>
                  <a:gd name="T73" fmla="*/ 10 h 89"/>
                  <a:gd name="T74" fmla="*/ 486 w 848"/>
                  <a:gd name="T75" fmla="*/ 1 h 89"/>
                  <a:gd name="T76" fmla="*/ 767 w 848"/>
                  <a:gd name="T77" fmla="*/ 8 h 89"/>
                  <a:gd name="T78" fmla="*/ 781 w 848"/>
                  <a:gd name="T79" fmla="*/ 3 h 89"/>
                  <a:gd name="T80" fmla="*/ 796 w 848"/>
                  <a:gd name="T81" fmla="*/ 0 h 89"/>
                  <a:gd name="T82" fmla="*/ 810 w 848"/>
                  <a:gd name="T83" fmla="*/ 0 h 89"/>
                  <a:gd name="T84" fmla="*/ 824 w 848"/>
                  <a:gd name="T85"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8" h="89">
                    <a:moveTo>
                      <a:pt x="848" y="17"/>
                    </a:moveTo>
                    <a:lnTo>
                      <a:pt x="827" y="26"/>
                    </a:lnTo>
                    <a:lnTo>
                      <a:pt x="807" y="31"/>
                    </a:lnTo>
                    <a:lnTo>
                      <a:pt x="790" y="37"/>
                    </a:lnTo>
                    <a:lnTo>
                      <a:pt x="773" y="41"/>
                    </a:lnTo>
                    <a:lnTo>
                      <a:pt x="758" y="44"/>
                    </a:lnTo>
                    <a:lnTo>
                      <a:pt x="742" y="47"/>
                    </a:lnTo>
                    <a:lnTo>
                      <a:pt x="726" y="48"/>
                    </a:lnTo>
                    <a:lnTo>
                      <a:pt x="708" y="48"/>
                    </a:lnTo>
                    <a:lnTo>
                      <a:pt x="690" y="48"/>
                    </a:lnTo>
                    <a:lnTo>
                      <a:pt x="668" y="48"/>
                    </a:lnTo>
                    <a:lnTo>
                      <a:pt x="644" y="48"/>
                    </a:lnTo>
                    <a:lnTo>
                      <a:pt x="617" y="47"/>
                    </a:lnTo>
                    <a:lnTo>
                      <a:pt x="585" y="46"/>
                    </a:lnTo>
                    <a:lnTo>
                      <a:pt x="550" y="44"/>
                    </a:lnTo>
                    <a:lnTo>
                      <a:pt x="509" y="44"/>
                    </a:lnTo>
                    <a:lnTo>
                      <a:pt x="463" y="43"/>
                    </a:lnTo>
                    <a:lnTo>
                      <a:pt x="447" y="42"/>
                    </a:lnTo>
                    <a:lnTo>
                      <a:pt x="432" y="41"/>
                    </a:lnTo>
                    <a:lnTo>
                      <a:pt x="416" y="40"/>
                    </a:lnTo>
                    <a:lnTo>
                      <a:pt x="402" y="40"/>
                    </a:lnTo>
                    <a:lnTo>
                      <a:pt x="386" y="40"/>
                    </a:lnTo>
                    <a:lnTo>
                      <a:pt x="370" y="40"/>
                    </a:lnTo>
                    <a:lnTo>
                      <a:pt x="355" y="41"/>
                    </a:lnTo>
                    <a:lnTo>
                      <a:pt x="340" y="42"/>
                    </a:lnTo>
                    <a:lnTo>
                      <a:pt x="325" y="44"/>
                    </a:lnTo>
                    <a:lnTo>
                      <a:pt x="310" y="47"/>
                    </a:lnTo>
                    <a:lnTo>
                      <a:pt x="296" y="49"/>
                    </a:lnTo>
                    <a:lnTo>
                      <a:pt x="282" y="53"/>
                    </a:lnTo>
                    <a:lnTo>
                      <a:pt x="268" y="56"/>
                    </a:lnTo>
                    <a:lnTo>
                      <a:pt x="254" y="61"/>
                    </a:lnTo>
                    <a:lnTo>
                      <a:pt x="241" y="65"/>
                    </a:lnTo>
                    <a:lnTo>
                      <a:pt x="228" y="71"/>
                    </a:lnTo>
                    <a:lnTo>
                      <a:pt x="214" y="70"/>
                    </a:lnTo>
                    <a:lnTo>
                      <a:pt x="199" y="70"/>
                    </a:lnTo>
                    <a:lnTo>
                      <a:pt x="185" y="70"/>
                    </a:lnTo>
                    <a:lnTo>
                      <a:pt x="171" y="71"/>
                    </a:lnTo>
                    <a:lnTo>
                      <a:pt x="156" y="74"/>
                    </a:lnTo>
                    <a:lnTo>
                      <a:pt x="143" y="76"/>
                    </a:lnTo>
                    <a:lnTo>
                      <a:pt x="129" y="78"/>
                    </a:lnTo>
                    <a:lnTo>
                      <a:pt x="116" y="81"/>
                    </a:lnTo>
                    <a:lnTo>
                      <a:pt x="103" y="83"/>
                    </a:lnTo>
                    <a:lnTo>
                      <a:pt x="88" y="85"/>
                    </a:lnTo>
                    <a:lnTo>
                      <a:pt x="75" y="86"/>
                    </a:lnTo>
                    <a:lnTo>
                      <a:pt x="61" y="88"/>
                    </a:lnTo>
                    <a:lnTo>
                      <a:pt x="48" y="89"/>
                    </a:lnTo>
                    <a:lnTo>
                      <a:pt x="34" y="89"/>
                    </a:lnTo>
                    <a:lnTo>
                      <a:pt x="21" y="86"/>
                    </a:lnTo>
                    <a:lnTo>
                      <a:pt x="6" y="84"/>
                    </a:lnTo>
                    <a:lnTo>
                      <a:pt x="4" y="78"/>
                    </a:lnTo>
                    <a:lnTo>
                      <a:pt x="1" y="72"/>
                    </a:lnTo>
                    <a:lnTo>
                      <a:pt x="0" y="65"/>
                    </a:lnTo>
                    <a:lnTo>
                      <a:pt x="0" y="60"/>
                    </a:lnTo>
                    <a:lnTo>
                      <a:pt x="13" y="49"/>
                    </a:lnTo>
                    <a:lnTo>
                      <a:pt x="28" y="42"/>
                    </a:lnTo>
                    <a:lnTo>
                      <a:pt x="45" y="40"/>
                    </a:lnTo>
                    <a:lnTo>
                      <a:pt x="64" y="41"/>
                    </a:lnTo>
                    <a:lnTo>
                      <a:pt x="82" y="42"/>
                    </a:lnTo>
                    <a:lnTo>
                      <a:pt x="101" y="44"/>
                    </a:lnTo>
                    <a:lnTo>
                      <a:pt x="118" y="47"/>
                    </a:lnTo>
                    <a:lnTo>
                      <a:pt x="135" y="47"/>
                    </a:lnTo>
                    <a:lnTo>
                      <a:pt x="162" y="42"/>
                    </a:lnTo>
                    <a:lnTo>
                      <a:pt x="186" y="35"/>
                    </a:lnTo>
                    <a:lnTo>
                      <a:pt x="208" y="29"/>
                    </a:lnTo>
                    <a:lnTo>
                      <a:pt x="231" y="23"/>
                    </a:lnTo>
                    <a:lnTo>
                      <a:pt x="254" y="19"/>
                    </a:lnTo>
                    <a:lnTo>
                      <a:pt x="276" y="16"/>
                    </a:lnTo>
                    <a:lnTo>
                      <a:pt x="302" y="19"/>
                    </a:lnTo>
                    <a:lnTo>
                      <a:pt x="330" y="24"/>
                    </a:lnTo>
                    <a:lnTo>
                      <a:pt x="355" y="27"/>
                    </a:lnTo>
                    <a:lnTo>
                      <a:pt x="377" y="26"/>
                    </a:lnTo>
                    <a:lnTo>
                      <a:pt x="399" y="21"/>
                    </a:lnTo>
                    <a:lnTo>
                      <a:pt x="421" y="16"/>
                    </a:lnTo>
                    <a:lnTo>
                      <a:pt x="442" y="10"/>
                    </a:lnTo>
                    <a:lnTo>
                      <a:pt x="464" y="6"/>
                    </a:lnTo>
                    <a:lnTo>
                      <a:pt x="486" y="1"/>
                    </a:lnTo>
                    <a:lnTo>
                      <a:pt x="509" y="0"/>
                    </a:lnTo>
                    <a:lnTo>
                      <a:pt x="767" y="8"/>
                    </a:lnTo>
                    <a:lnTo>
                      <a:pt x="773" y="6"/>
                    </a:lnTo>
                    <a:lnTo>
                      <a:pt x="781" y="3"/>
                    </a:lnTo>
                    <a:lnTo>
                      <a:pt x="788" y="2"/>
                    </a:lnTo>
                    <a:lnTo>
                      <a:pt x="796" y="0"/>
                    </a:lnTo>
                    <a:lnTo>
                      <a:pt x="803" y="0"/>
                    </a:lnTo>
                    <a:lnTo>
                      <a:pt x="810" y="0"/>
                    </a:lnTo>
                    <a:lnTo>
                      <a:pt x="818" y="2"/>
                    </a:lnTo>
                    <a:lnTo>
                      <a:pt x="824" y="6"/>
                    </a:lnTo>
                    <a:lnTo>
                      <a:pt x="848" y="17"/>
                    </a:lnTo>
                    <a:close/>
                  </a:path>
                </a:pathLst>
              </a:custGeom>
              <a:solidFill>
                <a:srgbClr val="A0F2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9">
                <a:extLst>
                  <a:ext uri="{FF2B5EF4-FFF2-40B4-BE49-F238E27FC236}">
                    <a16:creationId xmlns:a16="http://schemas.microsoft.com/office/drawing/2014/main" id="{16FA3206-8F9E-48E4-8B7F-4A31DC7B1E73}"/>
                  </a:ext>
                </a:extLst>
              </p:cNvPr>
              <p:cNvSpPr>
                <a:spLocks/>
              </p:cNvSpPr>
              <p:nvPr/>
            </p:nvSpPr>
            <p:spPr bwMode="auto">
              <a:xfrm>
                <a:off x="532" y="604"/>
                <a:ext cx="101" cy="99"/>
              </a:xfrm>
              <a:custGeom>
                <a:avLst/>
                <a:gdLst>
                  <a:gd name="T0" fmla="*/ 399 w 407"/>
                  <a:gd name="T1" fmla="*/ 48 h 398"/>
                  <a:gd name="T2" fmla="*/ 405 w 407"/>
                  <a:gd name="T3" fmla="*/ 54 h 398"/>
                  <a:gd name="T4" fmla="*/ 392 w 407"/>
                  <a:gd name="T5" fmla="*/ 59 h 398"/>
                  <a:gd name="T6" fmla="*/ 356 w 407"/>
                  <a:gd name="T7" fmla="*/ 55 h 398"/>
                  <a:gd name="T8" fmla="*/ 320 w 407"/>
                  <a:gd name="T9" fmla="*/ 43 h 398"/>
                  <a:gd name="T10" fmla="*/ 289 w 407"/>
                  <a:gd name="T11" fmla="*/ 26 h 398"/>
                  <a:gd name="T12" fmla="*/ 270 w 407"/>
                  <a:gd name="T13" fmla="*/ 21 h 398"/>
                  <a:gd name="T14" fmla="*/ 252 w 407"/>
                  <a:gd name="T15" fmla="*/ 28 h 398"/>
                  <a:gd name="T16" fmla="*/ 265 w 407"/>
                  <a:gd name="T17" fmla="*/ 48 h 398"/>
                  <a:gd name="T18" fmla="*/ 296 w 407"/>
                  <a:gd name="T19" fmla="*/ 63 h 398"/>
                  <a:gd name="T20" fmla="*/ 330 w 407"/>
                  <a:gd name="T21" fmla="*/ 74 h 398"/>
                  <a:gd name="T22" fmla="*/ 364 w 407"/>
                  <a:gd name="T23" fmla="*/ 85 h 398"/>
                  <a:gd name="T24" fmla="*/ 369 w 407"/>
                  <a:gd name="T25" fmla="*/ 109 h 398"/>
                  <a:gd name="T26" fmla="*/ 347 w 407"/>
                  <a:gd name="T27" fmla="*/ 139 h 398"/>
                  <a:gd name="T28" fmla="*/ 325 w 407"/>
                  <a:gd name="T29" fmla="*/ 172 h 398"/>
                  <a:gd name="T30" fmla="*/ 306 w 407"/>
                  <a:gd name="T31" fmla="*/ 206 h 398"/>
                  <a:gd name="T32" fmla="*/ 287 w 407"/>
                  <a:gd name="T33" fmla="*/ 266 h 398"/>
                  <a:gd name="T34" fmla="*/ 273 w 407"/>
                  <a:gd name="T35" fmla="*/ 353 h 398"/>
                  <a:gd name="T36" fmla="*/ 264 w 407"/>
                  <a:gd name="T37" fmla="*/ 381 h 398"/>
                  <a:gd name="T38" fmla="*/ 230 w 407"/>
                  <a:gd name="T39" fmla="*/ 354 h 398"/>
                  <a:gd name="T40" fmla="*/ 193 w 407"/>
                  <a:gd name="T41" fmla="*/ 332 h 398"/>
                  <a:gd name="T42" fmla="*/ 154 w 407"/>
                  <a:gd name="T43" fmla="*/ 314 h 398"/>
                  <a:gd name="T44" fmla="*/ 116 w 407"/>
                  <a:gd name="T45" fmla="*/ 295 h 398"/>
                  <a:gd name="T46" fmla="*/ 79 w 407"/>
                  <a:gd name="T47" fmla="*/ 276 h 398"/>
                  <a:gd name="T48" fmla="*/ 45 w 407"/>
                  <a:gd name="T49" fmla="*/ 253 h 398"/>
                  <a:gd name="T50" fmla="*/ 16 w 407"/>
                  <a:gd name="T51" fmla="*/ 225 h 398"/>
                  <a:gd name="T52" fmla="*/ 0 w 407"/>
                  <a:gd name="T53" fmla="*/ 184 h 398"/>
                  <a:gd name="T54" fmla="*/ 9 w 407"/>
                  <a:gd name="T55" fmla="*/ 139 h 398"/>
                  <a:gd name="T56" fmla="*/ 33 w 407"/>
                  <a:gd name="T57" fmla="*/ 100 h 398"/>
                  <a:gd name="T58" fmla="*/ 64 w 407"/>
                  <a:gd name="T59" fmla="*/ 63 h 398"/>
                  <a:gd name="T60" fmla="*/ 94 w 407"/>
                  <a:gd name="T61" fmla="*/ 41 h 398"/>
                  <a:gd name="T62" fmla="*/ 118 w 407"/>
                  <a:gd name="T63" fmla="*/ 27 h 398"/>
                  <a:gd name="T64" fmla="*/ 141 w 407"/>
                  <a:gd name="T65" fmla="*/ 16 h 398"/>
                  <a:gd name="T66" fmla="*/ 167 w 407"/>
                  <a:gd name="T67" fmla="*/ 8 h 398"/>
                  <a:gd name="T68" fmla="*/ 195 w 407"/>
                  <a:gd name="T69" fmla="*/ 2 h 398"/>
                  <a:gd name="T70" fmla="*/ 222 w 407"/>
                  <a:gd name="T71" fmla="*/ 0 h 398"/>
                  <a:gd name="T72" fmla="*/ 249 w 407"/>
                  <a:gd name="T73" fmla="*/ 0 h 398"/>
                  <a:gd name="T74" fmla="*/ 278 w 407"/>
                  <a:gd name="T75" fmla="*/ 2 h 398"/>
                  <a:gd name="T76" fmla="*/ 306 w 407"/>
                  <a:gd name="T77" fmla="*/ 9 h 398"/>
                  <a:gd name="T78" fmla="*/ 333 w 407"/>
                  <a:gd name="T79" fmla="*/ 20 h 398"/>
                  <a:gd name="T80" fmla="*/ 359 w 407"/>
                  <a:gd name="T81" fmla="*/ 32 h 398"/>
                  <a:gd name="T82" fmla="*/ 385 w 407"/>
                  <a:gd name="T83" fmla="*/ 4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398">
                    <a:moveTo>
                      <a:pt x="398" y="46"/>
                    </a:moveTo>
                    <a:lnTo>
                      <a:pt x="399" y="48"/>
                    </a:lnTo>
                    <a:lnTo>
                      <a:pt x="402" y="52"/>
                    </a:lnTo>
                    <a:lnTo>
                      <a:pt x="405" y="54"/>
                    </a:lnTo>
                    <a:lnTo>
                      <a:pt x="407" y="56"/>
                    </a:lnTo>
                    <a:lnTo>
                      <a:pt x="392" y="59"/>
                    </a:lnTo>
                    <a:lnTo>
                      <a:pt x="375" y="57"/>
                    </a:lnTo>
                    <a:lnTo>
                      <a:pt x="356" y="55"/>
                    </a:lnTo>
                    <a:lnTo>
                      <a:pt x="338" y="49"/>
                    </a:lnTo>
                    <a:lnTo>
                      <a:pt x="320" y="43"/>
                    </a:lnTo>
                    <a:lnTo>
                      <a:pt x="303" y="35"/>
                    </a:lnTo>
                    <a:lnTo>
                      <a:pt x="289" y="26"/>
                    </a:lnTo>
                    <a:lnTo>
                      <a:pt x="277" y="15"/>
                    </a:lnTo>
                    <a:lnTo>
                      <a:pt x="270" y="21"/>
                    </a:lnTo>
                    <a:lnTo>
                      <a:pt x="260" y="23"/>
                    </a:lnTo>
                    <a:lnTo>
                      <a:pt x="252" y="28"/>
                    </a:lnTo>
                    <a:lnTo>
                      <a:pt x="251" y="36"/>
                    </a:lnTo>
                    <a:lnTo>
                      <a:pt x="265" y="48"/>
                    </a:lnTo>
                    <a:lnTo>
                      <a:pt x="281" y="56"/>
                    </a:lnTo>
                    <a:lnTo>
                      <a:pt x="296" y="63"/>
                    </a:lnTo>
                    <a:lnTo>
                      <a:pt x="313" y="69"/>
                    </a:lnTo>
                    <a:lnTo>
                      <a:pt x="330" y="74"/>
                    </a:lnTo>
                    <a:lnTo>
                      <a:pt x="347" y="80"/>
                    </a:lnTo>
                    <a:lnTo>
                      <a:pt x="364" y="85"/>
                    </a:lnTo>
                    <a:lnTo>
                      <a:pt x="380" y="94"/>
                    </a:lnTo>
                    <a:lnTo>
                      <a:pt x="369" y="109"/>
                    </a:lnTo>
                    <a:lnTo>
                      <a:pt x="359" y="124"/>
                    </a:lnTo>
                    <a:lnTo>
                      <a:pt x="347" y="139"/>
                    </a:lnTo>
                    <a:lnTo>
                      <a:pt x="336" y="156"/>
                    </a:lnTo>
                    <a:lnTo>
                      <a:pt x="325" y="172"/>
                    </a:lnTo>
                    <a:lnTo>
                      <a:pt x="315" y="188"/>
                    </a:lnTo>
                    <a:lnTo>
                      <a:pt x="306" y="206"/>
                    </a:lnTo>
                    <a:lnTo>
                      <a:pt x="299" y="223"/>
                    </a:lnTo>
                    <a:lnTo>
                      <a:pt x="287" y="266"/>
                    </a:lnTo>
                    <a:lnTo>
                      <a:pt x="277" y="309"/>
                    </a:lnTo>
                    <a:lnTo>
                      <a:pt x="273" y="353"/>
                    </a:lnTo>
                    <a:lnTo>
                      <a:pt x="279" y="398"/>
                    </a:lnTo>
                    <a:lnTo>
                      <a:pt x="264" y="381"/>
                    </a:lnTo>
                    <a:lnTo>
                      <a:pt x="248" y="367"/>
                    </a:lnTo>
                    <a:lnTo>
                      <a:pt x="230" y="354"/>
                    </a:lnTo>
                    <a:lnTo>
                      <a:pt x="212" y="343"/>
                    </a:lnTo>
                    <a:lnTo>
                      <a:pt x="193" y="332"/>
                    </a:lnTo>
                    <a:lnTo>
                      <a:pt x="174" y="323"/>
                    </a:lnTo>
                    <a:lnTo>
                      <a:pt x="154" y="314"/>
                    </a:lnTo>
                    <a:lnTo>
                      <a:pt x="136" y="304"/>
                    </a:lnTo>
                    <a:lnTo>
                      <a:pt x="116" y="295"/>
                    </a:lnTo>
                    <a:lnTo>
                      <a:pt x="97" y="285"/>
                    </a:lnTo>
                    <a:lnTo>
                      <a:pt x="79" y="276"/>
                    </a:lnTo>
                    <a:lnTo>
                      <a:pt x="62" y="264"/>
                    </a:lnTo>
                    <a:lnTo>
                      <a:pt x="45" y="253"/>
                    </a:lnTo>
                    <a:lnTo>
                      <a:pt x="29" y="240"/>
                    </a:lnTo>
                    <a:lnTo>
                      <a:pt x="16" y="225"/>
                    </a:lnTo>
                    <a:lnTo>
                      <a:pt x="3" y="207"/>
                    </a:lnTo>
                    <a:lnTo>
                      <a:pt x="0" y="184"/>
                    </a:lnTo>
                    <a:lnTo>
                      <a:pt x="3" y="161"/>
                    </a:lnTo>
                    <a:lnTo>
                      <a:pt x="9" y="139"/>
                    </a:lnTo>
                    <a:lnTo>
                      <a:pt x="20" y="118"/>
                    </a:lnTo>
                    <a:lnTo>
                      <a:pt x="33" y="100"/>
                    </a:lnTo>
                    <a:lnTo>
                      <a:pt x="47" y="81"/>
                    </a:lnTo>
                    <a:lnTo>
                      <a:pt x="64" y="63"/>
                    </a:lnTo>
                    <a:lnTo>
                      <a:pt x="82" y="48"/>
                    </a:lnTo>
                    <a:lnTo>
                      <a:pt x="94" y="41"/>
                    </a:lnTo>
                    <a:lnTo>
                      <a:pt x="105" y="34"/>
                    </a:lnTo>
                    <a:lnTo>
                      <a:pt x="118" y="27"/>
                    </a:lnTo>
                    <a:lnTo>
                      <a:pt x="129" y="21"/>
                    </a:lnTo>
                    <a:lnTo>
                      <a:pt x="141" y="16"/>
                    </a:lnTo>
                    <a:lnTo>
                      <a:pt x="154" y="12"/>
                    </a:lnTo>
                    <a:lnTo>
                      <a:pt x="167" y="8"/>
                    </a:lnTo>
                    <a:lnTo>
                      <a:pt x="180" y="5"/>
                    </a:lnTo>
                    <a:lnTo>
                      <a:pt x="195" y="2"/>
                    </a:lnTo>
                    <a:lnTo>
                      <a:pt x="208" y="1"/>
                    </a:lnTo>
                    <a:lnTo>
                      <a:pt x="222" y="0"/>
                    </a:lnTo>
                    <a:lnTo>
                      <a:pt x="235" y="0"/>
                    </a:lnTo>
                    <a:lnTo>
                      <a:pt x="249" y="0"/>
                    </a:lnTo>
                    <a:lnTo>
                      <a:pt x="264" y="1"/>
                    </a:lnTo>
                    <a:lnTo>
                      <a:pt x="278" y="2"/>
                    </a:lnTo>
                    <a:lnTo>
                      <a:pt x="292" y="5"/>
                    </a:lnTo>
                    <a:lnTo>
                      <a:pt x="306" y="9"/>
                    </a:lnTo>
                    <a:lnTo>
                      <a:pt x="319" y="14"/>
                    </a:lnTo>
                    <a:lnTo>
                      <a:pt x="333" y="20"/>
                    </a:lnTo>
                    <a:lnTo>
                      <a:pt x="346" y="26"/>
                    </a:lnTo>
                    <a:lnTo>
                      <a:pt x="359" y="32"/>
                    </a:lnTo>
                    <a:lnTo>
                      <a:pt x="372" y="38"/>
                    </a:lnTo>
                    <a:lnTo>
                      <a:pt x="385" y="42"/>
                    </a:lnTo>
                    <a:lnTo>
                      <a:pt x="398" y="46"/>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0">
                <a:extLst>
                  <a:ext uri="{FF2B5EF4-FFF2-40B4-BE49-F238E27FC236}">
                    <a16:creationId xmlns:a16="http://schemas.microsoft.com/office/drawing/2014/main" id="{A58F875E-DDDE-45B2-840C-3BA92C70EACB}"/>
                  </a:ext>
                </a:extLst>
              </p:cNvPr>
              <p:cNvSpPr>
                <a:spLocks/>
              </p:cNvSpPr>
              <p:nvPr/>
            </p:nvSpPr>
            <p:spPr bwMode="auto">
              <a:xfrm>
                <a:off x="616" y="615"/>
                <a:ext cx="283" cy="117"/>
              </a:xfrm>
              <a:custGeom>
                <a:avLst/>
                <a:gdLst>
                  <a:gd name="T0" fmla="*/ 1002 w 1130"/>
                  <a:gd name="T1" fmla="*/ 35 h 468"/>
                  <a:gd name="T2" fmla="*/ 1060 w 1130"/>
                  <a:gd name="T3" fmla="*/ 107 h 468"/>
                  <a:gd name="T4" fmla="*/ 1104 w 1130"/>
                  <a:gd name="T5" fmla="*/ 187 h 468"/>
                  <a:gd name="T6" fmla="*/ 1129 w 1130"/>
                  <a:gd name="T7" fmla="*/ 272 h 468"/>
                  <a:gd name="T8" fmla="*/ 1108 w 1130"/>
                  <a:gd name="T9" fmla="*/ 341 h 468"/>
                  <a:gd name="T10" fmla="*/ 1058 w 1130"/>
                  <a:gd name="T11" fmla="*/ 377 h 468"/>
                  <a:gd name="T12" fmla="*/ 1002 w 1130"/>
                  <a:gd name="T13" fmla="*/ 403 h 468"/>
                  <a:gd name="T14" fmla="*/ 941 w 1130"/>
                  <a:gd name="T15" fmla="*/ 420 h 468"/>
                  <a:gd name="T16" fmla="*/ 876 w 1130"/>
                  <a:gd name="T17" fmla="*/ 428 h 468"/>
                  <a:gd name="T18" fmla="*/ 808 w 1130"/>
                  <a:gd name="T19" fmla="*/ 430 h 468"/>
                  <a:gd name="T20" fmla="*/ 740 w 1130"/>
                  <a:gd name="T21" fmla="*/ 429 h 468"/>
                  <a:gd name="T22" fmla="*/ 672 w 1130"/>
                  <a:gd name="T23" fmla="*/ 424 h 468"/>
                  <a:gd name="T24" fmla="*/ 616 w 1130"/>
                  <a:gd name="T25" fmla="*/ 427 h 468"/>
                  <a:gd name="T26" fmla="*/ 567 w 1130"/>
                  <a:gd name="T27" fmla="*/ 434 h 468"/>
                  <a:gd name="T28" fmla="*/ 518 w 1130"/>
                  <a:gd name="T29" fmla="*/ 441 h 468"/>
                  <a:gd name="T30" fmla="*/ 469 w 1130"/>
                  <a:gd name="T31" fmla="*/ 446 h 468"/>
                  <a:gd name="T32" fmla="*/ 419 w 1130"/>
                  <a:gd name="T33" fmla="*/ 451 h 468"/>
                  <a:gd name="T34" fmla="*/ 368 w 1130"/>
                  <a:gd name="T35" fmla="*/ 457 h 468"/>
                  <a:gd name="T36" fmla="*/ 319 w 1130"/>
                  <a:gd name="T37" fmla="*/ 461 h 468"/>
                  <a:gd name="T38" fmla="*/ 268 w 1130"/>
                  <a:gd name="T39" fmla="*/ 465 h 468"/>
                  <a:gd name="T40" fmla="*/ 226 w 1130"/>
                  <a:gd name="T41" fmla="*/ 465 h 468"/>
                  <a:gd name="T42" fmla="*/ 192 w 1130"/>
                  <a:gd name="T43" fmla="*/ 461 h 468"/>
                  <a:gd name="T44" fmla="*/ 158 w 1130"/>
                  <a:gd name="T45" fmla="*/ 453 h 468"/>
                  <a:gd name="T46" fmla="*/ 126 w 1130"/>
                  <a:gd name="T47" fmla="*/ 446 h 468"/>
                  <a:gd name="T48" fmla="*/ 93 w 1130"/>
                  <a:gd name="T49" fmla="*/ 436 h 468"/>
                  <a:gd name="T50" fmla="*/ 64 w 1130"/>
                  <a:gd name="T51" fmla="*/ 422 h 468"/>
                  <a:gd name="T52" fmla="*/ 38 w 1130"/>
                  <a:gd name="T53" fmla="*/ 403 h 468"/>
                  <a:gd name="T54" fmla="*/ 17 w 1130"/>
                  <a:gd name="T55" fmla="*/ 380 h 468"/>
                  <a:gd name="T56" fmla="*/ 2 w 1130"/>
                  <a:gd name="T57" fmla="*/ 325 h 468"/>
                  <a:gd name="T58" fmla="*/ 3 w 1130"/>
                  <a:gd name="T59" fmla="*/ 245 h 468"/>
                  <a:gd name="T60" fmla="*/ 24 w 1130"/>
                  <a:gd name="T61" fmla="*/ 169 h 468"/>
                  <a:gd name="T62" fmla="*/ 60 w 1130"/>
                  <a:gd name="T63" fmla="*/ 99 h 468"/>
                  <a:gd name="T64" fmla="*/ 102 w 1130"/>
                  <a:gd name="T65" fmla="*/ 68 h 468"/>
                  <a:gd name="T66" fmla="*/ 136 w 1130"/>
                  <a:gd name="T67" fmla="*/ 65 h 468"/>
                  <a:gd name="T68" fmla="*/ 170 w 1130"/>
                  <a:gd name="T69" fmla="*/ 61 h 468"/>
                  <a:gd name="T70" fmla="*/ 201 w 1130"/>
                  <a:gd name="T71" fmla="*/ 54 h 468"/>
                  <a:gd name="T72" fmla="*/ 234 w 1130"/>
                  <a:gd name="T73" fmla="*/ 46 h 468"/>
                  <a:gd name="T74" fmla="*/ 267 w 1130"/>
                  <a:gd name="T75" fmla="*/ 39 h 468"/>
                  <a:gd name="T76" fmla="*/ 300 w 1130"/>
                  <a:gd name="T77" fmla="*/ 36 h 468"/>
                  <a:gd name="T78" fmla="*/ 334 w 1130"/>
                  <a:gd name="T79" fmla="*/ 36 h 468"/>
                  <a:gd name="T80" fmla="*/ 447 w 1130"/>
                  <a:gd name="T81" fmla="*/ 16 h 468"/>
                  <a:gd name="T82" fmla="*/ 752 w 1130"/>
                  <a:gd name="T83" fmla="*/ 21 h 468"/>
                  <a:gd name="T84" fmla="*/ 782 w 1130"/>
                  <a:gd name="T85" fmla="*/ 24 h 468"/>
                  <a:gd name="T86" fmla="*/ 812 w 1130"/>
                  <a:gd name="T87" fmla="*/ 27 h 468"/>
                  <a:gd name="T88" fmla="*/ 842 w 1130"/>
                  <a:gd name="T89" fmla="*/ 25 h 468"/>
                  <a:gd name="T90" fmla="*/ 871 w 1130"/>
                  <a:gd name="T91" fmla="*/ 22 h 468"/>
                  <a:gd name="T92" fmla="*/ 899 w 1130"/>
                  <a:gd name="T93" fmla="*/ 17 h 468"/>
                  <a:gd name="T94" fmla="*/ 929 w 1130"/>
                  <a:gd name="T95" fmla="*/ 11 h 468"/>
                  <a:gd name="T96" fmla="*/ 958 w 1130"/>
                  <a:gd name="T9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0" h="468">
                    <a:moveTo>
                      <a:pt x="972" y="0"/>
                    </a:moveTo>
                    <a:lnTo>
                      <a:pt x="1002" y="35"/>
                    </a:lnTo>
                    <a:lnTo>
                      <a:pt x="1032" y="70"/>
                    </a:lnTo>
                    <a:lnTo>
                      <a:pt x="1060" y="107"/>
                    </a:lnTo>
                    <a:lnTo>
                      <a:pt x="1084" y="146"/>
                    </a:lnTo>
                    <a:lnTo>
                      <a:pt x="1104" y="187"/>
                    </a:lnTo>
                    <a:lnTo>
                      <a:pt x="1120" y="229"/>
                    </a:lnTo>
                    <a:lnTo>
                      <a:pt x="1129" y="272"/>
                    </a:lnTo>
                    <a:lnTo>
                      <a:pt x="1130" y="318"/>
                    </a:lnTo>
                    <a:lnTo>
                      <a:pt x="1108" y="341"/>
                    </a:lnTo>
                    <a:lnTo>
                      <a:pt x="1084" y="361"/>
                    </a:lnTo>
                    <a:lnTo>
                      <a:pt x="1058" y="377"/>
                    </a:lnTo>
                    <a:lnTo>
                      <a:pt x="1031" y="393"/>
                    </a:lnTo>
                    <a:lnTo>
                      <a:pt x="1002" y="403"/>
                    </a:lnTo>
                    <a:lnTo>
                      <a:pt x="972" y="413"/>
                    </a:lnTo>
                    <a:lnTo>
                      <a:pt x="941" y="420"/>
                    </a:lnTo>
                    <a:lnTo>
                      <a:pt x="908" y="424"/>
                    </a:lnTo>
                    <a:lnTo>
                      <a:pt x="876" y="428"/>
                    </a:lnTo>
                    <a:lnTo>
                      <a:pt x="842" y="430"/>
                    </a:lnTo>
                    <a:lnTo>
                      <a:pt x="808" y="430"/>
                    </a:lnTo>
                    <a:lnTo>
                      <a:pt x="774" y="430"/>
                    </a:lnTo>
                    <a:lnTo>
                      <a:pt x="740" y="429"/>
                    </a:lnTo>
                    <a:lnTo>
                      <a:pt x="706" y="427"/>
                    </a:lnTo>
                    <a:lnTo>
                      <a:pt x="672" y="424"/>
                    </a:lnTo>
                    <a:lnTo>
                      <a:pt x="640" y="422"/>
                    </a:lnTo>
                    <a:lnTo>
                      <a:pt x="616" y="427"/>
                    </a:lnTo>
                    <a:lnTo>
                      <a:pt x="591" y="430"/>
                    </a:lnTo>
                    <a:lnTo>
                      <a:pt x="567" y="434"/>
                    </a:lnTo>
                    <a:lnTo>
                      <a:pt x="543" y="437"/>
                    </a:lnTo>
                    <a:lnTo>
                      <a:pt x="518" y="441"/>
                    </a:lnTo>
                    <a:lnTo>
                      <a:pt x="494" y="443"/>
                    </a:lnTo>
                    <a:lnTo>
                      <a:pt x="469" y="446"/>
                    </a:lnTo>
                    <a:lnTo>
                      <a:pt x="444" y="449"/>
                    </a:lnTo>
                    <a:lnTo>
                      <a:pt x="419" y="451"/>
                    </a:lnTo>
                    <a:lnTo>
                      <a:pt x="394" y="455"/>
                    </a:lnTo>
                    <a:lnTo>
                      <a:pt x="368" y="457"/>
                    </a:lnTo>
                    <a:lnTo>
                      <a:pt x="344" y="458"/>
                    </a:lnTo>
                    <a:lnTo>
                      <a:pt x="319" y="461"/>
                    </a:lnTo>
                    <a:lnTo>
                      <a:pt x="294" y="463"/>
                    </a:lnTo>
                    <a:lnTo>
                      <a:pt x="268" y="465"/>
                    </a:lnTo>
                    <a:lnTo>
                      <a:pt x="243" y="468"/>
                    </a:lnTo>
                    <a:lnTo>
                      <a:pt x="226" y="465"/>
                    </a:lnTo>
                    <a:lnTo>
                      <a:pt x="209" y="463"/>
                    </a:lnTo>
                    <a:lnTo>
                      <a:pt x="192" y="461"/>
                    </a:lnTo>
                    <a:lnTo>
                      <a:pt x="175" y="457"/>
                    </a:lnTo>
                    <a:lnTo>
                      <a:pt x="158" y="453"/>
                    </a:lnTo>
                    <a:lnTo>
                      <a:pt x="141" y="450"/>
                    </a:lnTo>
                    <a:lnTo>
                      <a:pt x="126" y="446"/>
                    </a:lnTo>
                    <a:lnTo>
                      <a:pt x="109" y="441"/>
                    </a:lnTo>
                    <a:lnTo>
                      <a:pt x="93" y="436"/>
                    </a:lnTo>
                    <a:lnTo>
                      <a:pt x="79" y="429"/>
                    </a:lnTo>
                    <a:lnTo>
                      <a:pt x="64" y="422"/>
                    </a:lnTo>
                    <a:lnTo>
                      <a:pt x="51" y="413"/>
                    </a:lnTo>
                    <a:lnTo>
                      <a:pt x="38" y="403"/>
                    </a:lnTo>
                    <a:lnTo>
                      <a:pt x="28" y="393"/>
                    </a:lnTo>
                    <a:lnTo>
                      <a:pt x="17" y="380"/>
                    </a:lnTo>
                    <a:lnTo>
                      <a:pt x="8" y="366"/>
                    </a:lnTo>
                    <a:lnTo>
                      <a:pt x="2" y="325"/>
                    </a:lnTo>
                    <a:lnTo>
                      <a:pt x="0" y="285"/>
                    </a:lnTo>
                    <a:lnTo>
                      <a:pt x="3" y="245"/>
                    </a:lnTo>
                    <a:lnTo>
                      <a:pt x="11" y="207"/>
                    </a:lnTo>
                    <a:lnTo>
                      <a:pt x="24" y="169"/>
                    </a:lnTo>
                    <a:lnTo>
                      <a:pt x="40" y="133"/>
                    </a:lnTo>
                    <a:lnTo>
                      <a:pt x="60" y="99"/>
                    </a:lnTo>
                    <a:lnTo>
                      <a:pt x="85" y="66"/>
                    </a:lnTo>
                    <a:lnTo>
                      <a:pt x="102" y="68"/>
                    </a:lnTo>
                    <a:lnTo>
                      <a:pt x="119" y="66"/>
                    </a:lnTo>
                    <a:lnTo>
                      <a:pt x="136" y="65"/>
                    </a:lnTo>
                    <a:lnTo>
                      <a:pt x="153" y="63"/>
                    </a:lnTo>
                    <a:lnTo>
                      <a:pt x="170" y="61"/>
                    </a:lnTo>
                    <a:lnTo>
                      <a:pt x="186" y="57"/>
                    </a:lnTo>
                    <a:lnTo>
                      <a:pt x="201" y="54"/>
                    </a:lnTo>
                    <a:lnTo>
                      <a:pt x="218" y="50"/>
                    </a:lnTo>
                    <a:lnTo>
                      <a:pt x="234" y="46"/>
                    </a:lnTo>
                    <a:lnTo>
                      <a:pt x="251" y="43"/>
                    </a:lnTo>
                    <a:lnTo>
                      <a:pt x="267" y="39"/>
                    </a:lnTo>
                    <a:lnTo>
                      <a:pt x="284" y="37"/>
                    </a:lnTo>
                    <a:lnTo>
                      <a:pt x="300" y="36"/>
                    </a:lnTo>
                    <a:lnTo>
                      <a:pt x="317" y="35"/>
                    </a:lnTo>
                    <a:lnTo>
                      <a:pt x="334" y="36"/>
                    </a:lnTo>
                    <a:lnTo>
                      <a:pt x="353" y="37"/>
                    </a:lnTo>
                    <a:lnTo>
                      <a:pt x="447" y="16"/>
                    </a:lnTo>
                    <a:lnTo>
                      <a:pt x="736" y="18"/>
                    </a:lnTo>
                    <a:lnTo>
                      <a:pt x="752" y="21"/>
                    </a:lnTo>
                    <a:lnTo>
                      <a:pt x="767" y="23"/>
                    </a:lnTo>
                    <a:lnTo>
                      <a:pt x="782" y="24"/>
                    </a:lnTo>
                    <a:lnTo>
                      <a:pt x="797" y="25"/>
                    </a:lnTo>
                    <a:lnTo>
                      <a:pt x="812" y="27"/>
                    </a:lnTo>
                    <a:lnTo>
                      <a:pt x="827" y="25"/>
                    </a:lnTo>
                    <a:lnTo>
                      <a:pt x="842" y="25"/>
                    </a:lnTo>
                    <a:lnTo>
                      <a:pt x="856" y="24"/>
                    </a:lnTo>
                    <a:lnTo>
                      <a:pt x="871" y="22"/>
                    </a:lnTo>
                    <a:lnTo>
                      <a:pt x="885" y="21"/>
                    </a:lnTo>
                    <a:lnTo>
                      <a:pt x="899" y="17"/>
                    </a:lnTo>
                    <a:lnTo>
                      <a:pt x="914" y="15"/>
                    </a:lnTo>
                    <a:lnTo>
                      <a:pt x="929" y="11"/>
                    </a:lnTo>
                    <a:lnTo>
                      <a:pt x="944" y="8"/>
                    </a:lnTo>
                    <a:lnTo>
                      <a:pt x="958" y="4"/>
                    </a:lnTo>
                    <a:lnTo>
                      <a:pt x="972" y="0"/>
                    </a:lnTo>
                    <a:close/>
                  </a:path>
                </a:pathLst>
              </a:custGeom>
              <a:solidFill>
                <a:srgbClr val="A0F2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ext Box 11">
              <a:extLst>
                <a:ext uri="{FF2B5EF4-FFF2-40B4-BE49-F238E27FC236}">
                  <a16:creationId xmlns:a16="http://schemas.microsoft.com/office/drawing/2014/main" id="{36B21663-E31D-48A2-8B1E-F98ED77F2463}"/>
                </a:ext>
              </a:extLst>
            </p:cNvPr>
            <p:cNvSpPr txBox="1">
              <a:spLocks noChangeArrowheads="1"/>
            </p:cNvSpPr>
            <p:nvPr/>
          </p:nvSpPr>
          <p:spPr bwMode="auto">
            <a:xfrm>
              <a:off x="645162" y="296068"/>
              <a:ext cx="61113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ts val="700"/>
                </a:lnSpc>
                <a:spcBef>
                  <a:spcPct val="0"/>
                </a:spcBef>
                <a:buFontTx/>
                <a:buNone/>
              </a:pPr>
              <a:r>
                <a:rPr lang="en-US" altLang="en-US" sz="800" b="1" dirty="0">
                  <a:solidFill>
                    <a:schemeClr val="tx1">
                      <a:lumMod val="65000"/>
                      <a:lumOff val="35000"/>
                    </a:schemeClr>
                  </a:solidFill>
                  <a:latin typeface="+mn-lt"/>
                </a:rPr>
                <a:t>Birth-18 months</a:t>
              </a:r>
              <a:endParaRPr lang="en-US" altLang="en-US" sz="1400" b="1" dirty="0">
                <a:solidFill>
                  <a:schemeClr val="tx1">
                    <a:lumMod val="65000"/>
                    <a:lumOff val="35000"/>
                  </a:schemeClr>
                </a:solidFill>
                <a:latin typeface="+mn-lt"/>
              </a:endParaRPr>
            </a:p>
          </p:txBody>
        </p:sp>
      </p:grpSp>
    </p:spTree>
    <p:extLst>
      <p:ext uri="{BB962C8B-B14F-4D97-AF65-F5344CB8AC3E}">
        <p14:creationId xmlns:p14="http://schemas.microsoft.com/office/powerpoint/2010/main" val="150824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E2416-13AE-45C1-BAD9-F2C2FED7BF5E}"/>
              </a:ext>
            </a:extLst>
          </p:cNvPr>
          <p:cNvSpPr>
            <a:spLocks noGrp="1"/>
          </p:cNvSpPr>
          <p:nvPr>
            <p:ph idx="1"/>
          </p:nvPr>
        </p:nvSpPr>
        <p:spPr>
          <a:xfrm>
            <a:off x="645163" y="1510030"/>
            <a:ext cx="3926838" cy="3151180"/>
          </a:xfrm>
        </p:spPr>
        <p:txBody>
          <a:bodyPr/>
          <a:lstStyle/>
          <a:p>
            <a:pPr marL="0" indent="0">
              <a:buNone/>
            </a:pPr>
            <a:r>
              <a:rPr lang="en-US" sz="2800" b="1" dirty="0"/>
              <a:t>Toddlers</a:t>
            </a:r>
          </a:p>
          <a:p>
            <a:r>
              <a:rPr lang="en-US" sz="2800" dirty="0"/>
              <a:t>Books with clear pictures </a:t>
            </a:r>
          </a:p>
          <a:p>
            <a:r>
              <a:rPr lang="en-US" sz="2800" dirty="0"/>
              <a:t>Simple factual books</a:t>
            </a:r>
          </a:p>
          <a:p>
            <a:r>
              <a:rPr lang="en-US" sz="2800" dirty="0"/>
              <a:t>Catalogs, magazines</a:t>
            </a:r>
          </a:p>
        </p:txBody>
      </p:sp>
      <p:sp>
        <p:nvSpPr>
          <p:cNvPr id="4" name="Title 1">
            <a:extLst>
              <a:ext uri="{FF2B5EF4-FFF2-40B4-BE49-F238E27FC236}">
                <a16:creationId xmlns:a16="http://schemas.microsoft.com/office/drawing/2014/main" id="{33830314-CCF4-42FB-9A9E-34FD572C9AB9}"/>
              </a:ext>
            </a:extLst>
          </p:cNvPr>
          <p:cNvSpPr txBox="1">
            <a:spLocks/>
          </p:cNvSpPr>
          <p:nvPr/>
        </p:nvSpPr>
        <p:spPr>
          <a:xfrm>
            <a:off x="1651001" y="406398"/>
            <a:ext cx="4762500" cy="766762"/>
          </a:xfrm>
          <a:prstGeom prst="rect">
            <a:avLst/>
          </a:prstGeom>
        </p:spPr>
        <p:txBody>
          <a:bodyPr/>
          <a:lstStyle>
            <a:lvl1pPr algn="l" defTabSz="457200" rtl="0" eaLnBrk="1" latinLnBrk="0" hangingPunct="1">
              <a:spcBef>
                <a:spcPct val="0"/>
              </a:spcBef>
              <a:buNone/>
              <a:defRPr sz="4000" b="1" kern="1200">
                <a:solidFill>
                  <a:srgbClr val="E85E4F"/>
                </a:solidFill>
                <a:latin typeface="+mj-lt"/>
                <a:ea typeface="+mj-ea"/>
                <a:cs typeface="+mj-cs"/>
              </a:defRPr>
            </a:lvl1pPr>
          </a:lstStyle>
          <a:p>
            <a:r>
              <a:rPr lang="en-US" sz="3600" b="0" i="1" dirty="0">
                <a:solidFill>
                  <a:schemeClr val="tx1">
                    <a:lumMod val="65000"/>
                    <a:lumOff val="35000"/>
                  </a:schemeClr>
                </a:solidFill>
              </a:rPr>
              <a:t>For birth to 18 months</a:t>
            </a:r>
          </a:p>
        </p:txBody>
      </p:sp>
      <p:pic>
        <p:nvPicPr>
          <p:cNvPr id="12" name="Picture 3">
            <a:extLst>
              <a:ext uri="{FF2B5EF4-FFF2-40B4-BE49-F238E27FC236}">
                <a16:creationId xmlns:a16="http://schemas.microsoft.com/office/drawing/2014/main" id="{2E7E0ACE-D135-497C-A139-2374A6FDF4A2}"/>
              </a:ext>
            </a:extLst>
          </p:cNvPr>
          <p:cNvPicPr>
            <a:picLocks noChangeAspect="1"/>
          </p:cNvPicPr>
          <p:nvPr/>
        </p:nvPicPr>
        <p:blipFill>
          <a:blip r:embed="rId3">
            <a:extLst>
              <a:ext uri="{28A0092B-C50C-407E-A947-70E740481C1C}">
                <a14:useLocalDpi xmlns:a14="http://schemas.microsoft.com/office/drawing/2010/main" val="0"/>
              </a:ext>
            </a:extLst>
          </a:blip>
          <a:srcRect l="4810" t="8142" r="5411" b="6224"/>
          <a:stretch>
            <a:fillRect/>
          </a:stretch>
        </p:blipFill>
        <p:spPr bwMode="auto">
          <a:xfrm>
            <a:off x="979565" y="4081356"/>
            <a:ext cx="3063077" cy="2079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2">
            <a:extLst>
              <a:ext uri="{FF2B5EF4-FFF2-40B4-BE49-F238E27FC236}">
                <a16:creationId xmlns:a16="http://schemas.microsoft.com/office/drawing/2014/main" id="{624FEE38-A7A6-45B1-BF0E-599ED407C7FC}"/>
              </a:ext>
            </a:extLst>
          </p:cNvPr>
          <p:cNvPicPr>
            <a:picLocks noChangeAspect="1"/>
          </p:cNvPicPr>
          <p:nvPr/>
        </p:nvPicPr>
        <p:blipFill>
          <a:blip r:embed="rId4">
            <a:extLst>
              <a:ext uri="{28A0092B-C50C-407E-A947-70E740481C1C}">
                <a14:useLocalDpi xmlns:a14="http://schemas.microsoft.com/office/drawing/2010/main" val="0"/>
              </a:ext>
            </a:extLst>
          </a:blip>
          <a:srcRect l="52499" r="9500"/>
          <a:stretch>
            <a:fillRect/>
          </a:stretch>
        </p:blipFill>
        <p:spPr bwMode="auto">
          <a:xfrm>
            <a:off x="4735421" y="3685673"/>
            <a:ext cx="3012916" cy="2477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 name="Picture 1">
            <a:extLst>
              <a:ext uri="{FF2B5EF4-FFF2-40B4-BE49-F238E27FC236}">
                <a16:creationId xmlns:a16="http://schemas.microsoft.com/office/drawing/2014/main" id="{B07A7EF1-6964-4BFF-9148-CD26B10B1E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4434" y="846138"/>
            <a:ext cx="1970532" cy="1970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0" name="Group 9">
            <a:extLst>
              <a:ext uri="{FF2B5EF4-FFF2-40B4-BE49-F238E27FC236}">
                <a16:creationId xmlns:a16="http://schemas.microsoft.com/office/drawing/2014/main" id="{D06D7813-8E1A-4185-A12F-12870F275B49}"/>
              </a:ext>
            </a:extLst>
          </p:cNvPr>
          <p:cNvGrpSpPr/>
          <p:nvPr/>
        </p:nvGrpSpPr>
        <p:grpSpPr>
          <a:xfrm>
            <a:off x="644525" y="271463"/>
            <a:ext cx="1006475" cy="914400"/>
            <a:chOff x="644525" y="271463"/>
            <a:chExt cx="1006475" cy="914400"/>
          </a:xfrm>
        </p:grpSpPr>
        <p:grpSp>
          <p:nvGrpSpPr>
            <p:cNvPr id="11" name="Group 4">
              <a:extLst>
                <a:ext uri="{FF2B5EF4-FFF2-40B4-BE49-F238E27FC236}">
                  <a16:creationId xmlns:a16="http://schemas.microsoft.com/office/drawing/2014/main" id="{02C52A3A-2649-48AC-8FE2-0C399F1FCB5E}"/>
                </a:ext>
              </a:extLst>
            </p:cNvPr>
            <p:cNvGrpSpPr>
              <a:grpSpLocks noChangeAspect="1"/>
            </p:cNvGrpSpPr>
            <p:nvPr/>
          </p:nvGrpSpPr>
          <p:grpSpPr bwMode="auto">
            <a:xfrm>
              <a:off x="644525" y="271463"/>
              <a:ext cx="1006475" cy="914400"/>
              <a:chOff x="406" y="171"/>
              <a:chExt cx="634" cy="576"/>
            </a:xfrm>
          </p:grpSpPr>
          <p:sp>
            <p:nvSpPr>
              <p:cNvPr id="14" name="AutoShape 3">
                <a:extLst>
                  <a:ext uri="{FF2B5EF4-FFF2-40B4-BE49-F238E27FC236}">
                    <a16:creationId xmlns:a16="http://schemas.microsoft.com/office/drawing/2014/main" id="{18CAC432-737E-4ED0-AEC3-C896A5B89C16}"/>
                  </a:ext>
                </a:extLst>
              </p:cNvPr>
              <p:cNvSpPr>
                <a:spLocks noChangeAspect="1" noChangeArrowheads="1" noTextEdit="1"/>
              </p:cNvSpPr>
              <p:nvPr/>
            </p:nvSpPr>
            <p:spPr bwMode="auto">
              <a:xfrm>
                <a:off x="406" y="171"/>
                <a:ext cx="634" cy="576"/>
              </a:xfrm>
              <a:prstGeom prst="rect">
                <a:avLst/>
              </a:prstGeom>
              <a:noFill/>
              <a:ln w="28575" cap="flat" cmpd="sng" algn="in">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76573B20-9BB8-43DF-8CF0-9128D3D4C09D}"/>
                  </a:ext>
                </a:extLst>
              </p:cNvPr>
              <p:cNvSpPr>
                <a:spLocks/>
              </p:cNvSpPr>
              <p:nvPr/>
            </p:nvSpPr>
            <p:spPr bwMode="auto">
              <a:xfrm>
                <a:off x="406" y="503"/>
                <a:ext cx="634" cy="227"/>
              </a:xfrm>
              <a:custGeom>
                <a:avLst/>
                <a:gdLst>
                  <a:gd name="T0" fmla="*/ 325 w 2536"/>
                  <a:gd name="T1" fmla="*/ 759 h 910"/>
                  <a:gd name="T2" fmla="*/ 398 w 2536"/>
                  <a:gd name="T3" fmla="*/ 786 h 910"/>
                  <a:gd name="T4" fmla="*/ 476 w 2536"/>
                  <a:gd name="T5" fmla="*/ 811 h 910"/>
                  <a:gd name="T6" fmla="*/ 561 w 2536"/>
                  <a:gd name="T7" fmla="*/ 833 h 910"/>
                  <a:gd name="T8" fmla="*/ 650 w 2536"/>
                  <a:gd name="T9" fmla="*/ 853 h 910"/>
                  <a:gd name="T10" fmla="*/ 744 w 2536"/>
                  <a:gd name="T11" fmla="*/ 869 h 910"/>
                  <a:gd name="T12" fmla="*/ 841 w 2536"/>
                  <a:gd name="T13" fmla="*/ 883 h 910"/>
                  <a:gd name="T14" fmla="*/ 943 w 2536"/>
                  <a:gd name="T15" fmla="*/ 895 h 910"/>
                  <a:gd name="T16" fmla="*/ 1049 w 2536"/>
                  <a:gd name="T17" fmla="*/ 903 h 910"/>
                  <a:gd name="T18" fmla="*/ 1157 w 2536"/>
                  <a:gd name="T19" fmla="*/ 909 h 910"/>
                  <a:gd name="T20" fmla="*/ 1268 w 2536"/>
                  <a:gd name="T21" fmla="*/ 910 h 910"/>
                  <a:gd name="T22" fmla="*/ 1381 w 2536"/>
                  <a:gd name="T23" fmla="*/ 908 h 910"/>
                  <a:gd name="T24" fmla="*/ 1494 w 2536"/>
                  <a:gd name="T25" fmla="*/ 903 h 910"/>
                  <a:gd name="T26" fmla="*/ 1601 w 2536"/>
                  <a:gd name="T27" fmla="*/ 894 h 910"/>
                  <a:gd name="T28" fmla="*/ 1705 w 2536"/>
                  <a:gd name="T29" fmla="*/ 882 h 910"/>
                  <a:gd name="T30" fmla="*/ 1805 w 2536"/>
                  <a:gd name="T31" fmla="*/ 867 h 910"/>
                  <a:gd name="T32" fmla="*/ 1901 w 2536"/>
                  <a:gd name="T33" fmla="*/ 850 h 910"/>
                  <a:gd name="T34" fmla="*/ 1992 w 2536"/>
                  <a:gd name="T35" fmla="*/ 828 h 910"/>
                  <a:gd name="T36" fmla="*/ 2077 w 2536"/>
                  <a:gd name="T37" fmla="*/ 806 h 910"/>
                  <a:gd name="T38" fmla="*/ 2156 w 2536"/>
                  <a:gd name="T39" fmla="*/ 781 h 910"/>
                  <a:gd name="T40" fmla="*/ 2229 w 2536"/>
                  <a:gd name="T41" fmla="*/ 752 h 910"/>
                  <a:gd name="T42" fmla="*/ 2304 w 2536"/>
                  <a:gd name="T43" fmla="*/ 717 h 910"/>
                  <a:gd name="T44" fmla="*/ 2385 w 2536"/>
                  <a:gd name="T45" fmla="*/ 672 h 910"/>
                  <a:gd name="T46" fmla="*/ 2449 w 2536"/>
                  <a:gd name="T47" fmla="*/ 621 h 910"/>
                  <a:gd name="T48" fmla="*/ 2497 w 2536"/>
                  <a:gd name="T49" fmla="*/ 569 h 910"/>
                  <a:gd name="T50" fmla="*/ 2526 w 2536"/>
                  <a:gd name="T51" fmla="*/ 513 h 910"/>
                  <a:gd name="T52" fmla="*/ 2536 w 2536"/>
                  <a:gd name="T53" fmla="*/ 455 h 910"/>
                  <a:gd name="T54" fmla="*/ 2501 w 2536"/>
                  <a:gd name="T55" fmla="*/ 349 h 910"/>
                  <a:gd name="T56" fmla="*/ 2400 w 2536"/>
                  <a:gd name="T57" fmla="*/ 251 h 910"/>
                  <a:gd name="T58" fmla="*/ 2244 w 2536"/>
                  <a:gd name="T59" fmla="*/ 165 h 910"/>
                  <a:gd name="T60" fmla="*/ 2039 w 2536"/>
                  <a:gd name="T61" fmla="*/ 94 h 910"/>
                  <a:gd name="T62" fmla="*/ 1794 w 2536"/>
                  <a:gd name="T63" fmla="*/ 41 h 910"/>
                  <a:gd name="T64" fmla="*/ 1653 w 2536"/>
                  <a:gd name="T65" fmla="*/ 23 h 910"/>
                  <a:gd name="T66" fmla="*/ 1573 w 2536"/>
                  <a:gd name="T67" fmla="*/ 14 h 910"/>
                  <a:gd name="T68" fmla="*/ 1492 w 2536"/>
                  <a:gd name="T69" fmla="*/ 7 h 910"/>
                  <a:gd name="T70" fmla="*/ 1410 w 2536"/>
                  <a:gd name="T71" fmla="*/ 4 h 910"/>
                  <a:gd name="T72" fmla="*/ 1325 w 2536"/>
                  <a:gd name="T73" fmla="*/ 0 h 910"/>
                  <a:gd name="T74" fmla="*/ 1237 w 2536"/>
                  <a:gd name="T75" fmla="*/ 0 h 910"/>
                  <a:gd name="T76" fmla="*/ 1145 w 2536"/>
                  <a:gd name="T77" fmla="*/ 3 h 910"/>
                  <a:gd name="T78" fmla="*/ 1055 w 2536"/>
                  <a:gd name="T79" fmla="*/ 7 h 910"/>
                  <a:gd name="T80" fmla="*/ 967 w 2536"/>
                  <a:gd name="T81" fmla="*/ 13 h 910"/>
                  <a:gd name="T82" fmla="*/ 881 w 2536"/>
                  <a:gd name="T83" fmla="*/ 23 h 910"/>
                  <a:gd name="T84" fmla="*/ 797 w 2536"/>
                  <a:gd name="T85" fmla="*/ 33 h 910"/>
                  <a:gd name="T86" fmla="*/ 551 w 2536"/>
                  <a:gd name="T87" fmla="*/ 80 h 910"/>
                  <a:gd name="T88" fmla="*/ 339 w 2536"/>
                  <a:gd name="T89" fmla="*/ 145 h 910"/>
                  <a:gd name="T90" fmla="*/ 174 w 2536"/>
                  <a:gd name="T91" fmla="*/ 225 h 910"/>
                  <a:gd name="T92" fmla="*/ 59 w 2536"/>
                  <a:gd name="T93" fmla="*/ 317 h 910"/>
                  <a:gd name="T94" fmla="*/ 4 w 2536"/>
                  <a:gd name="T95" fmla="*/ 420 h 910"/>
                  <a:gd name="T96" fmla="*/ 5 w 2536"/>
                  <a:gd name="T97" fmla="*/ 495 h 910"/>
                  <a:gd name="T98" fmla="*/ 30 w 2536"/>
                  <a:gd name="T99" fmla="*/ 554 h 910"/>
                  <a:gd name="T100" fmla="*/ 74 w 2536"/>
                  <a:gd name="T101" fmla="*/ 609 h 910"/>
                  <a:gd name="T102" fmla="*/ 137 w 2536"/>
                  <a:gd name="T103" fmla="*/ 661 h 910"/>
                  <a:gd name="T104" fmla="*/ 218 w 2536"/>
                  <a:gd name="T105" fmla="*/ 7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6" h="910">
                    <a:moveTo>
                      <a:pt x="280" y="741"/>
                    </a:moveTo>
                    <a:lnTo>
                      <a:pt x="303" y="750"/>
                    </a:lnTo>
                    <a:lnTo>
                      <a:pt x="325" y="759"/>
                    </a:lnTo>
                    <a:lnTo>
                      <a:pt x="350" y="769"/>
                    </a:lnTo>
                    <a:lnTo>
                      <a:pt x="373" y="777"/>
                    </a:lnTo>
                    <a:lnTo>
                      <a:pt x="398" y="786"/>
                    </a:lnTo>
                    <a:lnTo>
                      <a:pt x="424" y="795"/>
                    </a:lnTo>
                    <a:lnTo>
                      <a:pt x="450" y="803"/>
                    </a:lnTo>
                    <a:lnTo>
                      <a:pt x="476" y="811"/>
                    </a:lnTo>
                    <a:lnTo>
                      <a:pt x="504" y="818"/>
                    </a:lnTo>
                    <a:lnTo>
                      <a:pt x="532" y="826"/>
                    </a:lnTo>
                    <a:lnTo>
                      <a:pt x="561" y="833"/>
                    </a:lnTo>
                    <a:lnTo>
                      <a:pt x="590" y="840"/>
                    </a:lnTo>
                    <a:lnTo>
                      <a:pt x="620" y="846"/>
                    </a:lnTo>
                    <a:lnTo>
                      <a:pt x="650" y="853"/>
                    </a:lnTo>
                    <a:lnTo>
                      <a:pt x="681" y="859"/>
                    </a:lnTo>
                    <a:lnTo>
                      <a:pt x="712" y="864"/>
                    </a:lnTo>
                    <a:lnTo>
                      <a:pt x="744" y="869"/>
                    </a:lnTo>
                    <a:lnTo>
                      <a:pt x="776" y="874"/>
                    </a:lnTo>
                    <a:lnTo>
                      <a:pt x="809" y="880"/>
                    </a:lnTo>
                    <a:lnTo>
                      <a:pt x="841" y="883"/>
                    </a:lnTo>
                    <a:lnTo>
                      <a:pt x="875" y="888"/>
                    </a:lnTo>
                    <a:lnTo>
                      <a:pt x="909" y="892"/>
                    </a:lnTo>
                    <a:lnTo>
                      <a:pt x="943" y="895"/>
                    </a:lnTo>
                    <a:lnTo>
                      <a:pt x="978" y="899"/>
                    </a:lnTo>
                    <a:lnTo>
                      <a:pt x="1014" y="901"/>
                    </a:lnTo>
                    <a:lnTo>
                      <a:pt x="1049" y="903"/>
                    </a:lnTo>
                    <a:lnTo>
                      <a:pt x="1084" y="906"/>
                    </a:lnTo>
                    <a:lnTo>
                      <a:pt x="1121" y="907"/>
                    </a:lnTo>
                    <a:lnTo>
                      <a:pt x="1157" y="909"/>
                    </a:lnTo>
                    <a:lnTo>
                      <a:pt x="1194" y="909"/>
                    </a:lnTo>
                    <a:lnTo>
                      <a:pt x="1230" y="910"/>
                    </a:lnTo>
                    <a:lnTo>
                      <a:pt x="1268" y="910"/>
                    </a:lnTo>
                    <a:lnTo>
                      <a:pt x="1306" y="910"/>
                    </a:lnTo>
                    <a:lnTo>
                      <a:pt x="1344" y="909"/>
                    </a:lnTo>
                    <a:lnTo>
                      <a:pt x="1381" y="908"/>
                    </a:lnTo>
                    <a:lnTo>
                      <a:pt x="1419" y="907"/>
                    </a:lnTo>
                    <a:lnTo>
                      <a:pt x="1456" y="906"/>
                    </a:lnTo>
                    <a:lnTo>
                      <a:pt x="1494" y="903"/>
                    </a:lnTo>
                    <a:lnTo>
                      <a:pt x="1529" y="901"/>
                    </a:lnTo>
                    <a:lnTo>
                      <a:pt x="1565" y="897"/>
                    </a:lnTo>
                    <a:lnTo>
                      <a:pt x="1601" y="894"/>
                    </a:lnTo>
                    <a:lnTo>
                      <a:pt x="1636" y="890"/>
                    </a:lnTo>
                    <a:lnTo>
                      <a:pt x="1671" y="887"/>
                    </a:lnTo>
                    <a:lnTo>
                      <a:pt x="1705" y="882"/>
                    </a:lnTo>
                    <a:lnTo>
                      <a:pt x="1739" y="878"/>
                    </a:lnTo>
                    <a:lnTo>
                      <a:pt x="1773" y="873"/>
                    </a:lnTo>
                    <a:lnTo>
                      <a:pt x="1805" y="867"/>
                    </a:lnTo>
                    <a:lnTo>
                      <a:pt x="1838" y="861"/>
                    </a:lnTo>
                    <a:lnTo>
                      <a:pt x="1869" y="855"/>
                    </a:lnTo>
                    <a:lnTo>
                      <a:pt x="1901" y="850"/>
                    </a:lnTo>
                    <a:lnTo>
                      <a:pt x="1932" y="843"/>
                    </a:lnTo>
                    <a:lnTo>
                      <a:pt x="1962" y="837"/>
                    </a:lnTo>
                    <a:lnTo>
                      <a:pt x="1992" y="828"/>
                    </a:lnTo>
                    <a:lnTo>
                      <a:pt x="2021" y="821"/>
                    </a:lnTo>
                    <a:lnTo>
                      <a:pt x="2049" y="813"/>
                    </a:lnTo>
                    <a:lnTo>
                      <a:pt x="2077" y="806"/>
                    </a:lnTo>
                    <a:lnTo>
                      <a:pt x="2104" y="797"/>
                    </a:lnTo>
                    <a:lnTo>
                      <a:pt x="2130" y="789"/>
                    </a:lnTo>
                    <a:lnTo>
                      <a:pt x="2156" y="781"/>
                    </a:lnTo>
                    <a:lnTo>
                      <a:pt x="2181" y="771"/>
                    </a:lnTo>
                    <a:lnTo>
                      <a:pt x="2206" y="762"/>
                    </a:lnTo>
                    <a:lnTo>
                      <a:pt x="2229" y="752"/>
                    </a:lnTo>
                    <a:lnTo>
                      <a:pt x="2252" y="743"/>
                    </a:lnTo>
                    <a:lnTo>
                      <a:pt x="2274" y="733"/>
                    </a:lnTo>
                    <a:lnTo>
                      <a:pt x="2304" y="717"/>
                    </a:lnTo>
                    <a:lnTo>
                      <a:pt x="2332" y="703"/>
                    </a:lnTo>
                    <a:lnTo>
                      <a:pt x="2360" y="687"/>
                    </a:lnTo>
                    <a:lnTo>
                      <a:pt x="2385" y="672"/>
                    </a:lnTo>
                    <a:lnTo>
                      <a:pt x="2408" y="655"/>
                    </a:lnTo>
                    <a:lnTo>
                      <a:pt x="2429" y="638"/>
                    </a:lnTo>
                    <a:lnTo>
                      <a:pt x="2449" y="621"/>
                    </a:lnTo>
                    <a:lnTo>
                      <a:pt x="2467" y="604"/>
                    </a:lnTo>
                    <a:lnTo>
                      <a:pt x="2483" y="586"/>
                    </a:lnTo>
                    <a:lnTo>
                      <a:pt x="2497" y="569"/>
                    </a:lnTo>
                    <a:lnTo>
                      <a:pt x="2509" y="550"/>
                    </a:lnTo>
                    <a:lnTo>
                      <a:pt x="2518" y="531"/>
                    </a:lnTo>
                    <a:lnTo>
                      <a:pt x="2526" y="513"/>
                    </a:lnTo>
                    <a:lnTo>
                      <a:pt x="2532" y="494"/>
                    </a:lnTo>
                    <a:lnTo>
                      <a:pt x="2535" y="475"/>
                    </a:lnTo>
                    <a:lnTo>
                      <a:pt x="2536" y="455"/>
                    </a:lnTo>
                    <a:lnTo>
                      <a:pt x="2532" y="419"/>
                    </a:lnTo>
                    <a:lnTo>
                      <a:pt x="2520" y="383"/>
                    </a:lnTo>
                    <a:lnTo>
                      <a:pt x="2501" y="349"/>
                    </a:lnTo>
                    <a:lnTo>
                      <a:pt x="2475" y="315"/>
                    </a:lnTo>
                    <a:lnTo>
                      <a:pt x="2441" y="282"/>
                    </a:lnTo>
                    <a:lnTo>
                      <a:pt x="2400" y="251"/>
                    </a:lnTo>
                    <a:lnTo>
                      <a:pt x="2355" y="220"/>
                    </a:lnTo>
                    <a:lnTo>
                      <a:pt x="2302" y="192"/>
                    </a:lnTo>
                    <a:lnTo>
                      <a:pt x="2244" y="165"/>
                    </a:lnTo>
                    <a:lnTo>
                      <a:pt x="2181" y="140"/>
                    </a:lnTo>
                    <a:lnTo>
                      <a:pt x="2112" y="116"/>
                    </a:lnTo>
                    <a:lnTo>
                      <a:pt x="2039" y="94"/>
                    </a:lnTo>
                    <a:lnTo>
                      <a:pt x="1961" y="74"/>
                    </a:lnTo>
                    <a:lnTo>
                      <a:pt x="1880" y="57"/>
                    </a:lnTo>
                    <a:lnTo>
                      <a:pt x="1794" y="41"/>
                    </a:lnTo>
                    <a:lnTo>
                      <a:pt x="1704" y="29"/>
                    </a:lnTo>
                    <a:lnTo>
                      <a:pt x="1678" y="25"/>
                    </a:lnTo>
                    <a:lnTo>
                      <a:pt x="1653" y="23"/>
                    </a:lnTo>
                    <a:lnTo>
                      <a:pt x="1627" y="19"/>
                    </a:lnTo>
                    <a:lnTo>
                      <a:pt x="1601" y="17"/>
                    </a:lnTo>
                    <a:lnTo>
                      <a:pt x="1573" y="14"/>
                    </a:lnTo>
                    <a:lnTo>
                      <a:pt x="1547" y="12"/>
                    </a:lnTo>
                    <a:lnTo>
                      <a:pt x="1520" y="10"/>
                    </a:lnTo>
                    <a:lnTo>
                      <a:pt x="1492" y="7"/>
                    </a:lnTo>
                    <a:lnTo>
                      <a:pt x="1465" y="6"/>
                    </a:lnTo>
                    <a:lnTo>
                      <a:pt x="1438" y="5"/>
                    </a:lnTo>
                    <a:lnTo>
                      <a:pt x="1410" y="4"/>
                    </a:lnTo>
                    <a:lnTo>
                      <a:pt x="1381" y="3"/>
                    </a:lnTo>
                    <a:lnTo>
                      <a:pt x="1354" y="2"/>
                    </a:lnTo>
                    <a:lnTo>
                      <a:pt x="1325" y="0"/>
                    </a:lnTo>
                    <a:lnTo>
                      <a:pt x="1297" y="0"/>
                    </a:lnTo>
                    <a:lnTo>
                      <a:pt x="1268" y="0"/>
                    </a:lnTo>
                    <a:lnTo>
                      <a:pt x="1237" y="0"/>
                    </a:lnTo>
                    <a:lnTo>
                      <a:pt x="1207" y="0"/>
                    </a:lnTo>
                    <a:lnTo>
                      <a:pt x="1175" y="2"/>
                    </a:lnTo>
                    <a:lnTo>
                      <a:pt x="1145" y="3"/>
                    </a:lnTo>
                    <a:lnTo>
                      <a:pt x="1115" y="4"/>
                    </a:lnTo>
                    <a:lnTo>
                      <a:pt x="1084" y="5"/>
                    </a:lnTo>
                    <a:lnTo>
                      <a:pt x="1055" y="7"/>
                    </a:lnTo>
                    <a:lnTo>
                      <a:pt x="1025" y="9"/>
                    </a:lnTo>
                    <a:lnTo>
                      <a:pt x="995" y="11"/>
                    </a:lnTo>
                    <a:lnTo>
                      <a:pt x="967" y="13"/>
                    </a:lnTo>
                    <a:lnTo>
                      <a:pt x="938" y="17"/>
                    </a:lnTo>
                    <a:lnTo>
                      <a:pt x="909" y="19"/>
                    </a:lnTo>
                    <a:lnTo>
                      <a:pt x="881" y="23"/>
                    </a:lnTo>
                    <a:lnTo>
                      <a:pt x="852" y="26"/>
                    </a:lnTo>
                    <a:lnTo>
                      <a:pt x="824" y="30"/>
                    </a:lnTo>
                    <a:lnTo>
                      <a:pt x="797" y="33"/>
                    </a:lnTo>
                    <a:lnTo>
                      <a:pt x="711" y="47"/>
                    </a:lnTo>
                    <a:lnTo>
                      <a:pt x="629" y="62"/>
                    </a:lnTo>
                    <a:lnTo>
                      <a:pt x="551" y="80"/>
                    </a:lnTo>
                    <a:lnTo>
                      <a:pt x="476" y="100"/>
                    </a:lnTo>
                    <a:lnTo>
                      <a:pt x="406" y="122"/>
                    </a:lnTo>
                    <a:lnTo>
                      <a:pt x="339" y="145"/>
                    </a:lnTo>
                    <a:lnTo>
                      <a:pt x="279" y="171"/>
                    </a:lnTo>
                    <a:lnTo>
                      <a:pt x="223" y="197"/>
                    </a:lnTo>
                    <a:lnTo>
                      <a:pt x="174" y="225"/>
                    </a:lnTo>
                    <a:lnTo>
                      <a:pt x="129" y="255"/>
                    </a:lnTo>
                    <a:lnTo>
                      <a:pt x="91" y="286"/>
                    </a:lnTo>
                    <a:lnTo>
                      <a:pt x="59" y="317"/>
                    </a:lnTo>
                    <a:lnTo>
                      <a:pt x="34" y="351"/>
                    </a:lnTo>
                    <a:lnTo>
                      <a:pt x="16" y="385"/>
                    </a:lnTo>
                    <a:lnTo>
                      <a:pt x="4" y="420"/>
                    </a:lnTo>
                    <a:lnTo>
                      <a:pt x="0" y="455"/>
                    </a:lnTo>
                    <a:lnTo>
                      <a:pt x="1" y="475"/>
                    </a:lnTo>
                    <a:lnTo>
                      <a:pt x="5" y="495"/>
                    </a:lnTo>
                    <a:lnTo>
                      <a:pt x="10" y="515"/>
                    </a:lnTo>
                    <a:lnTo>
                      <a:pt x="20" y="535"/>
                    </a:lnTo>
                    <a:lnTo>
                      <a:pt x="30" y="554"/>
                    </a:lnTo>
                    <a:lnTo>
                      <a:pt x="42" y="572"/>
                    </a:lnTo>
                    <a:lnTo>
                      <a:pt x="57" y="591"/>
                    </a:lnTo>
                    <a:lnTo>
                      <a:pt x="74" y="609"/>
                    </a:lnTo>
                    <a:lnTo>
                      <a:pt x="93" y="627"/>
                    </a:lnTo>
                    <a:lnTo>
                      <a:pt x="115" y="645"/>
                    </a:lnTo>
                    <a:lnTo>
                      <a:pt x="137" y="661"/>
                    </a:lnTo>
                    <a:lnTo>
                      <a:pt x="162" y="679"/>
                    </a:lnTo>
                    <a:lnTo>
                      <a:pt x="189" y="694"/>
                    </a:lnTo>
                    <a:lnTo>
                      <a:pt x="218" y="710"/>
                    </a:lnTo>
                    <a:lnTo>
                      <a:pt x="248" y="726"/>
                    </a:lnTo>
                    <a:lnTo>
                      <a:pt x="280" y="741"/>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166800B6-FEE3-4437-A979-6C1E22C00548}"/>
                  </a:ext>
                </a:extLst>
              </p:cNvPr>
              <p:cNvSpPr>
                <a:spLocks/>
              </p:cNvSpPr>
              <p:nvPr/>
            </p:nvSpPr>
            <p:spPr bwMode="auto">
              <a:xfrm>
                <a:off x="442" y="173"/>
                <a:ext cx="545" cy="573"/>
              </a:xfrm>
              <a:custGeom>
                <a:avLst/>
                <a:gdLst>
                  <a:gd name="T0" fmla="*/ 214 w 2183"/>
                  <a:gd name="T1" fmla="*/ 1289 h 2295"/>
                  <a:gd name="T2" fmla="*/ 333 w 2183"/>
                  <a:gd name="T3" fmla="*/ 1233 h 2295"/>
                  <a:gd name="T4" fmla="*/ 292 w 2183"/>
                  <a:gd name="T5" fmla="*/ 1108 h 2295"/>
                  <a:gd name="T6" fmla="*/ 294 w 2183"/>
                  <a:gd name="T7" fmla="*/ 1002 h 2295"/>
                  <a:gd name="T8" fmla="*/ 333 w 2183"/>
                  <a:gd name="T9" fmla="*/ 944 h 2295"/>
                  <a:gd name="T10" fmla="*/ 788 w 2183"/>
                  <a:gd name="T11" fmla="*/ 909 h 2295"/>
                  <a:gd name="T12" fmla="*/ 870 w 2183"/>
                  <a:gd name="T13" fmla="*/ 890 h 2295"/>
                  <a:gd name="T14" fmla="*/ 862 w 2183"/>
                  <a:gd name="T15" fmla="*/ 813 h 2295"/>
                  <a:gd name="T16" fmla="*/ 825 w 2183"/>
                  <a:gd name="T17" fmla="*/ 621 h 2295"/>
                  <a:gd name="T18" fmla="*/ 810 w 2183"/>
                  <a:gd name="T19" fmla="*/ 572 h 2295"/>
                  <a:gd name="T20" fmla="*/ 791 w 2183"/>
                  <a:gd name="T21" fmla="*/ 552 h 2295"/>
                  <a:gd name="T22" fmla="*/ 818 w 2183"/>
                  <a:gd name="T23" fmla="*/ 553 h 2295"/>
                  <a:gd name="T24" fmla="*/ 789 w 2183"/>
                  <a:gd name="T25" fmla="*/ 478 h 2295"/>
                  <a:gd name="T26" fmla="*/ 752 w 2183"/>
                  <a:gd name="T27" fmla="*/ 313 h 2295"/>
                  <a:gd name="T28" fmla="*/ 810 w 2183"/>
                  <a:gd name="T29" fmla="*/ 204 h 2295"/>
                  <a:gd name="T30" fmla="*/ 891 w 2183"/>
                  <a:gd name="T31" fmla="*/ 123 h 2295"/>
                  <a:gd name="T32" fmla="*/ 988 w 2183"/>
                  <a:gd name="T33" fmla="*/ 61 h 2295"/>
                  <a:gd name="T34" fmla="*/ 1078 w 2183"/>
                  <a:gd name="T35" fmla="*/ 25 h 2295"/>
                  <a:gd name="T36" fmla="*/ 1160 w 2183"/>
                  <a:gd name="T37" fmla="*/ 6 h 2295"/>
                  <a:gd name="T38" fmla="*/ 1245 w 2183"/>
                  <a:gd name="T39" fmla="*/ 0 h 2295"/>
                  <a:gd name="T40" fmla="*/ 1330 w 2183"/>
                  <a:gd name="T41" fmla="*/ 14 h 2295"/>
                  <a:gd name="T42" fmla="*/ 1405 w 2183"/>
                  <a:gd name="T43" fmla="*/ 55 h 2295"/>
                  <a:gd name="T44" fmla="*/ 1459 w 2183"/>
                  <a:gd name="T45" fmla="*/ 99 h 2295"/>
                  <a:gd name="T46" fmla="*/ 1516 w 2183"/>
                  <a:gd name="T47" fmla="*/ 164 h 2295"/>
                  <a:gd name="T48" fmla="*/ 1580 w 2183"/>
                  <a:gd name="T49" fmla="*/ 318 h 2295"/>
                  <a:gd name="T50" fmla="*/ 1560 w 2183"/>
                  <a:gd name="T51" fmla="*/ 502 h 2295"/>
                  <a:gd name="T52" fmla="*/ 1452 w 2183"/>
                  <a:gd name="T53" fmla="*/ 673 h 2295"/>
                  <a:gd name="T54" fmla="*/ 1408 w 2183"/>
                  <a:gd name="T55" fmla="*/ 766 h 2295"/>
                  <a:gd name="T56" fmla="*/ 1472 w 2183"/>
                  <a:gd name="T57" fmla="*/ 836 h 2295"/>
                  <a:gd name="T58" fmla="*/ 1575 w 2183"/>
                  <a:gd name="T59" fmla="*/ 880 h 2295"/>
                  <a:gd name="T60" fmla="*/ 1658 w 2183"/>
                  <a:gd name="T61" fmla="*/ 944 h 2295"/>
                  <a:gd name="T62" fmla="*/ 1709 w 2183"/>
                  <a:gd name="T63" fmla="*/ 1058 h 2295"/>
                  <a:gd name="T64" fmla="*/ 1759 w 2183"/>
                  <a:gd name="T65" fmla="*/ 1267 h 2295"/>
                  <a:gd name="T66" fmla="*/ 1767 w 2183"/>
                  <a:gd name="T67" fmla="*/ 1385 h 2295"/>
                  <a:gd name="T68" fmla="*/ 1733 w 2183"/>
                  <a:gd name="T69" fmla="*/ 1447 h 2295"/>
                  <a:gd name="T70" fmla="*/ 1709 w 2183"/>
                  <a:gd name="T71" fmla="*/ 1544 h 2295"/>
                  <a:gd name="T72" fmla="*/ 1763 w 2183"/>
                  <a:gd name="T73" fmla="*/ 1677 h 2295"/>
                  <a:gd name="T74" fmla="*/ 1893 w 2183"/>
                  <a:gd name="T75" fmla="*/ 1648 h 2295"/>
                  <a:gd name="T76" fmla="*/ 2024 w 2183"/>
                  <a:gd name="T77" fmla="*/ 1641 h 2295"/>
                  <a:gd name="T78" fmla="*/ 2134 w 2183"/>
                  <a:gd name="T79" fmla="*/ 1709 h 2295"/>
                  <a:gd name="T80" fmla="*/ 2183 w 2183"/>
                  <a:gd name="T81" fmla="*/ 1839 h 2295"/>
                  <a:gd name="T82" fmla="*/ 2124 w 2183"/>
                  <a:gd name="T83" fmla="*/ 1944 h 2295"/>
                  <a:gd name="T84" fmla="*/ 2034 w 2183"/>
                  <a:gd name="T85" fmla="*/ 2026 h 2295"/>
                  <a:gd name="T86" fmla="*/ 1937 w 2183"/>
                  <a:gd name="T87" fmla="*/ 2098 h 2295"/>
                  <a:gd name="T88" fmla="*/ 1842 w 2183"/>
                  <a:gd name="T89" fmla="*/ 2164 h 2295"/>
                  <a:gd name="T90" fmla="*/ 1746 w 2183"/>
                  <a:gd name="T91" fmla="*/ 2215 h 2295"/>
                  <a:gd name="T92" fmla="*/ 1635 w 2183"/>
                  <a:gd name="T93" fmla="*/ 2241 h 2295"/>
                  <a:gd name="T94" fmla="*/ 1426 w 2183"/>
                  <a:gd name="T95" fmla="*/ 2258 h 2295"/>
                  <a:gd name="T96" fmla="*/ 900 w 2183"/>
                  <a:gd name="T97" fmla="*/ 2295 h 2295"/>
                  <a:gd name="T98" fmla="*/ 823 w 2183"/>
                  <a:gd name="T99" fmla="*/ 2289 h 2295"/>
                  <a:gd name="T100" fmla="*/ 753 w 2183"/>
                  <a:gd name="T101" fmla="*/ 2269 h 2295"/>
                  <a:gd name="T102" fmla="*/ 684 w 2183"/>
                  <a:gd name="T103" fmla="*/ 2216 h 2295"/>
                  <a:gd name="T104" fmla="*/ 598 w 2183"/>
                  <a:gd name="T105" fmla="*/ 2155 h 2295"/>
                  <a:gd name="T106" fmla="*/ 505 w 2183"/>
                  <a:gd name="T107" fmla="*/ 2103 h 2295"/>
                  <a:gd name="T108" fmla="*/ 418 w 2183"/>
                  <a:gd name="T109" fmla="*/ 2040 h 2295"/>
                  <a:gd name="T110" fmla="*/ 333 w 2183"/>
                  <a:gd name="T111" fmla="*/ 1970 h 2295"/>
                  <a:gd name="T112" fmla="*/ 322 w 2183"/>
                  <a:gd name="T113" fmla="*/ 1867 h 2295"/>
                  <a:gd name="T114" fmla="*/ 69 w 2183"/>
                  <a:gd name="T115" fmla="*/ 1759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3" h="2295">
                    <a:moveTo>
                      <a:pt x="166" y="1449"/>
                    </a:moveTo>
                    <a:lnTo>
                      <a:pt x="162" y="1317"/>
                    </a:lnTo>
                    <a:lnTo>
                      <a:pt x="168" y="1312"/>
                    </a:lnTo>
                    <a:lnTo>
                      <a:pt x="187" y="1302"/>
                    </a:lnTo>
                    <a:lnTo>
                      <a:pt x="214" y="1289"/>
                    </a:lnTo>
                    <a:lnTo>
                      <a:pt x="245" y="1274"/>
                    </a:lnTo>
                    <a:lnTo>
                      <a:pt x="278" y="1258"/>
                    </a:lnTo>
                    <a:lnTo>
                      <a:pt x="305" y="1246"/>
                    </a:lnTo>
                    <a:lnTo>
                      <a:pt x="325" y="1236"/>
                    </a:lnTo>
                    <a:lnTo>
                      <a:pt x="333" y="1233"/>
                    </a:lnTo>
                    <a:lnTo>
                      <a:pt x="335" y="1205"/>
                    </a:lnTo>
                    <a:lnTo>
                      <a:pt x="330" y="1179"/>
                    </a:lnTo>
                    <a:lnTo>
                      <a:pt x="320" y="1154"/>
                    </a:lnTo>
                    <a:lnTo>
                      <a:pt x="305" y="1131"/>
                    </a:lnTo>
                    <a:lnTo>
                      <a:pt x="292" y="1108"/>
                    </a:lnTo>
                    <a:lnTo>
                      <a:pt x="282" y="1083"/>
                    </a:lnTo>
                    <a:lnTo>
                      <a:pt x="277" y="1057"/>
                    </a:lnTo>
                    <a:lnTo>
                      <a:pt x="282" y="1028"/>
                    </a:lnTo>
                    <a:lnTo>
                      <a:pt x="288" y="1015"/>
                    </a:lnTo>
                    <a:lnTo>
                      <a:pt x="294" y="1002"/>
                    </a:lnTo>
                    <a:lnTo>
                      <a:pt x="300" y="991"/>
                    </a:lnTo>
                    <a:lnTo>
                      <a:pt x="307" y="978"/>
                    </a:lnTo>
                    <a:lnTo>
                      <a:pt x="315" y="966"/>
                    </a:lnTo>
                    <a:lnTo>
                      <a:pt x="322" y="954"/>
                    </a:lnTo>
                    <a:lnTo>
                      <a:pt x="333" y="944"/>
                    </a:lnTo>
                    <a:lnTo>
                      <a:pt x="346" y="934"/>
                    </a:lnTo>
                    <a:lnTo>
                      <a:pt x="349" y="856"/>
                    </a:lnTo>
                    <a:lnTo>
                      <a:pt x="591" y="770"/>
                    </a:lnTo>
                    <a:lnTo>
                      <a:pt x="788" y="798"/>
                    </a:lnTo>
                    <a:lnTo>
                      <a:pt x="788" y="909"/>
                    </a:lnTo>
                    <a:lnTo>
                      <a:pt x="804" y="905"/>
                    </a:lnTo>
                    <a:lnTo>
                      <a:pt x="821" y="902"/>
                    </a:lnTo>
                    <a:lnTo>
                      <a:pt x="838" y="898"/>
                    </a:lnTo>
                    <a:lnTo>
                      <a:pt x="855" y="895"/>
                    </a:lnTo>
                    <a:lnTo>
                      <a:pt x="870" y="890"/>
                    </a:lnTo>
                    <a:lnTo>
                      <a:pt x="887" y="885"/>
                    </a:lnTo>
                    <a:lnTo>
                      <a:pt x="904" y="881"/>
                    </a:lnTo>
                    <a:lnTo>
                      <a:pt x="920" y="875"/>
                    </a:lnTo>
                    <a:lnTo>
                      <a:pt x="887" y="846"/>
                    </a:lnTo>
                    <a:lnTo>
                      <a:pt x="862" y="813"/>
                    </a:lnTo>
                    <a:lnTo>
                      <a:pt x="842" y="778"/>
                    </a:lnTo>
                    <a:lnTo>
                      <a:pt x="829" y="740"/>
                    </a:lnTo>
                    <a:lnTo>
                      <a:pt x="822" y="701"/>
                    </a:lnTo>
                    <a:lnTo>
                      <a:pt x="821" y="661"/>
                    </a:lnTo>
                    <a:lnTo>
                      <a:pt x="825" y="621"/>
                    </a:lnTo>
                    <a:lnTo>
                      <a:pt x="836" y="581"/>
                    </a:lnTo>
                    <a:lnTo>
                      <a:pt x="830" y="580"/>
                    </a:lnTo>
                    <a:lnTo>
                      <a:pt x="823" y="578"/>
                    </a:lnTo>
                    <a:lnTo>
                      <a:pt x="817" y="575"/>
                    </a:lnTo>
                    <a:lnTo>
                      <a:pt x="810" y="572"/>
                    </a:lnTo>
                    <a:lnTo>
                      <a:pt x="805" y="568"/>
                    </a:lnTo>
                    <a:lnTo>
                      <a:pt x="800" y="564"/>
                    </a:lnTo>
                    <a:lnTo>
                      <a:pt x="795" y="559"/>
                    </a:lnTo>
                    <a:lnTo>
                      <a:pt x="791" y="553"/>
                    </a:lnTo>
                    <a:lnTo>
                      <a:pt x="791" y="552"/>
                    </a:lnTo>
                    <a:lnTo>
                      <a:pt x="793" y="551"/>
                    </a:lnTo>
                    <a:lnTo>
                      <a:pt x="799" y="551"/>
                    </a:lnTo>
                    <a:lnTo>
                      <a:pt x="805" y="552"/>
                    </a:lnTo>
                    <a:lnTo>
                      <a:pt x="812" y="553"/>
                    </a:lnTo>
                    <a:lnTo>
                      <a:pt x="818" y="553"/>
                    </a:lnTo>
                    <a:lnTo>
                      <a:pt x="825" y="552"/>
                    </a:lnTo>
                    <a:lnTo>
                      <a:pt x="830" y="551"/>
                    </a:lnTo>
                    <a:lnTo>
                      <a:pt x="830" y="536"/>
                    </a:lnTo>
                    <a:lnTo>
                      <a:pt x="808" y="508"/>
                    </a:lnTo>
                    <a:lnTo>
                      <a:pt x="789" y="478"/>
                    </a:lnTo>
                    <a:lnTo>
                      <a:pt x="774" y="447"/>
                    </a:lnTo>
                    <a:lnTo>
                      <a:pt x="762" y="415"/>
                    </a:lnTo>
                    <a:lnTo>
                      <a:pt x="754" y="381"/>
                    </a:lnTo>
                    <a:lnTo>
                      <a:pt x="750" y="347"/>
                    </a:lnTo>
                    <a:lnTo>
                      <a:pt x="752" y="313"/>
                    </a:lnTo>
                    <a:lnTo>
                      <a:pt x="758" y="278"/>
                    </a:lnTo>
                    <a:lnTo>
                      <a:pt x="770" y="258"/>
                    </a:lnTo>
                    <a:lnTo>
                      <a:pt x="783" y="240"/>
                    </a:lnTo>
                    <a:lnTo>
                      <a:pt x="796" y="221"/>
                    </a:lnTo>
                    <a:lnTo>
                      <a:pt x="810" y="204"/>
                    </a:lnTo>
                    <a:lnTo>
                      <a:pt x="825" y="186"/>
                    </a:lnTo>
                    <a:lnTo>
                      <a:pt x="840" y="170"/>
                    </a:lnTo>
                    <a:lnTo>
                      <a:pt x="856" y="153"/>
                    </a:lnTo>
                    <a:lnTo>
                      <a:pt x="873" y="138"/>
                    </a:lnTo>
                    <a:lnTo>
                      <a:pt x="891" y="123"/>
                    </a:lnTo>
                    <a:lnTo>
                      <a:pt x="909" y="109"/>
                    </a:lnTo>
                    <a:lnTo>
                      <a:pt x="928" y="96"/>
                    </a:lnTo>
                    <a:lnTo>
                      <a:pt x="947" y="83"/>
                    </a:lnTo>
                    <a:lnTo>
                      <a:pt x="968" y="71"/>
                    </a:lnTo>
                    <a:lnTo>
                      <a:pt x="988" y="61"/>
                    </a:lnTo>
                    <a:lnTo>
                      <a:pt x="1009" y="50"/>
                    </a:lnTo>
                    <a:lnTo>
                      <a:pt x="1031" y="41"/>
                    </a:lnTo>
                    <a:lnTo>
                      <a:pt x="1046" y="35"/>
                    </a:lnTo>
                    <a:lnTo>
                      <a:pt x="1062" y="29"/>
                    </a:lnTo>
                    <a:lnTo>
                      <a:pt x="1078" y="25"/>
                    </a:lnTo>
                    <a:lnTo>
                      <a:pt x="1093" y="19"/>
                    </a:lnTo>
                    <a:lnTo>
                      <a:pt x="1110" y="15"/>
                    </a:lnTo>
                    <a:lnTo>
                      <a:pt x="1126" y="12"/>
                    </a:lnTo>
                    <a:lnTo>
                      <a:pt x="1143" y="8"/>
                    </a:lnTo>
                    <a:lnTo>
                      <a:pt x="1160" y="6"/>
                    </a:lnTo>
                    <a:lnTo>
                      <a:pt x="1176" y="4"/>
                    </a:lnTo>
                    <a:lnTo>
                      <a:pt x="1193" y="2"/>
                    </a:lnTo>
                    <a:lnTo>
                      <a:pt x="1209" y="1"/>
                    </a:lnTo>
                    <a:lnTo>
                      <a:pt x="1228" y="0"/>
                    </a:lnTo>
                    <a:lnTo>
                      <a:pt x="1245" y="0"/>
                    </a:lnTo>
                    <a:lnTo>
                      <a:pt x="1262" y="1"/>
                    </a:lnTo>
                    <a:lnTo>
                      <a:pt x="1280" y="2"/>
                    </a:lnTo>
                    <a:lnTo>
                      <a:pt x="1297" y="4"/>
                    </a:lnTo>
                    <a:lnTo>
                      <a:pt x="1314" y="8"/>
                    </a:lnTo>
                    <a:lnTo>
                      <a:pt x="1330" y="14"/>
                    </a:lnTo>
                    <a:lnTo>
                      <a:pt x="1345" y="20"/>
                    </a:lnTo>
                    <a:lnTo>
                      <a:pt x="1361" y="27"/>
                    </a:lnTo>
                    <a:lnTo>
                      <a:pt x="1376" y="36"/>
                    </a:lnTo>
                    <a:lnTo>
                      <a:pt x="1391" y="44"/>
                    </a:lnTo>
                    <a:lnTo>
                      <a:pt x="1405" y="55"/>
                    </a:lnTo>
                    <a:lnTo>
                      <a:pt x="1418" y="66"/>
                    </a:lnTo>
                    <a:lnTo>
                      <a:pt x="1429" y="74"/>
                    </a:lnTo>
                    <a:lnTo>
                      <a:pt x="1439" y="82"/>
                    </a:lnTo>
                    <a:lnTo>
                      <a:pt x="1448" y="90"/>
                    </a:lnTo>
                    <a:lnTo>
                      <a:pt x="1459" y="99"/>
                    </a:lnTo>
                    <a:lnTo>
                      <a:pt x="1468" y="109"/>
                    </a:lnTo>
                    <a:lnTo>
                      <a:pt x="1477" y="118"/>
                    </a:lnTo>
                    <a:lnTo>
                      <a:pt x="1485" y="127"/>
                    </a:lnTo>
                    <a:lnTo>
                      <a:pt x="1494" y="137"/>
                    </a:lnTo>
                    <a:lnTo>
                      <a:pt x="1516" y="164"/>
                    </a:lnTo>
                    <a:lnTo>
                      <a:pt x="1536" y="193"/>
                    </a:lnTo>
                    <a:lnTo>
                      <a:pt x="1550" y="222"/>
                    </a:lnTo>
                    <a:lnTo>
                      <a:pt x="1563" y="254"/>
                    </a:lnTo>
                    <a:lnTo>
                      <a:pt x="1572" y="285"/>
                    </a:lnTo>
                    <a:lnTo>
                      <a:pt x="1580" y="318"/>
                    </a:lnTo>
                    <a:lnTo>
                      <a:pt x="1585" y="352"/>
                    </a:lnTo>
                    <a:lnTo>
                      <a:pt x="1590" y="386"/>
                    </a:lnTo>
                    <a:lnTo>
                      <a:pt x="1584" y="426"/>
                    </a:lnTo>
                    <a:lnTo>
                      <a:pt x="1575" y="464"/>
                    </a:lnTo>
                    <a:lnTo>
                      <a:pt x="1560" y="502"/>
                    </a:lnTo>
                    <a:lnTo>
                      <a:pt x="1545" y="538"/>
                    </a:lnTo>
                    <a:lnTo>
                      <a:pt x="1525" y="573"/>
                    </a:lnTo>
                    <a:lnTo>
                      <a:pt x="1503" y="607"/>
                    </a:lnTo>
                    <a:lnTo>
                      <a:pt x="1478" y="640"/>
                    </a:lnTo>
                    <a:lnTo>
                      <a:pt x="1452" y="673"/>
                    </a:lnTo>
                    <a:lnTo>
                      <a:pt x="1444" y="690"/>
                    </a:lnTo>
                    <a:lnTo>
                      <a:pt x="1434" y="709"/>
                    </a:lnTo>
                    <a:lnTo>
                      <a:pt x="1422" y="727"/>
                    </a:lnTo>
                    <a:lnTo>
                      <a:pt x="1413" y="746"/>
                    </a:lnTo>
                    <a:lnTo>
                      <a:pt x="1408" y="766"/>
                    </a:lnTo>
                    <a:lnTo>
                      <a:pt x="1408" y="785"/>
                    </a:lnTo>
                    <a:lnTo>
                      <a:pt x="1416" y="803"/>
                    </a:lnTo>
                    <a:lnTo>
                      <a:pt x="1433" y="821"/>
                    </a:lnTo>
                    <a:lnTo>
                      <a:pt x="1452" y="828"/>
                    </a:lnTo>
                    <a:lnTo>
                      <a:pt x="1472" y="836"/>
                    </a:lnTo>
                    <a:lnTo>
                      <a:pt x="1493" y="843"/>
                    </a:lnTo>
                    <a:lnTo>
                      <a:pt x="1513" y="851"/>
                    </a:lnTo>
                    <a:lnTo>
                      <a:pt x="1534" y="861"/>
                    </a:lnTo>
                    <a:lnTo>
                      <a:pt x="1554" y="870"/>
                    </a:lnTo>
                    <a:lnTo>
                      <a:pt x="1575" y="880"/>
                    </a:lnTo>
                    <a:lnTo>
                      <a:pt x="1593" y="891"/>
                    </a:lnTo>
                    <a:lnTo>
                      <a:pt x="1611" y="903"/>
                    </a:lnTo>
                    <a:lnTo>
                      <a:pt x="1628" y="916"/>
                    </a:lnTo>
                    <a:lnTo>
                      <a:pt x="1644" y="930"/>
                    </a:lnTo>
                    <a:lnTo>
                      <a:pt x="1658" y="944"/>
                    </a:lnTo>
                    <a:lnTo>
                      <a:pt x="1670" y="960"/>
                    </a:lnTo>
                    <a:lnTo>
                      <a:pt x="1680" y="979"/>
                    </a:lnTo>
                    <a:lnTo>
                      <a:pt x="1688" y="998"/>
                    </a:lnTo>
                    <a:lnTo>
                      <a:pt x="1693" y="1019"/>
                    </a:lnTo>
                    <a:lnTo>
                      <a:pt x="1709" y="1058"/>
                    </a:lnTo>
                    <a:lnTo>
                      <a:pt x="1721" y="1099"/>
                    </a:lnTo>
                    <a:lnTo>
                      <a:pt x="1731" y="1141"/>
                    </a:lnTo>
                    <a:lnTo>
                      <a:pt x="1740" y="1184"/>
                    </a:lnTo>
                    <a:lnTo>
                      <a:pt x="1748" y="1226"/>
                    </a:lnTo>
                    <a:lnTo>
                      <a:pt x="1759" y="1267"/>
                    </a:lnTo>
                    <a:lnTo>
                      <a:pt x="1772" y="1308"/>
                    </a:lnTo>
                    <a:lnTo>
                      <a:pt x="1787" y="1347"/>
                    </a:lnTo>
                    <a:lnTo>
                      <a:pt x="1783" y="1361"/>
                    </a:lnTo>
                    <a:lnTo>
                      <a:pt x="1776" y="1374"/>
                    </a:lnTo>
                    <a:lnTo>
                      <a:pt x="1767" y="1385"/>
                    </a:lnTo>
                    <a:lnTo>
                      <a:pt x="1756" y="1395"/>
                    </a:lnTo>
                    <a:lnTo>
                      <a:pt x="1746" y="1407"/>
                    </a:lnTo>
                    <a:lnTo>
                      <a:pt x="1738" y="1419"/>
                    </a:lnTo>
                    <a:lnTo>
                      <a:pt x="1733" y="1432"/>
                    </a:lnTo>
                    <a:lnTo>
                      <a:pt x="1733" y="1447"/>
                    </a:lnTo>
                    <a:lnTo>
                      <a:pt x="1727" y="1462"/>
                    </a:lnTo>
                    <a:lnTo>
                      <a:pt x="1722" y="1475"/>
                    </a:lnTo>
                    <a:lnTo>
                      <a:pt x="1717" y="1488"/>
                    </a:lnTo>
                    <a:lnTo>
                      <a:pt x="1708" y="1501"/>
                    </a:lnTo>
                    <a:lnTo>
                      <a:pt x="1709" y="1544"/>
                    </a:lnTo>
                    <a:lnTo>
                      <a:pt x="1716" y="1591"/>
                    </a:lnTo>
                    <a:lnTo>
                      <a:pt x="1720" y="1637"/>
                    </a:lnTo>
                    <a:lnTo>
                      <a:pt x="1714" y="1684"/>
                    </a:lnTo>
                    <a:lnTo>
                      <a:pt x="1738" y="1682"/>
                    </a:lnTo>
                    <a:lnTo>
                      <a:pt x="1763" y="1677"/>
                    </a:lnTo>
                    <a:lnTo>
                      <a:pt x="1789" y="1672"/>
                    </a:lnTo>
                    <a:lnTo>
                      <a:pt x="1815" y="1667"/>
                    </a:lnTo>
                    <a:lnTo>
                      <a:pt x="1841" y="1660"/>
                    </a:lnTo>
                    <a:lnTo>
                      <a:pt x="1867" y="1654"/>
                    </a:lnTo>
                    <a:lnTo>
                      <a:pt x="1893" y="1648"/>
                    </a:lnTo>
                    <a:lnTo>
                      <a:pt x="1920" y="1643"/>
                    </a:lnTo>
                    <a:lnTo>
                      <a:pt x="1947" y="1640"/>
                    </a:lnTo>
                    <a:lnTo>
                      <a:pt x="1973" y="1637"/>
                    </a:lnTo>
                    <a:lnTo>
                      <a:pt x="1997" y="1637"/>
                    </a:lnTo>
                    <a:lnTo>
                      <a:pt x="2024" y="1641"/>
                    </a:lnTo>
                    <a:lnTo>
                      <a:pt x="2048" y="1647"/>
                    </a:lnTo>
                    <a:lnTo>
                      <a:pt x="2072" y="1656"/>
                    </a:lnTo>
                    <a:lnTo>
                      <a:pt x="2095" y="1669"/>
                    </a:lnTo>
                    <a:lnTo>
                      <a:pt x="2117" y="1686"/>
                    </a:lnTo>
                    <a:lnTo>
                      <a:pt x="2134" y="1709"/>
                    </a:lnTo>
                    <a:lnTo>
                      <a:pt x="2150" y="1733"/>
                    </a:lnTo>
                    <a:lnTo>
                      <a:pt x="2163" y="1758"/>
                    </a:lnTo>
                    <a:lnTo>
                      <a:pt x="2174" y="1785"/>
                    </a:lnTo>
                    <a:lnTo>
                      <a:pt x="2180" y="1812"/>
                    </a:lnTo>
                    <a:lnTo>
                      <a:pt x="2183" y="1839"/>
                    </a:lnTo>
                    <a:lnTo>
                      <a:pt x="2181" y="1867"/>
                    </a:lnTo>
                    <a:lnTo>
                      <a:pt x="2175" y="1895"/>
                    </a:lnTo>
                    <a:lnTo>
                      <a:pt x="2158" y="1911"/>
                    </a:lnTo>
                    <a:lnTo>
                      <a:pt x="2141" y="1927"/>
                    </a:lnTo>
                    <a:lnTo>
                      <a:pt x="2124" y="1944"/>
                    </a:lnTo>
                    <a:lnTo>
                      <a:pt x="2107" y="1960"/>
                    </a:lnTo>
                    <a:lnTo>
                      <a:pt x="2089" y="1978"/>
                    </a:lnTo>
                    <a:lnTo>
                      <a:pt x="2070" y="1994"/>
                    </a:lnTo>
                    <a:lnTo>
                      <a:pt x="2052" y="2010"/>
                    </a:lnTo>
                    <a:lnTo>
                      <a:pt x="2034" y="2026"/>
                    </a:lnTo>
                    <a:lnTo>
                      <a:pt x="2016" y="2042"/>
                    </a:lnTo>
                    <a:lnTo>
                      <a:pt x="1996" y="2057"/>
                    </a:lnTo>
                    <a:lnTo>
                      <a:pt x="1977" y="2071"/>
                    </a:lnTo>
                    <a:lnTo>
                      <a:pt x="1957" y="2085"/>
                    </a:lnTo>
                    <a:lnTo>
                      <a:pt x="1937" y="2098"/>
                    </a:lnTo>
                    <a:lnTo>
                      <a:pt x="1917" y="2111"/>
                    </a:lnTo>
                    <a:lnTo>
                      <a:pt x="1896" y="2122"/>
                    </a:lnTo>
                    <a:lnTo>
                      <a:pt x="1875" y="2132"/>
                    </a:lnTo>
                    <a:lnTo>
                      <a:pt x="1859" y="2148"/>
                    </a:lnTo>
                    <a:lnTo>
                      <a:pt x="1842" y="2164"/>
                    </a:lnTo>
                    <a:lnTo>
                      <a:pt x="1825" y="2177"/>
                    </a:lnTo>
                    <a:lnTo>
                      <a:pt x="1806" y="2188"/>
                    </a:lnTo>
                    <a:lnTo>
                      <a:pt x="1787" y="2199"/>
                    </a:lnTo>
                    <a:lnTo>
                      <a:pt x="1767" y="2207"/>
                    </a:lnTo>
                    <a:lnTo>
                      <a:pt x="1746" y="2215"/>
                    </a:lnTo>
                    <a:lnTo>
                      <a:pt x="1725" y="2222"/>
                    </a:lnTo>
                    <a:lnTo>
                      <a:pt x="1703" y="2228"/>
                    </a:lnTo>
                    <a:lnTo>
                      <a:pt x="1680" y="2233"/>
                    </a:lnTo>
                    <a:lnTo>
                      <a:pt x="1658" y="2236"/>
                    </a:lnTo>
                    <a:lnTo>
                      <a:pt x="1635" y="2241"/>
                    </a:lnTo>
                    <a:lnTo>
                      <a:pt x="1611" y="2244"/>
                    </a:lnTo>
                    <a:lnTo>
                      <a:pt x="1589" y="2247"/>
                    </a:lnTo>
                    <a:lnTo>
                      <a:pt x="1566" y="2250"/>
                    </a:lnTo>
                    <a:lnTo>
                      <a:pt x="1542" y="2253"/>
                    </a:lnTo>
                    <a:lnTo>
                      <a:pt x="1426" y="2258"/>
                    </a:lnTo>
                    <a:lnTo>
                      <a:pt x="1185" y="2262"/>
                    </a:lnTo>
                    <a:lnTo>
                      <a:pt x="956" y="2291"/>
                    </a:lnTo>
                    <a:lnTo>
                      <a:pt x="937" y="2293"/>
                    </a:lnTo>
                    <a:lnTo>
                      <a:pt x="919" y="2295"/>
                    </a:lnTo>
                    <a:lnTo>
                      <a:pt x="900" y="2295"/>
                    </a:lnTo>
                    <a:lnTo>
                      <a:pt x="883" y="2295"/>
                    </a:lnTo>
                    <a:lnTo>
                      <a:pt x="868" y="2295"/>
                    </a:lnTo>
                    <a:lnTo>
                      <a:pt x="852" y="2293"/>
                    </a:lnTo>
                    <a:lnTo>
                      <a:pt x="838" y="2291"/>
                    </a:lnTo>
                    <a:lnTo>
                      <a:pt x="823" y="2289"/>
                    </a:lnTo>
                    <a:lnTo>
                      <a:pt x="809" y="2288"/>
                    </a:lnTo>
                    <a:lnTo>
                      <a:pt x="795" y="2285"/>
                    </a:lnTo>
                    <a:lnTo>
                      <a:pt x="780" y="2281"/>
                    </a:lnTo>
                    <a:lnTo>
                      <a:pt x="767" y="2275"/>
                    </a:lnTo>
                    <a:lnTo>
                      <a:pt x="753" y="2269"/>
                    </a:lnTo>
                    <a:lnTo>
                      <a:pt x="740" y="2262"/>
                    </a:lnTo>
                    <a:lnTo>
                      <a:pt x="727" y="2255"/>
                    </a:lnTo>
                    <a:lnTo>
                      <a:pt x="714" y="2248"/>
                    </a:lnTo>
                    <a:lnTo>
                      <a:pt x="699" y="2232"/>
                    </a:lnTo>
                    <a:lnTo>
                      <a:pt x="684" y="2216"/>
                    </a:lnTo>
                    <a:lnTo>
                      <a:pt x="667" y="2202"/>
                    </a:lnTo>
                    <a:lnTo>
                      <a:pt x="650" y="2189"/>
                    </a:lnTo>
                    <a:lnTo>
                      <a:pt x="633" y="2178"/>
                    </a:lnTo>
                    <a:lnTo>
                      <a:pt x="615" y="2166"/>
                    </a:lnTo>
                    <a:lnTo>
                      <a:pt x="598" y="2155"/>
                    </a:lnTo>
                    <a:lnTo>
                      <a:pt x="579" y="2145"/>
                    </a:lnTo>
                    <a:lnTo>
                      <a:pt x="560" y="2134"/>
                    </a:lnTo>
                    <a:lnTo>
                      <a:pt x="542" y="2124"/>
                    </a:lnTo>
                    <a:lnTo>
                      <a:pt x="523" y="2113"/>
                    </a:lnTo>
                    <a:lnTo>
                      <a:pt x="505" y="2103"/>
                    </a:lnTo>
                    <a:lnTo>
                      <a:pt x="487" y="2091"/>
                    </a:lnTo>
                    <a:lnTo>
                      <a:pt x="470" y="2078"/>
                    </a:lnTo>
                    <a:lnTo>
                      <a:pt x="453" y="2064"/>
                    </a:lnTo>
                    <a:lnTo>
                      <a:pt x="436" y="2050"/>
                    </a:lnTo>
                    <a:lnTo>
                      <a:pt x="418" y="2040"/>
                    </a:lnTo>
                    <a:lnTo>
                      <a:pt x="398" y="2028"/>
                    </a:lnTo>
                    <a:lnTo>
                      <a:pt x="380" y="2015"/>
                    </a:lnTo>
                    <a:lnTo>
                      <a:pt x="363" y="2001"/>
                    </a:lnTo>
                    <a:lnTo>
                      <a:pt x="347" y="1986"/>
                    </a:lnTo>
                    <a:lnTo>
                      <a:pt x="333" y="1970"/>
                    </a:lnTo>
                    <a:lnTo>
                      <a:pt x="322" y="1951"/>
                    </a:lnTo>
                    <a:lnTo>
                      <a:pt x="316" y="1932"/>
                    </a:lnTo>
                    <a:lnTo>
                      <a:pt x="316" y="1910"/>
                    </a:lnTo>
                    <a:lnTo>
                      <a:pt x="318" y="1888"/>
                    </a:lnTo>
                    <a:lnTo>
                      <a:pt x="322" y="1867"/>
                    </a:lnTo>
                    <a:lnTo>
                      <a:pt x="328" y="1846"/>
                    </a:lnTo>
                    <a:lnTo>
                      <a:pt x="81" y="1794"/>
                    </a:lnTo>
                    <a:lnTo>
                      <a:pt x="71" y="1786"/>
                    </a:lnTo>
                    <a:lnTo>
                      <a:pt x="68" y="1773"/>
                    </a:lnTo>
                    <a:lnTo>
                      <a:pt x="69" y="1759"/>
                    </a:lnTo>
                    <a:lnTo>
                      <a:pt x="69" y="1746"/>
                    </a:lnTo>
                    <a:lnTo>
                      <a:pt x="1" y="1724"/>
                    </a:lnTo>
                    <a:lnTo>
                      <a:pt x="0" y="1506"/>
                    </a:lnTo>
                    <a:lnTo>
                      <a:pt x="166" y="14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834571AA-C7FC-414D-B91E-314B18FB79D0}"/>
                  </a:ext>
                </a:extLst>
              </p:cNvPr>
              <p:cNvSpPr>
                <a:spLocks/>
              </p:cNvSpPr>
              <p:nvPr/>
            </p:nvSpPr>
            <p:spPr bwMode="auto">
              <a:xfrm>
                <a:off x="642" y="182"/>
                <a:ext cx="185" cy="210"/>
              </a:xfrm>
              <a:custGeom>
                <a:avLst/>
                <a:gdLst>
                  <a:gd name="T0" fmla="*/ 706 w 737"/>
                  <a:gd name="T1" fmla="*/ 225 h 841"/>
                  <a:gd name="T2" fmla="*/ 730 w 737"/>
                  <a:gd name="T3" fmla="*/ 299 h 841"/>
                  <a:gd name="T4" fmla="*/ 737 w 737"/>
                  <a:gd name="T5" fmla="*/ 377 h 841"/>
                  <a:gd name="T6" fmla="*/ 720 w 737"/>
                  <a:gd name="T7" fmla="*/ 453 h 841"/>
                  <a:gd name="T8" fmla="*/ 683 w 737"/>
                  <a:gd name="T9" fmla="*/ 530 h 841"/>
                  <a:gd name="T10" fmla="*/ 631 w 737"/>
                  <a:gd name="T11" fmla="*/ 600 h 841"/>
                  <a:gd name="T12" fmla="*/ 580 w 737"/>
                  <a:gd name="T13" fmla="*/ 663 h 841"/>
                  <a:gd name="T14" fmla="*/ 553 w 737"/>
                  <a:gd name="T15" fmla="*/ 734 h 841"/>
                  <a:gd name="T16" fmla="*/ 544 w 737"/>
                  <a:gd name="T17" fmla="*/ 787 h 841"/>
                  <a:gd name="T18" fmla="*/ 516 w 737"/>
                  <a:gd name="T19" fmla="*/ 808 h 841"/>
                  <a:gd name="T20" fmla="*/ 486 w 737"/>
                  <a:gd name="T21" fmla="*/ 825 h 841"/>
                  <a:gd name="T22" fmla="*/ 452 w 737"/>
                  <a:gd name="T23" fmla="*/ 835 h 841"/>
                  <a:gd name="T24" fmla="*/ 417 w 737"/>
                  <a:gd name="T25" fmla="*/ 840 h 841"/>
                  <a:gd name="T26" fmla="*/ 377 w 737"/>
                  <a:gd name="T27" fmla="*/ 840 h 841"/>
                  <a:gd name="T28" fmla="*/ 332 w 737"/>
                  <a:gd name="T29" fmla="*/ 835 h 841"/>
                  <a:gd name="T30" fmla="*/ 282 w 737"/>
                  <a:gd name="T31" fmla="*/ 825 h 841"/>
                  <a:gd name="T32" fmla="*/ 262 w 737"/>
                  <a:gd name="T33" fmla="*/ 811 h 841"/>
                  <a:gd name="T34" fmla="*/ 278 w 737"/>
                  <a:gd name="T35" fmla="*/ 798 h 841"/>
                  <a:gd name="T36" fmla="*/ 292 w 737"/>
                  <a:gd name="T37" fmla="*/ 784 h 841"/>
                  <a:gd name="T38" fmla="*/ 301 w 737"/>
                  <a:gd name="T39" fmla="*/ 769 h 841"/>
                  <a:gd name="T40" fmla="*/ 291 w 737"/>
                  <a:gd name="T41" fmla="*/ 752 h 841"/>
                  <a:gd name="T42" fmla="*/ 271 w 737"/>
                  <a:gd name="T43" fmla="*/ 769 h 841"/>
                  <a:gd name="T44" fmla="*/ 250 w 737"/>
                  <a:gd name="T45" fmla="*/ 784 h 841"/>
                  <a:gd name="T46" fmla="*/ 227 w 737"/>
                  <a:gd name="T47" fmla="*/ 794 h 841"/>
                  <a:gd name="T48" fmla="*/ 201 w 737"/>
                  <a:gd name="T49" fmla="*/ 800 h 841"/>
                  <a:gd name="T50" fmla="*/ 165 w 737"/>
                  <a:gd name="T51" fmla="*/ 796 h 841"/>
                  <a:gd name="T52" fmla="*/ 134 w 737"/>
                  <a:gd name="T53" fmla="*/ 780 h 841"/>
                  <a:gd name="T54" fmla="*/ 108 w 737"/>
                  <a:gd name="T55" fmla="*/ 758 h 841"/>
                  <a:gd name="T56" fmla="*/ 90 w 737"/>
                  <a:gd name="T57" fmla="*/ 731 h 841"/>
                  <a:gd name="T58" fmla="*/ 64 w 737"/>
                  <a:gd name="T59" fmla="*/ 635 h 841"/>
                  <a:gd name="T60" fmla="*/ 83 w 737"/>
                  <a:gd name="T61" fmla="*/ 537 h 841"/>
                  <a:gd name="T62" fmla="*/ 64 w 737"/>
                  <a:gd name="T63" fmla="*/ 482 h 841"/>
                  <a:gd name="T64" fmla="*/ 36 w 737"/>
                  <a:gd name="T65" fmla="*/ 432 h 841"/>
                  <a:gd name="T66" fmla="*/ 10 w 737"/>
                  <a:gd name="T67" fmla="*/ 380 h 841"/>
                  <a:gd name="T68" fmla="*/ 0 w 737"/>
                  <a:gd name="T69" fmla="*/ 323 h 841"/>
                  <a:gd name="T70" fmla="*/ 5 w 737"/>
                  <a:gd name="T71" fmla="*/ 267 h 841"/>
                  <a:gd name="T72" fmla="*/ 26 w 737"/>
                  <a:gd name="T73" fmla="*/ 217 h 841"/>
                  <a:gd name="T74" fmla="*/ 58 w 737"/>
                  <a:gd name="T75" fmla="*/ 171 h 841"/>
                  <a:gd name="T76" fmla="*/ 102 w 737"/>
                  <a:gd name="T77" fmla="*/ 130 h 841"/>
                  <a:gd name="T78" fmla="*/ 151 w 737"/>
                  <a:gd name="T79" fmla="*/ 94 h 841"/>
                  <a:gd name="T80" fmla="*/ 205 w 737"/>
                  <a:gd name="T81" fmla="*/ 63 h 841"/>
                  <a:gd name="T82" fmla="*/ 259 w 737"/>
                  <a:gd name="T83" fmla="*/ 37 h 841"/>
                  <a:gd name="T84" fmla="*/ 313 w 737"/>
                  <a:gd name="T85" fmla="*/ 14 h 841"/>
                  <a:gd name="T86" fmla="*/ 349 w 737"/>
                  <a:gd name="T87" fmla="*/ 4 h 841"/>
                  <a:gd name="T88" fmla="*/ 389 w 737"/>
                  <a:gd name="T89" fmla="*/ 0 h 841"/>
                  <a:gd name="T90" fmla="*/ 428 w 737"/>
                  <a:gd name="T91" fmla="*/ 1 h 841"/>
                  <a:gd name="T92" fmla="*/ 467 w 737"/>
                  <a:gd name="T93" fmla="*/ 7 h 841"/>
                  <a:gd name="T94" fmla="*/ 488 w 737"/>
                  <a:gd name="T95" fmla="*/ 12 h 841"/>
                  <a:gd name="T96" fmla="*/ 509 w 737"/>
                  <a:gd name="T97" fmla="*/ 19 h 841"/>
                  <a:gd name="T98" fmla="*/ 527 w 737"/>
                  <a:gd name="T99" fmla="*/ 28 h 841"/>
                  <a:gd name="T100" fmla="*/ 545 w 737"/>
                  <a:gd name="T101" fmla="*/ 38 h 841"/>
                  <a:gd name="T102" fmla="*/ 588 w 737"/>
                  <a:gd name="T103" fmla="*/ 69 h 841"/>
                  <a:gd name="T104" fmla="*/ 629 w 737"/>
                  <a:gd name="T105" fmla="*/ 107 h 841"/>
                  <a:gd name="T106" fmla="*/ 662 w 737"/>
                  <a:gd name="T107" fmla="*/ 148 h 841"/>
                  <a:gd name="T108" fmla="*/ 689 w 737"/>
                  <a:gd name="T109" fmla="*/ 19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7" h="841">
                    <a:moveTo>
                      <a:pt x="689" y="191"/>
                    </a:moveTo>
                    <a:lnTo>
                      <a:pt x="706" y="225"/>
                    </a:lnTo>
                    <a:lnTo>
                      <a:pt x="720" y="261"/>
                    </a:lnTo>
                    <a:lnTo>
                      <a:pt x="730" y="299"/>
                    </a:lnTo>
                    <a:lnTo>
                      <a:pt x="737" y="338"/>
                    </a:lnTo>
                    <a:lnTo>
                      <a:pt x="737" y="377"/>
                    </a:lnTo>
                    <a:lnTo>
                      <a:pt x="732" y="417"/>
                    </a:lnTo>
                    <a:lnTo>
                      <a:pt x="720" y="453"/>
                    </a:lnTo>
                    <a:lnTo>
                      <a:pt x="700" y="488"/>
                    </a:lnTo>
                    <a:lnTo>
                      <a:pt x="683" y="530"/>
                    </a:lnTo>
                    <a:lnTo>
                      <a:pt x="659" y="566"/>
                    </a:lnTo>
                    <a:lnTo>
                      <a:pt x="631" y="600"/>
                    </a:lnTo>
                    <a:lnTo>
                      <a:pt x="604" y="632"/>
                    </a:lnTo>
                    <a:lnTo>
                      <a:pt x="580" y="663"/>
                    </a:lnTo>
                    <a:lnTo>
                      <a:pt x="562" y="696"/>
                    </a:lnTo>
                    <a:lnTo>
                      <a:pt x="553" y="734"/>
                    </a:lnTo>
                    <a:lnTo>
                      <a:pt x="558" y="775"/>
                    </a:lnTo>
                    <a:lnTo>
                      <a:pt x="544" y="787"/>
                    </a:lnTo>
                    <a:lnTo>
                      <a:pt x="531" y="799"/>
                    </a:lnTo>
                    <a:lnTo>
                      <a:pt x="516" y="808"/>
                    </a:lnTo>
                    <a:lnTo>
                      <a:pt x="501" y="817"/>
                    </a:lnTo>
                    <a:lnTo>
                      <a:pt x="486" y="825"/>
                    </a:lnTo>
                    <a:lnTo>
                      <a:pt x="469" y="831"/>
                    </a:lnTo>
                    <a:lnTo>
                      <a:pt x="452" y="835"/>
                    </a:lnTo>
                    <a:lnTo>
                      <a:pt x="435" y="838"/>
                    </a:lnTo>
                    <a:lnTo>
                      <a:pt x="417" y="840"/>
                    </a:lnTo>
                    <a:lnTo>
                      <a:pt x="398" y="841"/>
                    </a:lnTo>
                    <a:lnTo>
                      <a:pt x="377" y="840"/>
                    </a:lnTo>
                    <a:lnTo>
                      <a:pt x="355" y="839"/>
                    </a:lnTo>
                    <a:lnTo>
                      <a:pt x="332" y="835"/>
                    </a:lnTo>
                    <a:lnTo>
                      <a:pt x="308" y="831"/>
                    </a:lnTo>
                    <a:lnTo>
                      <a:pt x="282" y="825"/>
                    </a:lnTo>
                    <a:lnTo>
                      <a:pt x="254" y="818"/>
                    </a:lnTo>
                    <a:lnTo>
                      <a:pt x="262" y="811"/>
                    </a:lnTo>
                    <a:lnTo>
                      <a:pt x="270" y="804"/>
                    </a:lnTo>
                    <a:lnTo>
                      <a:pt x="278" y="798"/>
                    </a:lnTo>
                    <a:lnTo>
                      <a:pt x="284" y="791"/>
                    </a:lnTo>
                    <a:lnTo>
                      <a:pt x="292" y="784"/>
                    </a:lnTo>
                    <a:lnTo>
                      <a:pt x="297" y="777"/>
                    </a:lnTo>
                    <a:lnTo>
                      <a:pt x="301" y="769"/>
                    </a:lnTo>
                    <a:lnTo>
                      <a:pt x="302" y="760"/>
                    </a:lnTo>
                    <a:lnTo>
                      <a:pt x="291" y="752"/>
                    </a:lnTo>
                    <a:lnTo>
                      <a:pt x="282" y="760"/>
                    </a:lnTo>
                    <a:lnTo>
                      <a:pt x="271" y="769"/>
                    </a:lnTo>
                    <a:lnTo>
                      <a:pt x="261" y="777"/>
                    </a:lnTo>
                    <a:lnTo>
                      <a:pt x="250" y="784"/>
                    </a:lnTo>
                    <a:lnTo>
                      <a:pt x="239" y="790"/>
                    </a:lnTo>
                    <a:lnTo>
                      <a:pt x="227" y="794"/>
                    </a:lnTo>
                    <a:lnTo>
                      <a:pt x="214" y="798"/>
                    </a:lnTo>
                    <a:lnTo>
                      <a:pt x="201" y="800"/>
                    </a:lnTo>
                    <a:lnTo>
                      <a:pt x="182" y="799"/>
                    </a:lnTo>
                    <a:lnTo>
                      <a:pt x="165" y="796"/>
                    </a:lnTo>
                    <a:lnTo>
                      <a:pt x="150" y="790"/>
                    </a:lnTo>
                    <a:lnTo>
                      <a:pt x="134" y="780"/>
                    </a:lnTo>
                    <a:lnTo>
                      <a:pt x="121" y="770"/>
                    </a:lnTo>
                    <a:lnTo>
                      <a:pt x="108" y="758"/>
                    </a:lnTo>
                    <a:lnTo>
                      <a:pt x="98" y="745"/>
                    </a:lnTo>
                    <a:lnTo>
                      <a:pt x="90" y="731"/>
                    </a:lnTo>
                    <a:lnTo>
                      <a:pt x="70" y="686"/>
                    </a:lnTo>
                    <a:lnTo>
                      <a:pt x="64" y="635"/>
                    </a:lnTo>
                    <a:lnTo>
                      <a:pt x="68" y="585"/>
                    </a:lnTo>
                    <a:lnTo>
                      <a:pt x="83" y="537"/>
                    </a:lnTo>
                    <a:lnTo>
                      <a:pt x="75" y="509"/>
                    </a:lnTo>
                    <a:lnTo>
                      <a:pt x="64" y="482"/>
                    </a:lnTo>
                    <a:lnTo>
                      <a:pt x="51" y="458"/>
                    </a:lnTo>
                    <a:lnTo>
                      <a:pt x="36" y="432"/>
                    </a:lnTo>
                    <a:lnTo>
                      <a:pt x="22" y="406"/>
                    </a:lnTo>
                    <a:lnTo>
                      <a:pt x="10" y="380"/>
                    </a:lnTo>
                    <a:lnTo>
                      <a:pt x="2" y="352"/>
                    </a:lnTo>
                    <a:lnTo>
                      <a:pt x="0" y="323"/>
                    </a:lnTo>
                    <a:lnTo>
                      <a:pt x="0" y="294"/>
                    </a:lnTo>
                    <a:lnTo>
                      <a:pt x="5" y="267"/>
                    </a:lnTo>
                    <a:lnTo>
                      <a:pt x="14" y="241"/>
                    </a:lnTo>
                    <a:lnTo>
                      <a:pt x="26" y="217"/>
                    </a:lnTo>
                    <a:lnTo>
                      <a:pt x="40" y="193"/>
                    </a:lnTo>
                    <a:lnTo>
                      <a:pt x="58" y="171"/>
                    </a:lnTo>
                    <a:lnTo>
                      <a:pt x="79" y="150"/>
                    </a:lnTo>
                    <a:lnTo>
                      <a:pt x="102" y="130"/>
                    </a:lnTo>
                    <a:lnTo>
                      <a:pt x="126" y="111"/>
                    </a:lnTo>
                    <a:lnTo>
                      <a:pt x="151" y="94"/>
                    </a:lnTo>
                    <a:lnTo>
                      <a:pt x="177" y="79"/>
                    </a:lnTo>
                    <a:lnTo>
                      <a:pt x="205" y="63"/>
                    </a:lnTo>
                    <a:lnTo>
                      <a:pt x="232" y="49"/>
                    </a:lnTo>
                    <a:lnTo>
                      <a:pt x="259" y="37"/>
                    </a:lnTo>
                    <a:lnTo>
                      <a:pt x="287" y="25"/>
                    </a:lnTo>
                    <a:lnTo>
                      <a:pt x="313" y="14"/>
                    </a:lnTo>
                    <a:lnTo>
                      <a:pt x="331" y="8"/>
                    </a:lnTo>
                    <a:lnTo>
                      <a:pt x="349" y="4"/>
                    </a:lnTo>
                    <a:lnTo>
                      <a:pt x="369" y="1"/>
                    </a:lnTo>
                    <a:lnTo>
                      <a:pt x="389" y="0"/>
                    </a:lnTo>
                    <a:lnTo>
                      <a:pt x="408" y="0"/>
                    </a:lnTo>
                    <a:lnTo>
                      <a:pt x="428" y="1"/>
                    </a:lnTo>
                    <a:lnTo>
                      <a:pt x="447" y="4"/>
                    </a:lnTo>
                    <a:lnTo>
                      <a:pt x="467" y="7"/>
                    </a:lnTo>
                    <a:lnTo>
                      <a:pt x="477" y="10"/>
                    </a:lnTo>
                    <a:lnTo>
                      <a:pt x="488" y="12"/>
                    </a:lnTo>
                    <a:lnTo>
                      <a:pt x="498" y="15"/>
                    </a:lnTo>
                    <a:lnTo>
                      <a:pt x="509" y="19"/>
                    </a:lnTo>
                    <a:lnTo>
                      <a:pt x="518" y="24"/>
                    </a:lnTo>
                    <a:lnTo>
                      <a:pt x="527" y="28"/>
                    </a:lnTo>
                    <a:lnTo>
                      <a:pt x="536" y="33"/>
                    </a:lnTo>
                    <a:lnTo>
                      <a:pt x="545" y="38"/>
                    </a:lnTo>
                    <a:lnTo>
                      <a:pt x="567" y="53"/>
                    </a:lnTo>
                    <a:lnTo>
                      <a:pt x="588" y="69"/>
                    </a:lnTo>
                    <a:lnTo>
                      <a:pt x="609" y="88"/>
                    </a:lnTo>
                    <a:lnTo>
                      <a:pt x="629" y="107"/>
                    </a:lnTo>
                    <a:lnTo>
                      <a:pt x="647" y="128"/>
                    </a:lnTo>
                    <a:lnTo>
                      <a:pt x="662" y="148"/>
                    </a:lnTo>
                    <a:lnTo>
                      <a:pt x="677" y="170"/>
                    </a:lnTo>
                    <a:lnTo>
                      <a:pt x="689" y="191"/>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7B0BE04B-90DD-49E2-8FDC-05521D872B5C}"/>
                  </a:ext>
                </a:extLst>
              </p:cNvPr>
              <p:cNvSpPr>
                <a:spLocks/>
              </p:cNvSpPr>
              <p:nvPr/>
            </p:nvSpPr>
            <p:spPr bwMode="auto">
              <a:xfrm>
                <a:off x="755" y="228"/>
                <a:ext cx="19" cy="28"/>
              </a:xfrm>
              <a:custGeom>
                <a:avLst/>
                <a:gdLst>
                  <a:gd name="T0" fmla="*/ 21 w 76"/>
                  <a:gd name="T1" fmla="*/ 0 h 115"/>
                  <a:gd name="T2" fmla="*/ 22 w 76"/>
                  <a:gd name="T3" fmla="*/ 10 h 115"/>
                  <a:gd name="T4" fmla="*/ 19 w 76"/>
                  <a:gd name="T5" fmla="*/ 20 h 115"/>
                  <a:gd name="T6" fmla="*/ 17 w 76"/>
                  <a:gd name="T7" fmla="*/ 29 h 115"/>
                  <a:gd name="T8" fmla="*/ 18 w 76"/>
                  <a:gd name="T9" fmla="*/ 37 h 115"/>
                  <a:gd name="T10" fmla="*/ 27 w 76"/>
                  <a:gd name="T11" fmla="*/ 43 h 115"/>
                  <a:gd name="T12" fmla="*/ 38 w 76"/>
                  <a:gd name="T13" fmla="*/ 50 h 115"/>
                  <a:gd name="T14" fmla="*/ 48 w 76"/>
                  <a:gd name="T15" fmla="*/ 56 h 115"/>
                  <a:gd name="T16" fmla="*/ 59 w 76"/>
                  <a:gd name="T17" fmla="*/ 62 h 115"/>
                  <a:gd name="T18" fmla="*/ 66 w 76"/>
                  <a:gd name="T19" fmla="*/ 70 h 115"/>
                  <a:gd name="T20" fmla="*/ 73 w 76"/>
                  <a:gd name="T21" fmla="*/ 78 h 115"/>
                  <a:gd name="T22" fmla="*/ 76 w 76"/>
                  <a:gd name="T23" fmla="*/ 89 h 115"/>
                  <a:gd name="T24" fmla="*/ 76 w 76"/>
                  <a:gd name="T25" fmla="*/ 102 h 115"/>
                  <a:gd name="T26" fmla="*/ 70 w 76"/>
                  <a:gd name="T27" fmla="*/ 105 h 115"/>
                  <a:gd name="T28" fmla="*/ 68 w 76"/>
                  <a:gd name="T29" fmla="*/ 111 h 115"/>
                  <a:gd name="T30" fmla="*/ 64 w 76"/>
                  <a:gd name="T31" fmla="*/ 115 h 115"/>
                  <a:gd name="T32" fmla="*/ 57 w 76"/>
                  <a:gd name="T33" fmla="*/ 113 h 115"/>
                  <a:gd name="T34" fmla="*/ 57 w 76"/>
                  <a:gd name="T35" fmla="*/ 99 h 115"/>
                  <a:gd name="T36" fmla="*/ 56 w 76"/>
                  <a:gd name="T37" fmla="*/ 86 h 115"/>
                  <a:gd name="T38" fmla="*/ 49 w 76"/>
                  <a:gd name="T39" fmla="*/ 75 h 115"/>
                  <a:gd name="T40" fmla="*/ 36 w 76"/>
                  <a:gd name="T41" fmla="*/ 64 h 115"/>
                  <a:gd name="T42" fmla="*/ 29 w 76"/>
                  <a:gd name="T43" fmla="*/ 60 h 115"/>
                  <a:gd name="T44" fmla="*/ 21 w 76"/>
                  <a:gd name="T45" fmla="*/ 56 h 115"/>
                  <a:gd name="T46" fmla="*/ 13 w 76"/>
                  <a:gd name="T47" fmla="*/ 51 h 115"/>
                  <a:gd name="T48" fmla="*/ 5 w 76"/>
                  <a:gd name="T49" fmla="*/ 43 h 115"/>
                  <a:gd name="T50" fmla="*/ 0 w 76"/>
                  <a:gd name="T51" fmla="*/ 31 h 115"/>
                  <a:gd name="T52" fmla="*/ 1 w 76"/>
                  <a:gd name="T53" fmla="*/ 19 h 115"/>
                  <a:gd name="T54" fmla="*/ 8 w 76"/>
                  <a:gd name="T55" fmla="*/ 7 h 115"/>
                  <a:gd name="T56" fmla="*/ 21 w 76"/>
                  <a:gd name="T5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15">
                    <a:moveTo>
                      <a:pt x="21" y="0"/>
                    </a:moveTo>
                    <a:lnTo>
                      <a:pt x="22" y="10"/>
                    </a:lnTo>
                    <a:lnTo>
                      <a:pt x="19" y="20"/>
                    </a:lnTo>
                    <a:lnTo>
                      <a:pt x="17" y="29"/>
                    </a:lnTo>
                    <a:lnTo>
                      <a:pt x="18" y="37"/>
                    </a:lnTo>
                    <a:lnTo>
                      <a:pt x="27" y="43"/>
                    </a:lnTo>
                    <a:lnTo>
                      <a:pt x="38" y="50"/>
                    </a:lnTo>
                    <a:lnTo>
                      <a:pt x="48" y="56"/>
                    </a:lnTo>
                    <a:lnTo>
                      <a:pt x="59" y="62"/>
                    </a:lnTo>
                    <a:lnTo>
                      <a:pt x="66" y="70"/>
                    </a:lnTo>
                    <a:lnTo>
                      <a:pt x="73" y="78"/>
                    </a:lnTo>
                    <a:lnTo>
                      <a:pt x="76" y="89"/>
                    </a:lnTo>
                    <a:lnTo>
                      <a:pt x="76" y="102"/>
                    </a:lnTo>
                    <a:lnTo>
                      <a:pt x="70" y="105"/>
                    </a:lnTo>
                    <a:lnTo>
                      <a:pt x="68" y="111"/>
                    </a:lnTo>
                    <a:lnTo>
                      <a:pt x="64" y="115"/>
                    </a:lnTo>
                    <a:lnTo>
                      <a:pt x="57" y="113"/>
                    </a:lnTo>
                    <a:lnTo>
                      <a:pt x="57" y="99"/>
                    </a:lnTo>
                    <a:lnTo>
                      <a:pt x="56" y="86"/>
                    </a:lnTo>
                    <a:lnTo>
                      <a:pt x="49" y="75"/>
                    </a:lnTo>
                    <a:lnTo>
                      <a:pt x="36" y="64"/>
                    </a:lnTo>
                    <a:lnTo>
                      <a:pt x="29" y="60"/>
                    </a:lnTo>
                    <a:lnTo>
                      <a:pt x="21" y="56"/>
                    </a:lnTo>
                    <a:lnTo>
                      <a:pt x="13" y="51"/>
                    </a:lnTo>
                    <a:lnTo>
                      <a:pt x="5" y="43"/>
                    </a:lnTo>
                    <a:lnTo>
                      <a:pt x="0" y="31"/>
                    </a:lnTo>
                    <a:lnTo>
                      <a:pt x="1" y="19"/>
                    </a:lnTo>
                    <a:lnTo>
                      <a:pt x="8" y="7"/>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ADA95D2B-24A4-4C4A-844D-BB149C7283A7}"/>
                  </a:ext>
                </a:extLst>
              </p:cNvPr>
              <p:cNvSpPr>
                <a:spLocks/>
              </p:cNvSpPr>
              <p:nvPr/>
            </p:nvSpPr>
            <p:spPr bwMode="auto">
              <a:xfrm>
                <a:off x="653" y="232"/>
                <a:ext cx="8" cy="15"/>
              </a:xfrm>
              <a:custGeom>
                <a:avLst/>
                <a:gdLst>
                  <a:gd name="T0" fmla="*/ 25 w 32"/>
                  <a:gd name="T1" fmla="*/ 53 h 59"/>
                  <a:gd name="T2" fmla="*/ 21 w 32"/>
                  <a:gd name="T3" fmla="*/ 58 h 59"/>
                  <a:gd name="T4" fmla="*/ 15 w 32"/>
                  <a:gd name="T5" fmla="*/ 59 h 59"/>
                  <a:gd name="T6" fmla="*/ 8 w 32"/>
                  <a:gd name="T7" fmla="*/ 59 h 59"/>
                  <a:gd name="T8" fmla="*/ 1 w 32"/>
                  <a:gd name="T9" fmla="*/ 59 h 59"/>
                  <a:gd name="T10" fmla="*/ 0 w 32"/>
                  <a:gd name="T11" fmla="*/ 42 h 59"/>
                  <a:gd name="T12" fmla="*/ 4 w 32"/>
                  <a:gd name="T13" fmla="*/ 25 h 59"/>
                  <a:gd name="T14" fmla="*/ 12 w 32"/>
                  <a:gd name="T15" fmla="*/ 11 h 59"/>
                  <a:gd name="T16" fmla="*/ 25 w 32"/>
                  <a:gd name="T17" fmla="*/ 0 h 59"/>
                  <a:gd name="T18" fmla="*/ 31 w 32"/>
                  <a:gd name="T19" fmla="*/ 4 h 59"/>
                  <a:gd name="T20" fmla="*/ 32 w 32"/>
                  <a:gd name="T21" fmla="*/ 10 h 59"/>
                  <a:gd name="T22" fmla="*/ 30 w 32"/>
                  <a:gd name="T23" fmla="*/ 17 h 59"/>
                  <a:gd name="T24" fmla="*/ 27 w 32"/>
                  <a:gd name="T25" fmla="*/ 23 h 59"/>
                  <a:gd name="T26" fmla="*/ 23 w 32"/>
                  <a:gd name="T27" fmla="*/ 30 h 59"/>
                  <a:gd name="T28" fmla="*/ 21 w 32"/>
                  <a:gd name="T29" fmla="*/ 38 h 59"/>
                  <a:gd name="T30" fmla="*/ 21 w 32"/>
                  <a:gd name="T31" fmla="*/ 45 h 59"/>
                  <a:gd name="T32" fmla="*/ 25 w 32"/>
                  <a:gd name="T33"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9">
                    <a:moveTo>
                      <a:pt x="25" y="53"/>
                    </a:moveTo>
                    <a:lnTo>
                      <a:pt x="21" y="58"/>
                    </a:lnTo>
                    <a:lnTo>
                      <a:pt x="15" y="59"/>
                    </a:lnTo>
                    <a:lnTo>
                      <a:pt x="8" y="59"/>
                    </a:lnTo>
                    <a:lnTo>
                      <a:pt x="1" y="59"/>
                    </a:lnTo>
                    <a:lnTo>
                      <a:pt x="0" y="42"/>
                    </a:lnTo>
                    <a:lnTo>
                      <a:pt x="4" y="25"/>
                    </a:lnTo>
                    <a:lnTo>
                      <a:pt x="12" y="11"/>
                    </a:lnTo>
                    <a:lnTo>
                      <a:pt x="25" y="0"/>
                    </a:lnTo>
                    <a:lnTo>
                      <a:pt x="31" y="4"/>
                    </a:lnTo>
                    <a:lnTo>
                      <a:pt x="32" y="10"/>
                    </a:lnTo>
                    <a:lnTo>
                      <a:pt x="30" y="17"/>
                    </a:lnTo>
                    <a:lnTo>
                      <a:pt x="27" y="23"/>
                    </a:lnTo>
                    <a:lnTo>
                      <a:pt x="23" y="30"/>
                    </a:lnTo>
                    <a:lnTo>
                      <a:pt x="21" y="38"/>
                    </a:lnTo>
                    <a:lnTo>
                      <a:pt x="21" y="45"/>
                    </a:lnTo>
                    <a:lnTo>
                      <a:pt x="25"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156F201B-12A4-4BD2-8109-9DCEDEAAD1ED}"/>
                  </a:ext>
                </a:extLst>
              </p:cNvPr>
              <p:cNvSpPr>
                <a:spLocks/>
              </p:cNvSpPr>
              <p:nvPr/>
            </p:nvSpPr>
            <p:spPr bwMode="auto">
              <a:xfrm>
                <a:off x="665" y="234"/>
                <a:ext cx="25" cy="41"/>
              </a:xfrm>
              <a:custGeom>
                <a:avLst/>
                <a:gdLst>
                  <a:gd name="T0" fmla="*/ 32 w 102"/>
                  <a:gd name="T1" fmla="*/ 0 h 161"/>
                  <a:gd name="T2" fmla="*/ 27 w 102"/>
                  <a:gd name="T3" fmla="*/ 20 h 161"/>
                  <a:gd name="T4" fmla="*/ 20 w 102"/>
                  <a:gd name="T5" fmla="*/ 42 h 161"/>
                  <a:gd name="T6" fmla="*/ 19 w 102"/>
                  <a:gd name="T7" fmla="*/ 64 h 161"/>
                  <a:gd name="T8" fmla="*/ 32 w 102"/>
                  <a:gd name="T9" fmla="*/ 83 h 161"/>
                  <a:gd name="T10" fmla="*/ 41 w 102"/>
                  <a:gd name="T11" fmla="*/ 89 h 161"/>
                  <a:gd name="T12" fmla="*/ 51 w 102"/>
                  <a:gd name="T13" fmla="*/ 95 h 161"/>
                  <a:gd name="T14" fmla="*/ 62 w 102"/>
                  <a:gd name="T15" fmla="*/ 100 h 161"/>
                  <a:gd name="T16" fmla="*/ 71 w 102"/>
                  <a:gd name="T17" fmla="*/ 107 h 161"/>
                  <a:gd name="T18" fmla="*/ 80 w 102"/>
                  <a:gd name="T19" fmla="*/ 113 h 161"/>
                  <a:gd name="T20" fmla="*/ 89 w 102"/>
                  <a:gd name="T21" fmla="*/ 121 h 161"/>
                  <a:gd name="T22" fmla="*/ 96 w 102"/>
                  <a:gd name="T23" fmla="*/ 130 h 161"/>
                  <a:gd name="T24" fmla="*/ 102 w 102"/>
                  <a:gd name="T25" fmla="*/ 139 h 161"/>
                  <a:gd name="T26" fmla="*/ 100 w 102"/>
                  <a:gd name="T27" fmla="*/ 149 h 161"/>
                  <a:gd name="T28" fmla="*/ 89 w 102"/>
                  <a:gd name="T29" fmla="*/ 157 h 161"/>
                  <a:gd name="T30" fmla="*/ 77 w 102"/>
                  <a:gd name="T31" fmla="*/ 161 h 161"/>
                  <a:gd name="T32" fmla="*/ 70 w 102"/>
                  <a:gd name="T33" fmla="*/ 161 h 161"/>
                  <a:gd name="T34" fmla="*/ 79 w 102"/>
                  <a:gd name="T35" fmla="*/ 151 h 161"/>
                  <a:gd name="T36" fmla="*/ 77 w 102"/>
                  <a:gd name="T37" fmla="*/ 139 h 161"/>
                  <a:gd name="T38" fmla="*/ 70 w 102"/>
                  <a:gd name="T39" fmla="*/ 130 h 161"/>
                  <a:gd name="T40" fmla="*/ 58 w 102"/>
                  <a:gd name="T41" fmla="*/ 121 h 161"/>
                  <a:gd name="T42" fmla="*/ 49 w 102"/>
                  <a:gd name="T43" fmla="*/ 120 h 161"/>
                  <a:gd name="T44" fmla="*/ 41 w 102"/>
                  <a:gd name="T45" fmla="*/ 117 h 161"/>
                  <a:gd name="T46" fmla="*/ 33 w 102"/>
                  <a:gd name="T47" fmla="*/ 111 h 161"/>
                  <a:gd name="T48" fmla="*/ 27 w 102"/>
                  <a:gd name="T49" fmla="*/ 105 h 161"/>
                  <a:gd name="T50" fmla="*/ 20 w 102"/>
                  <a:gd name="T51" fmla="*/ 99 h 161"/>
                  <a:gd name="T52" fmla="*/ 15 w 102"/>
                  <a:gd name="T53" fmla="*/ 92 h 161"/>
                  <a:gd name="T54" fmla="*/ 8 w 102"/>
                  <a:gd name="T55" fmla="*/ 86 h 161"/>
                  <a:gd name="T56" fmla="*/ 2 w 102"/>
                  <a:gd name="T57" fmla="*/ 80 h 161"/>
                  <a:gd name="T58" fmla="*/ 0 w 102"/>
                  <a:gd name="T59" fmla="*/ 69 h 161"/>
                  <a:gd name="T60" fmla="*/ 2 w 102"/>
                  <a:gd name="T61" fmla="*/ 56 h 161"/>
                  <a:gd name="T62" fmla="*/ 7 w 102"/>
                  <a:gd name="T63" fmla="*/ 42 h 161"/>
                  <a:gd name="T64" fmla="*/ 14 w 102"/>
                  <a:gd name="T65" fmla="*/ 29 h 161"/>
                  <a:gd name="T66" fmla="*/ 20 w 102"/>
                  <a:gd name="T67" fmla="*/ 17 h 161"/>
                  <a:gd name="T68" fmla="*/ 25 w 102"/>
                  <a:gd name="T69" fmla="*/ 8 h 161"/>
                  <a:gd name="T70" fmla="*/ 30 w 102"/>
                  <a:gd name="T71" fmla="*/ 2 h 161"/>
                  <a:gd name="T72" fmla="*/ 32 w 102"/>
                  <a:gd name="T7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61">
                    <a:moveTo>
                      <a:pt x="32" y="0"/>
                    </a:moveTo>
                    <a:lnTo>
                      <a:pt x="27" y="20"/>
                    </a:lnTo>
                    <a:lnTo>
                      <a:pt x="20" y="42"/>
                    </a:lnTo>
                    <a:lnTo>
                      <a:pt x="19" y="64"/>
                    </a:lnTo>
                    <a:lnTo>
                      <a:pt x="32" y="83"/>
                    </a:lnTo>
                    <a:lnTo>
                      <a:pt x="41" y="89"/>
                    </a:lnTo>
                    <a:lnTo>
                      <a:pt x="51" y="95"/>
                    </a:lnTo>
                    <a:lnTo>
                      <a:pt x="62" y="100"/>
                    </a:lnTo>
                    <a:lnTo>
                      <a:pt x="71" y="107"/>
                    </a:lnTo>
                    <a:lnTo>
                      <a:pt x="80" y="113"/>
                    </a:lnTo>
                    <a:lnTo>
                      <a:pt x="89" y="121"/>
                    </a:lnTo>
                    <a:lnTo>
                      <a:pt x="96" y="130"/>
                    </a:lnTo>
                    <a:lnTo>
                      <a:pt x="102" y="139"/>
                    </a:lnTo>
                    <a:lnTo>
                      <a:pt x="100" y="149"/>
                    </a:lnTo>
                    <a:lnTo>
                      <a:pt x="89" y="157"/>
                    </a:lnTo>
                    <a:lnTo>
                      <a:pt x="77" y="161"/>
                    </a:lnTo>
                    <a:lnTo>
                      <a:pt x="70" y="161"/>
                    </a:lnTo>
                    <a:lnTo>
                      <a:pt x="79" y="151"/>
                    </a:lnTo>
                    <a:lnTo>
                      <a:pt x="77" y="139"/>
                    </a:lnTo>
                    <a:lnTo>
                      <a:pt x="70" y="130"/>
                    </a:lnTo>
                    <a:lnTo>
                      <a:pt x="58" y="121"/>
                    </a:lnTo>
                    <a:lnTo>
                      <a:pt x="49" y="120"/>
                    </a:lnTo>
                    <a:lnTo>
                      <a:pt x="41" y="117"/>
                    </a:lnTo>
                    <a:lnTo>
                      <a:pt x="33" y="111"/>
                    </a:lnTo>
                    <a:lnTo>
                      <a:pt x="27" y="105"/>
                    </a:lnTo>
                    <a:lnTo>
                      <a:pt x="20" y="99"/>
                    </a:lnTo>
                    <a:lnTo>
                      <a:pt x="15" y="92"/>
                    </a:lnTo>
                    <a:lnTo>
                      <a:pt x="8" y="86"/>
                    </a:lnTo>
                    <a:lnTo>
                      <a:pt x="2" y="80"/>
                    </a:lnTo>
                    <a:lnTo>
                      <a:pt x="0" y="69"/>
                    </a:lnTo>
                    <a:lnTo>
                      <a:pt x="2" y="56"/>
                    </a:lnTo>
                    <a:lnTo>
                      <a:pt x="7" y="42"/>
                    </a:lnTo>
                    <a:lnTo>
                      <a:pt x="14" y="29"/>
                    </a:lnTo>
                    <a:lnTo>
                      <a:pt x="20" y="17"/>
                    </a:lnTo>
                    <a:lnTo>
                      <a:pt x="25" y="8"/>
                    </a:lnTo>
                    <a:lnTo>
                      <a:pt x="30" y="2"/>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E352D973-28DF-4488-9E38-34399F225154}"/>
                  </a:ext>
                </a:extLst>
              </p:cNvPr>
              <p:cNvSpPr>
                <a:spLocks/>
              </p:cNvSpPr>
              <p:nvPr/>
            </p:nvSpPr>
            <p:spPr bwMode="auto">
              <a:xfrm>
                <a:off x="777" y="242"/>
                <a:ext cx="7" cy="15"/>
              </a:xfrm>
              <a:custGeom>
                <a:avLst/>
                <a:gdLst>
                  <a:gd name="T0" fmla="*/ 28 w 28"/>
                  <a:gd name="T1" fmla="*/ 22 h 61"/>
                  <a:gd name="T2" fmla="*/ 28 w 28"/>
                  <a:gd name="T3" fmla="*/ 32 h 61"/>
                  <a:gd name="T4" fmla="*/ 27 w 28"/>
                  <a:gd name="T5" fmla="*/ 43 h 61"/>
                  <a:gd name="T6" fmla="*/ 24 w 28"/>
                  <a:gd name="T7" fmla="*/ 54 h 61"/>
                  <a:gd name="T8" fmla="*/ 19 w 28"/>
                  <a:gd name="T9" fmla="*/ 61 h 61"/>
                  <a:gd name="T10" fmla="*/ 13 w 28"/>
                  <a:gd name="T11" fmla="*/ 49 h 61"/>
                  <a:gd name="T12" fmla="*/ 11 w 28"/>
                  <a:gd name="T13" fmla="*/ 32 h 61"/>
                  <a:gd name="T14" fmla="*/ 10 w 28"/>
                  <a:gd name="T15" fmla="*/ 14 h 61"/>
                  <a:gd name="T16" fmla="*/ 0 w 28"/>
                  <a:gd name="T17" fmla="*/ 0 h 61"/>
                  <a:gd name="T18" fmla="*/ 11 w 28"/>
                  <a:gd name="T19" fmla="*/ 0 h 61"/>
                  <a:gd name="T20" fmla="*/ 18 w 28"/>
                  <a:gd name="T21" fmla="*/ 6 h 61"/>
                  <a:gd name="T22" fmla="*/ 23 w 28"/>
                  <a:gd name="T23" fmla="*/ 14 h 61"/>
                  <a:gd name="T24" fmla="*/ 28 w 28"/>
                  <a:gd name="T25"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1">
                    <a:moveTo>
                      <a:pt x="28" y="22"/>
                    </a:moveTo>
                    <a:lnTo>
                      <a:pt x="28" y="32"/>
                    </a:lnTo>
                    <a:lnTo>
                      <a:pt x="27" y="43"/>
                    </a:lnTo>
                    <a:lnTo>
                      <a:pt x="24" y="54"/>
                    </a:lnTo>
                    <a:lnTo>
                      <a:pt x="19" y="61"/>
                    </a:lnTo>
                    <a:lnTo>
                      <a:pt x="13" y="49"/>
                    </a:lnTo>
                    <a:lnTo>
                      <a:pt x="11" y="32"/>
                    </a:lnTo>
                    <a:lnTo>
                      <a:pt x="10" y="14"/>
                    </a:lnTo>
                    <a:lnTo>
                      <a:pt x="0" y="0"/>
                    </a:lnTo>
                    <a:lnTo>
                      <a:pt x="11" y="0"/>
                    </a:lnTo>
                    <a:lnTo>
                      <a:pt x="18" y="6"/>
                    </a:lnTo>
                    <a:lnTo>
                      <a:pt x="23" y="14"/>
                    </a:lnTo>
                    <a:lnTo>
                      <a:pt x="2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5BCB1589-5501-48DA-8131-4CA35A738D2E}"/>
                  </a:ext>
                </a:extLst>
              </p:cNvPr>
              <p:cNvSpPr>
                <a:spLocks/>
              </p:cNvSpPr>
              <p:nvPr/>
            </p:nvSpPr>
            <p:spPr bwMode="auto">
              <a:xfrm>
                <a:off x="810" y="244"/>
                <a:ext cx="9" cy="29"/>
              </a:xfrm>
              <a:custGeom>
                <a:avLst/>
                <a:gdLst>
                  <a:gd name="T0" fmla="*/ 36 w 36"/>
                  <a:gd name="T1" fmla="*/ 70 h 113"/>
                  <a:gd name="T2" fmla="*/ 36 w 36"/>
                  <a:gd name="T3" fmla="*/ 80 h 113"/>
                  <a:gd name="T4" fmla="*/ 33 w 36"/>
                  <a:gd name="T5" fmla="*/ 92 h 113"/>
                  <a:gd name="T6" fmla="*/ 30 w 36"/>
                  <a:gd name="T7" fmla="*/ 104 h 113"/>
                  <a:gd name="T8" fmla="*/ 28 w 36"/>
                  <a:gd name="T9" fmla="*/ 113 h 113"/>
                  <a:gd name="T10" fmla="*/ 11 w 36"/>
                  <a:gd name="T11" fmla="*/ 107 h 113"/>
                  <a:gd name="T12" fmla="*/ 17 w 36"/>
                  <a:gd name="T13" fmla="*/ 80 h 113"/>
                  <a:gd name="T14" fmla="*/ 17 w 36"/>
                  <a:gd name="T15" fmla="*/ 53 h 113"/>
                  <a:gd name="T16" fmla="*/ 12 w 36"/>
                  <a:gd name="T17" fmla="*/ 25 h 113"/>
                  <a:gd name="T18" fmla="*/ 0 w 36"/>
                  <a:gd name="T19" fmla="*/ 0 h 113"/>
                  <a:gd name="T20" fmla="*/ 19 w 36"/>
                  <a:gd name="T21" fmla="*/ 11 h 113"/>
                  <a:gd name="T22" fmla="*/ 29 w 36"/>
                  <a:gd name="T23" fmla="*/ 28 h 113"/>
                  <a:gd name="T24" fmla="*/ 34 w 36"/>
                  <a:gd name="T25" fmla="*/ 49 h 113"/>
                  <a:gd name="T26" fmla="*/ 36 w 36"/>
                  <a:gd name="T2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13">
                    <a:moveTo>
                      <a:pt x="36" y="70"/>
                    </a:moveTo>
                    <a:lnTo>
                      <a:pt x="36" y="80"/>
                    </a:lnTo>
                    <a:lnTo>
                      <a:pt x="33" y="92"/>
                    </a:lnTo>
                    <a:lnTo>
                      <a:pt x="30" y="104"/>
                    </a:lnTo>
                    <a:lnTo>
                      <a:pt x="28" y="113"/>
                    </a:lnTo>
                    <a:lnTo>
                      <a:pt x="11" y="107"/>
                    </a:lnTo>
                    <a:lnTo>
                      <a:pt x="17" y="80"/>
                    </a:lnTo>
                    <a:lnTo>
                      <a:pt x="17" y="53"/>
                    </a:lnTo>
                    <a:lnTo>
                      <a:pt x="12" y="25"/>
                    </a:lnTo>
                    <a:lnTo>
                      <a:pt x="0" y="0"/>
                    </a:lnTo>
                    <a:lnTo>
                      <a:pt x="19" y="11"/>
                    </a:lnTo>
                    <a:lnTo>
                      <a:pt x="29" y="28"/>
                    </a:lnTo>
                    <a:lnTo>
                      <a:pt x="34" y="49"/>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68D367CD-ABA7-42AC-A83E-CEAEE1C76E4D}"/>
                  </a:ext>
                </a:extLst>
              </p:cNvPr>
              <p:cNvSpPr>
                <a:spLocks/>
              </p:cNvSpPr>
              <p:nvPr/>
            </p:nvSpPr>
            <p:spPr bwMode="auto">
              <a:xfrm>
                <a:off x="806" y="249"/>
                <a:ext cx="5" cy="9"/>
              </a:xfrm>
              <a:custGeom>
                <a:avLst/>
                <a:gdLst>
                  <a:gd name="T0" fmla="*/ 21 w 21"/>
                  <a:gd name="T1" fmla="*/ 25 h 38"/>
                  <a:gd name="T2" fmla="*/ 12 w 21"/>
                  <a:gd name="T3" fmla="*/ 37 h 38"/>
                  <a:gd name="T4" fmla="*/ 9 w 21"/>
                  <a:gd name="T5" fmla="*/ 38 h 38"/>
                  <a:gd name="T6" fmla="*/ 7 w 21"/>
                  <a:gd name="T7" fmla="*/ 28 h 38"/>
                  <a:gd name="T8" fmla="*/ 4 w 21"/>
                  <a:gd name="T9" fmla="*/ 14 h 38"/>
                  <a:gd name="T10" fmla="*/ 0 w 21"/>
                  <a:gd name="T11" fmla="*/ 3 h 38"/>
                  <a:gd name="T12" fmla="*/ 9 w 21"/>
                  <a:gd name="T13" fmla="*/ 0 h 38"/>
                  <a:gd name="T14" fmla="*/ 16 w 21"/>
                  <a:gd name="T15" fmla="*/ 6 h 38"/>
                  <a:gd name="T16" fmla="*/ 20 w 21"/>
                  <a:gd name="T17" fmla="*/ 17 h 38"/>
                  <a:gd name="T18" fmla="*/ 21 w 21"/>
                  <a:gd name="T1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8">
                    <a:moveTo>
                      <a:pt x="21" y="25"/>
                    </a:moveTo>
                    <a:lnTo>
                      <a:pt x="12" y="37"/>
                    </a:lnTo>
                    <a:lnTo>
                      <a:pt x="9" y="38"/>
                    </a:lnTo>
                    <a:lnTo>
                      <a:pt x="7" y="28"/>
                    </a:lnTo>
                    <a:lnTo>
                      <a:pt x="4" y="14"/>
                    </a:lnTo>
                    <a:lnTo>
                      <a:pt x="0" y="3"/>
                    </a:lnTo>
                    <a:lnTo>
                      <a:pt x="9" y="0"/>
                    </a:lnTo>
                    <a:lnTo>
                      <a:pt x="16" y="6"/>
                    </a:lnTo>
                    <a:lnTo>
                      <a:pt x="20" y="17"/>
                    </a:lnTo>
                    <a:lnTo>
                      <a:pt x="2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88F1FED1-7DC6-4C89-9EFF-73EE15E14D2F}"/>
                  </a:ext>
                </a:extLst>
              </p:cNvPr>
              <p:cNvSpPr>
                <a:spLocks/>
              </p:cNvSpPr>
              <p:nvPr/>
            </p:nvSpPr>
            <p:spPr bwMode="auto">
              <a:xfrm>
                <a:off x="684" y="250"/>
                <a:ext cx="16" cy="15"/>
              </a:xfrm>
              <a:custGeom>
                <a:avLst/>
                <a:gdLst>
                  <a:gd name="T0" fmla="*/ 61 w 65"/>
                  <a:gd name="T1" fmla="*/ 31 h 63"/>
                  <a:gd name="T2" fmla="*/ 64 w 65"/>
                  <a:gd name="T3" fmla="*/ 39 h 63"/>
                  <a:gd name="T4" fmla="*/ 65 w 65"/>
                  <a:gd name="T5" fmla="*/ 48 h 63"/>
                  <a:gd name="T6" fmla="*/ 64 w 65"/>
                  <a:gd name="T7" fmla="*/ 56 h 63"/>
                  <a:gd name="T8" fmla="*/ 61 w 65"/>
                  <a:gd name="T9" fmla="*/ 63 h 63"/>
                  <a:gd name="T10" fmla="*/ 51 w 65"/>
                  <a:gd name="T11" fmla="*/ 60 h 63"/>
                  <a:gd name="T12" fmla="*/ 47 w 65"/>
                  <a:gd name="T13" fmla="*/ 53 h 63"/>
                  <a:gd name="T14" fmla="*/ 45 w 65"/>
                  <a:gd name="T15" fmla="*/ 43 h 63"/>
                  <a:gd name="T16" fmla="*/ 39 w 65"/>
                  <a:gd name="T17" fmla="*/ 34 h 63"/>
                  <a:gd name="T18" fmla="*/ 34 w 65"/>
                  <a:gd name="T19" fmla="*/ 29 h 63"/>
                  <a:gd name="T20" fmla="*/ 28 w 65"/>
                  <a:gd name="T21" fmla="*/ 25 h 63"/>
                  <a:gd name="T22" fmla="*/ 22 w 65"/>
                  <a:gd name="T23" fmla="*/ 22 h 63"/>
                  <a:gd name="T24" fmla="*/ 16 w 65"/>
                  <a:gd name="T25" fmla="*/ 18 h 63"/>
                  <a:gd name="T26" fmla="*/ 11 w 65"/>
                  <a:gd name="T27" fmla="*/ 14 h 63"/>
                  <a:gd name="T28" fmla="*/ 5 w 65"/>
                  <a:gd name="T29" fmla="*/ 10 h 63"/>
                  <a:gd name="T30" fmla="*/ 1 w 65"/>
                  <a:gd name="T31" fmla="*/ 5 h 63"/>
                  <a:gd name="T32" fmla="*/ 0 w 65"/>
                  <a:gd name="T33" fmla="*/ 0 h 63"/>
                  <a:gd name="T34" fmla="*/ 11 w 65"/>
                  <a:gd name="T35" fmla="*/ 0 h 63"/>
                  <a:gd name="T36" fmla="*/ 20 w 65"/>
                  <a:gd name="T37" fmla="*/ 1 h 63"/>
                  <a:gd name="T38" fmla="*/ 28 w 65"/>
                  <a:gd name="T39" fmla="*/ 3 h 63"/>
                  <a:gd name="T40" fmla="*/ 37 w 65"/>
                  <a:gd name="T41" fmla="*/ 8 h 63"/>
                  <a:gd name="T42" fmla="*/ 43 w 65"/>
                  <a:gd name="T43" fmla="*/ 12 h 63"/>
                  <a:gd name="T44" fmla="*/ 50 w 65"/>
                  <a:gd name="T45" fmla="*/ 18 h 63"/>
                  <a:gd name="T46" fmla="*/ 56 w 65"/>
                  <a:gd name="T47" fmla="*/ 24 h 63"/>
                  <a:gd name="T48" fmla="*/ 61 w 65"/>
                  <a:gd name="T4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63">
                    <a:moveTo>
                      <a:pt x="61" y="31"/>
                    </a:moveTo>
                    <a:lnTo>
                      <a:pt x="64" y="39"/>
                    </a:lnTo>
                    <a:lnTo>
                      <a:pt x="65" y="48"/>
                    </a:lnTo>
                    <a:lnTo>
                      <a:pt x="64" y="56"/>
                    </a:lnTo>
                    <a:lnTo>
                      <a:pt x="61" y="63"/>
                    </a:lnTo>
                    <a:lnTo>
                      <a:pt x="51" y="60"/>
                    </a:lnTo>
                    <a:lnTo>
                      <a:pt x="47" y="53"/>
                    </a:lnTo>
                    <a:lnTo>
                      <a:pt x="45" y="43"/>
                    </a:lnTo>
                    <a:lnTo>
                      <a:pt x="39" y="34"/>
                    </a:lnTo>
                    <a:lnTo>
                      <a:pt x="34" y="29"/>
                    </a:lnTo>
                    <a:lnTo>
                      <a:pt x="28" y="25"/>
                    </a:lnTo>
                    <a:lnTo>
                      <a:pt x="22" y="22"/>
                    </a:lnTo>
                    <a:lnTo>
                      <a:pt x="16" y="18"/>
                    </a:lnTo>
                    <a:lnTo>
                      <a:pt x="11" y="14"/>
                    </a:lnTo>
                    <a:lnTo>
                      <a:pt x="5" y="10"/>
                    </a:lnTo>
                    <a:lnTo>
                      <a:pt x="1" y="5"/>
                    </a:lnTo>
                    <a:lnTo>
                      <a:pt x="0" y="0"/>
                    </a:lnTo>
                    <a:lnTo>
                      <a:pt x="11" y="0"/>
                    </a:lnTo>
                    <a:lnTo>
                      <a:pt x="20" y="1"/>
                    </a:lnTo>
                    <a:lnTo>
                      <a:pt x="28" y="3"/>
                    </a:lnTo>
                    <a:lnTo>
                      <a:pt x="37" y="8"/>
                    </a:lnTo>
                    <a:lnTo>
                      <a:pt x="43" y="12"/>
                    </a:lnTo>
                    <a:lnTo>
                      <a:pt x="50" y="18"/>
                    </a:lnTo>
                    <a:lnTo>
                      <a:pt x="56" y="24"/>
                    </a:lnTo>
                    <a:lnTo>
                      <a:pt x="6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A5EBF8C5-5677-42FC-A0B5-4313E58924C6}"/>
                  </a:ext>
                </a:extLst>
              </p:cNvPr>
              <p:cNvSpPr>
                <a:spLocks/>
              </p:cNvSpPr>
              <p:nvPr/>
            </p:nvSpPr>
            <p:spPr bwMode="auto">
              <a:xfrm>
                <a:off x="788" y="277"/>
                <a:ext cx="22" cy="31"/>
              </a:xfrm>
              <a:custGeom>
                <a:avLst/>
                <a:gdLst>
                  <a:gd name="T0" fmla="*/ 60 w 90"/>
                  <a:gd name="T1" fmla="*/ 51 h 126"/>
                  <a:gd name="T2" fmla="*/ 56 w 90"/>
                  <a:gd name="T3" fmla="*/ 61 h 126"/>
                  <a:gd name="T4" fmla="*/ 49 w 90"/>
                  <a:gd name="T5" fmla="*/ 72 h 126"/>
                  <a:gd name="T6" fmla="*/ 44 w 90"/>
                  <a:gd name="T7" fmla="*/ 83 h 126"/>
                  <a:gd name="T8" fmla="*/ 43 w 90"/>
                  <a:gd name="T9" fmla="*/ 94 h 126"/>
                  <a:gd name="T10" fmla="*/ 49 w 90"/>
                  <a:gd name="T11" fmla="*/ 89 h 126"/>
                  <a:gd name="T12" fmla="*/ 54 w 90"/>
                  <a:gd name="T13" fmla="*/ 85 h 126"/>
                  <a:gd name="T14" fmla="*/ 58 w 90"/>
                  <a:gd name="T15" fmla="*/ 79 h 126"/>
                  <a:gd name="T16" fmla="*/ 61 w 90"/>
                  <a:gd name="T17" fmla="*/ 73 h 126"/>
                  <a:gd name="T18" fmla="*/ 65 w 90"/>
                  <a:gd name="T19" fmla="*/ 68 h 126"/>
                  <a:gd name="T20" fmla="*/ 69 w 90"/>
                  <a:gd name="T21" fmla="*/ 65 h 126"/>
                  <a:gd name="T22" fmla="*/ 74 w 90"/>
                  <a:gd name="T23" fmla="*/ 62 h 126"/>
                  <a:gd name="T24" fmla="*/ 82 w 90"/>
                  <a:gd name="T25" fmla="*/ 62 h 126"/>
                  <a:gd name="T26" fmla="*/ 88 w 90"/>
                  <a:gd name="T27" fmla="*/ 78 h 126"/>
                  <a:gd name="T28" fmla="*/ 90 w 90"/>
                  <a:gd name="T29" fmla="*/ 94 h 126"/>
                  <a:gd name="T30" fmla="*/ 87 w 90"/>
                  <a:gd name="T31" fmla="*/ 110 h 126"/>
                  <a:gd name="T32" fmla="*/ 79 w 90"/>
                  <a:gd name="T33" fmla="*/ 126 h 126"/>
                  <a:gd name="T34" fmla="*/ 70 w 90"/>
                  <a:gd name="T35" fmla="*/ 126 h 126"/>
                  <a:gd name="T36" fmla="*/ 66 w 90"/>
                  <a:gd name="T37" fmla="*/ 100 h 126"/>
                  <a:gd name="T38" fmla="*/ 58 w 90"/>
                  <a:gd name="T39" fmla="*/ 103 h 126"/>
                  <a:gd name="T40" fmla="*/ 52 w 90"/>
                  <a:gd name="T41" fmla="*/ 108 h 126"/>
                  <a:gd name="T42" fmla="*/ 44 w 90"/>
                  <a:gd name="T43" fmla="*/ 114 h 126"/>
                  <a:gd name="T44" fmla="*/ 36 w 90"/>
                  <a:gd name="T45" fmla="*/ 118 h 126"/>
                  <a:gd name="T46" fmla="*/ 27 w 90"/>
                  <a:gd name="T47" fmla="*/ 122 h 126"/>
                  <a:gd name="T48" fmla="*/ 19 w 90"/>
                  <a:gd name="T49" fmla="*/ 124 h 126"/>
                  <a:gd name="T50" fmla="*/ 10 w 90"/>
                  <a:gd name="T51" fmla="*/ 124 h 126"/>
                  <a:gd name="T52" fmla="*/ 0 w 90"/>
                  <a:gd name="T53" fmla="*/ 122 h 126"/>
                  <a:gd name="T54" fmla="*/ 6 w 90"/>
                  <a:gd name="T55" fmla="*/ 108 h 126"/>
                  <a:gd name="T56" fmla="*/ 14 w 90"/>
                  <a:gd name="T57" fmla="*/ 94 h 126"/>
                  <a:gd name="T58" fmla="*/ 23 w 90"/>
                  <a:gd name="T59" fmla="*/ 80 h 126"/>
                  <a:gd name="T60" fmla="*/ 32 w 90"/>
                  <a:gd name="T61" fmla="*/ 65 h 126"/>
                  <a:gd name="T62" fmla="*/ 40 w 90"/>
                  <a:gd name="T63" fmla="*/ 49 h 126"/>
                  <a:gd name="T64" fmla="*/ 45 w 90"/>
                  <a:gd name="T65" fmla="*/ 34 h 126"/>
                  <a:gd name="T66" fmla="*/ 48 w 90"/>
                  <a:gd name="T67" fmla="*/ 18 h 126"/>
                  <a:gd name="T68" fmla="*/ 47 w 90"/>
                  <a:gd name="T69" fmla="*/ 0 h 126"/>
                  <a:gd name="T70" fmla="*/ 60 w 90"/>
                  <a:gd name="T71" fmla="*/ 7 h 126"/>
                  <a:gd name="T72" fmla="*/ 64 w 90"/>
                  <a:gd name="T73" fmla="*/ 20 h 126"/>
                  <a:gd name="T74" fmla="*/ 62 w 90"/>
                  <a:gd name="T75" fmla="*/ 37 h 126"/>
                  <a:gd name="T76" fmla="*/ 60 w 90"/>
                  <a:gd name="T7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126">
                    <a:moveTo>
                      <a:pt x="60" y="51"/>
                    </a:moveTo>
                    <a:lnTo>
                      <a:pt x="56" y="61"/>
                    </a:lnTo>
                    <a:lnTo>
                      <a:pt x="49" y="72"/>
                    </a:lnTo>
                    <a:lnTo>
                      <a:pt x="44" y="83"/>
                    </a:lnTo>
                    <a:lnTo>
                      <a:pt x="43" y="94"/>
                    </a:lnTo>
                    <a:lnTo>
                      <a:pt x="49" y="89"/>
                    </a:lnTo>
                    <a:lnTo>
                      <a:pt x="54" y="85"/>
                    </a:lnTo>
                    <a:lnTo>
                      <a:pt x="58" y="79"/>
                    </a:lnTo>
                    <a:lnTo>
                      <a:pt x="61" y="73"/>
                    </a:lnTo>
                    <a:lnTo>
                      <a:pt x="65" y="68"/>
                    </a:lnTo>
                    <a:lnTo>
                      <a:pt x="69" y="65"/>
                    </a:lnTo>
                    <a:lnTo>
                      <a:pt x="74" y="62"/>
                    </a:lnTo>
                    <a:lnTo>
                      <a:pt x="82" y="62"/>
                    </a:lnTo>
                    <a:lnTo>
                      <a:pt x="88" y="78"/>
                    </a:lnTo>
                    <a:lnTo>
                      <a:pt x="90" y="94"/>
                    </a:lnTo>
                    <a:lnTo>
                      <a:pt x="87" y="110"/>
                    </a:lnTo>
                    <a:lnTo>
                      <a:pt x="79" y="126"/>
                    </a:lnTo>
                    <a:lnTo>
                      <a:pt x="70" y="126"/>
                    </a:lnTo>
                    <a:lnTo>
                      <a:pt x="66" y="100"/>
                    </a:lnTo>
                    <a:lnTo>
                      <a:pt x="58" y="103"/>
                    </a:lnTo>
                    <a:lnTo>
                      <a:pt x="52" y="108"/>
                    </a:lnTo>
                    <a:lnTo>
                      <a:pt x="44" y="114"/>
                    </a:lnTo>
                    <a:lnTo>
                      <a:pt x="36" y="118"/>
                    </a:lnTo>
                    <a:lnTo>
                      <a:pt x="27" y="122"/>
                    </a:lnTo>
                    <a:lnTo>
                      <a:pt x="19" y="124"/>
                    </a:lnTo>
                    <a:lnTo>
                      <a:pt x="10" y="124"/>
                    </a:lnTo>
                    <a:lnTo>
                      <a:pt x="0" y="122"/>
                    </a:lnTo>
                    <a:lnTo>
                      <a:pt x="6" y="108"/>
                    </a:lnTo>
                    <a:lnTo>
                      <a:pt x="14" y="94"/>
                    </a:lnTo>
                    <a:lnTo>
                      <a:pt x="23" y="80"/>
                    </a:lnTo>
                    <a:lnTo>
                      <a:pt x="32" y="65"/>
                    </a:lnTo>
                    <a:lnTo>
                      <a:pt x="40" y="49"/>
                    </a:lnTo>
                    <a:lnTo>
                      <a:pt x="45" y="34"/>
                    </a:lnTo>
                    <a:lnTo>
                      <a:pt x="48" y="18"/>
                    </a:lnTo>
                    <a:lnTo>
                      <a:pt x="47" y="0"/>
                    </a:lnTo>
                    <a:lnTo>
                      <a:pt x="60" y="7"/>
                    </a:lnTo>
                    <a:lnTo>
                      <a:pt x="64" y="20"/>
                    </a:lnTo>
                    <a:lnTo>
                      <a:pt x="62" y="37"/>
                    </a:lnTo>
                    <a:lnTo>
                      <a:pt x="6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305BDC76-07E6-49BB-A975-79FD613A5027}"/>
                  </a:ext>
                </a:extLst>
              </p:cNvPr>
              <p:cNvSpPr>
                <a:spLocks/>
              </p:cNvSpPr>
              <p:nvPr/>
            </p:nvSpPr>
            <p:spPr bwMode="auto">
              <a:xfrm>
                <a:off x="738" y="286"/>
                <a:ext cx="16" cy="20"/>
              </a:xfrm>
              <a:custGeom>
                <a:avLst/>
                <a:gdLst>
                  <a:gd name="T0" fmla="*/ 30 w 62"/>
                  <a:gd name="T1" fmla="*/ 44 h 81"/>
                  <a:gd name="T2" fmla="*/ 39 w 62"/>
                  <a:gd name="T3" fmla="*/ 53 h 81"/>
                  <a:gd name="T4" fmla="*/ 49 w 62"/>
                  <a:gd name="T5" fmla="*/ 60 h 81"/>
                  <a:gd name="T6" fmla="*/ 58 w 62"/>
                  <a:gd name="T7" fmla="*/ 67 h 81"/>
                  <a:gd name="T8" fmla="*/ 62 w 62"/>
                  <a:gd name="T9" fmla="*/ 76 h 81"/>
                  <a:gd name="T10" fmla="*/ 52 w 62"/>
                  <a:gd name="T11" fmla="*/ 81 h 81"/>
                  <a:gd name="T12" fmla="*/ 41 w 62"/>
                  <a:gd name="T13" fmla="*/ 74 h 81"/>
                  <a:gd name="T14" fmla="*/ 30 w 62"/>
                  <a:gd name="T15" fmla="*/ 66 h 81"/>
                  <a:gd name="T16" fmla="*/ 22 w 62"/>
                  <a:gd name="T17" fmla="*/ 57 h 81"/>
                  <a:gd name="T18" fmla="*/ 15 w 62"/>
                  <a:gd name="T19" fmla="*/ 47 h 81"/>
                  <a:gd name="T20" fmla="*/ 9 w 62"/>
                  <a:gd name="T21" fmla="*/ 37 h 81"/>
                  <a:gd name="T22" fmla="*/ 4 w 62"/>
                  <a:gd name="T23" fmla="*/ 25 h 81"/>
                  <a:gd name="T24" fmla="*/ 2 w 62"/>
                  <a:gd name="T25" fmla="*/ 13 h 81"/>
                  <a:gd name="T26" fmla="*/ 0 w 62"/>
                  <a:gd name="T27" fmla="*/ 0 h 81"/>
                  <a:gd name="T28" fmla="*/ 15 w 62"/>
                  <a:gd name="T29" fmla="*/ 6 h 81"/>
                  <a:gd name="T30" fmla="*/ 20 w 62"/>
                  <a:gd name="T31" fmla="*/ 18 h 81"/>
                  <a:gd name="T32" fmla="*/ 22 w 62"/>
                  <a:gd name="T33" fmla="*/ 32 h 81"/>
                  <a:gd name="T34" fmla="*/ 30 w 62"/>
                  <a:gd name="T35" fmla="*/ 4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81">
                    <a:moveTo>
                      <a:pt x="30" y="44"/>
                    </a:moveTo>
                    <a:lnTo>
                      <a:pt x="39" y="53"/>
                    </a:lnTo>
                    <a:lnTo>
                      <a:pt x="49" y="60"/>
                    </a:lnTo>
                    <a:lnTo>
                      <a:pt x="58" y="67"/>
                    </a:lnTo>
                    <a:lnTo>
                      <a:pt x="62" y="76"/>
                    </a:lnTo>
                    <a:lnTo>
                      <a:pt x="52" y="81"/>
                    </a:lnTo>
                    <a:lnTo>
                      <a:pt x="41" y="74"/>
                    </a:lnTo>
                    <a:lnTo>
                      <a:pt x="30" y="66"/>
                    </a:lnTo>
                    <a:lnTo>
                      <a:pt x="22" y="57"/>
                    </a:lnTo>
                    <a:lnTo>
                      <a:pt x="15" y="47"/>
                    </a:lnTo>
                    <a:lnTo>
                      <a:pt x="9" y="37"/>
                    </a:lnTo>
                    <a:lnTo>
                      <a:pt x="4" y="25"/>
                    </a:lnTo>
                    <a:lnTo>
                      <a:pt x="2" y="13"/>
                    </a:lnTo>
                    <a:lnTo>
                      <a:pt x="0" y="0"/>
                    </a:lnTo>
                    <a:lnTo>
                      <a:pt x="15" y="6"/>
                    </a:lnTo>
                    <a:lnTo>
                      <a:pt x="20" y="18"/>
                    </a:lnTo>
                    <a:lnTo>
                      <a:pt x="22" y="32"/>
                    </a:lnTo>
                    <a:lnTo>
                      <a:pt x="3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7B9457D6-17D9-42B5-AE61-DF7217DCFAD1}"/>
                  </a:ext>
                </a:extLst>
              </p:cNvPr>
              <p:cNvSpPr>
                <a:spLocks/>
              </p:cNvSpPr>
              <p:nvPr/>
            </p:nvSpPr>
            <p:spPr bwMode="auto">
              <a:xfrm>
                <a:off x="746" y="286"/>
                <a:ext cx="8" cy="9"/>
              </a:xfrm>
              <a:custGeom>
                <a:avLst/>
                <a:gdLst>
                  <a:gd name="T0" fmla="*/ 31 w 31"/>
                  <a:gd name="T1" fmla="*/ 27 h 37"/>
                  <a:gd name="T2" fmla="*/ 31 w 31"/>
                  <a:gd name="T3" fmla="*/ 36 h 37"/>
                  <a:gd name="T4" fmla="*/ 21 w 31"/>
                  <a:gd name="T5" fmla="*/ 37 h 37"/>
                  <a:gd name="T6" fmla="*/ 12 w 31"/>
                  <a:gd name="T7" fmla="*/ 31 h 37"/>
                  <a:gd name="T8" fmla="*/ 5 w 31"/>
                  <a:gd name="T9" fmla="*/ 22 h 37"/>
                  <a:gd name="T10" fmla="*/ 0 w 31"/>
                  <a:gd name="T11" fmla="*/ 12 h 37"/>
                  <a:gd name="T12" fmla="*/ 0 w 31"/>
                  <a:gd name="T13" fmla="*/ 0 h 37"/>
                  <a:gd name="T14" fmla="*/ 10 w 31"/>
                  <a:gd name="T15" fmla="*/ 3 h 37"/>
                  <a:gd name="T16" fmla="*/ 16 w 31"/>
                  <a:gd name="T17" fmla="*/ 12 h 37"/>
                  <a:gd name="T18" fmla="*/ 21 w 31"/>
                  <a:gd name="T19" fmla="*/ 22 h 37"/>
                  <a:gd name="T20" fmla="*/ 31 w 31"/>
                  <a:gd name="T2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7">
                    <a:moveTo>
                      <a:pt x="31" y="27"/>
                    </a:moveTo>
                    <a:lnTo>
                      <a:pt x="31" y="36"/>
                    </a:lnTo>
                    <a:lnTo>
                      <a:pt x="21" y="37"/>
                    </a:lnTo>
                    <a:lnTo>
                      <a:pt x="12" y="31"/>
                    </a:lnTo>
                    <a:lnTo>
                      <a:pt x="5" y="22"/>
                    </a:lnTo>
                    <a:lnTo>
                      <a:pt x="0" y="12"/>
                    </a:lnTo>
                    <a:lnTo>
                      <a:pt x="0" y="0"/>
                    </a:lnTo>
                    <a:lnTo>
                      <a:pt x="10" y="3"/>
                    </a:lnTo>
                    <a:lnTo>
                      <a:pt x="16" y="12"/>
                    </a:lnTo>
                    <a:lnTo>
                      <a:pt x="21" y="22"/>
                    </a:lnTo>
                    <a:lnTo>
                      <a:pt x="3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137B771B-1861-47B2-8BF9-4360DCEDEA01}"/>
                  </a:ext>
                </a:extLst>
              </p:cNvPr>
              <p:cNvSpPr>
                <a:spLocks/>
              </p:cNvSpPr>
              <p:nvPr/>
            </p:nvSpPr>
            <p:spPr bwMode="auto">
              <a:xfrm>
                <a:off x="697" y="291"/>
                <a:ext cx="37" cy="46"/>
              </a:xfrm>
              <a:custGeom>
                <a:avLst/>
                <a:gdLst>
                  <a:gd name="T0" fmla="*/ 142 w 149"/>
                  <a:gd name="T1" fmla="*/ 49 h 185"/>
                  <a:gd name="T2" fmla="*/ 147 w 149"/>
                  <a:gd name="T3" fmla="*/ 66 h 185"/>
                  <a:gd name="T4" fmla="*/ 149 w 149"/>
                  <a:gd name="T5" fmla="*/ 83 h 185"/>
                  <a:gd name="T6" fmla="*/ 147 w 149"/>
                  <a:gd name="T7" fmla="*/ 99 h 185"/>
                  <a:gd name="T8" fmla="*/ 143 w 149"/>
                  <a:gd name="T9" fmla="*/ 115 h 185"/>
                  <a:gd name="T10" fmla="*/ 137 w 149"/>
                  <a:gd name="T11" fmla="*/ 131 h 185"/>
                  <a:gd name="T12" fmla="*/ 129 w 149"/>
                  <a:gd name="T13" fmla="*/ 146 h 185"/>
                  <a:gd name="T14" fmla="*/ 119 w 149"/>
                  <a:gd name="T15" fmla="*/ 160 h 185"/>
                  <a:gd name="T16" fmla="*/ 107 w 149"/>
                  <a:gd name="T17" fmla="*/ 173 h 185"/>
                  <a:gd name="T18" fmla="*/ 102 w 149"/>
                  <a:gd name="T19" fmla="*/ 175 h 185"/>
                  <a:gd name="T20" fmla="*/ 96 w 149"/>
                  <a:gd name="T21" fmla="*/ 177 h 185"/>
                  <a:gd name="T22" fmla="*/ 93 w 149"/>
                  <a:gd name="T23" fmla="*/ 180 h 185"/>
                  <a:gd name="T24" fmla="*/ 90 w 149"/>
                  <a:gd name="T25" fmla="*/ 182 h 185"/>
                  <a:gd name="T26" fmla="*/ 86 w 149"/>
                  <a:gd name="T27" fmla="*/ 184 h 185"/>
                  <a:gd name="T28" fmla="*/ 81 w 149"/>
                  <a:gd name="T29" fmla="*/ 185 h 185"/>
                  <a:gd name="T30" fmla="*/ 76 w 149"/>
                  <a:gd name="T31" fmla="*/ 185 h 185"/>
                  <a:gd name="T32" fmla="*/ 68 w 149"/>
                  <a:gd name="T33" fmla="*/ 184 h 185"/>
                  <a:gd name="T34" fmla="*/ 72 w 149"/>
                  <a:gd name="T35" fmla="*/ 174 h 185"/>
                  <a:gd name="T36" fmla="*/ 78 w 149"/>
                  <a:gd name="T37" fmla="*/ 163 h 185"/>
                  <a:gd name="T38" fmla="*/ 85 w 149"/>
                  <a:gd name="T39" fmla="*/ 154 h 185"/>
                  <a:gd name="T40" fmla="*/ 93 w 149"/>
                  <a:gd name="T41" fmla="*/ 145 h 185"/>
                  <a:gd name="T42" fmla="*/ 99 w 149"/>
                  <a:gd name="T43" fmla="*/ 135 h 185"/>
                  <a:gd name="T44" fmla="*/ 106 w 149"/>
                  <a:gd name="T45" fmla="*/ 125 h 185"/>
                  <a:gd name="T46" fmla="*/ 110 w 149"/>
                  <a:gd name="T47" fmla="*/ 114 h 185"/>
                  <a:gd name="T48" fmla="*/ 111 w 149"/>
                  <a:gd name="T49" fmla="*/ 102 h 185"/>
                  <a:gd name="T50" fmla="*/ 111 w 149"/>
                  <a:gd name="T51" fmla="*/ 90 h 185"/>
                  <a:gd name="T52" fmla="*/ 110 w 149"/>
                  <a:gd name="T53" fmla="*/ 77 h 185"/>
                  <a:gd name="T54" fmla="*/ 107 w 149"/>
                  <a:gd name="T55" fmla="*/ 64 h 185"/>
                  <a:gd name="T56" fmla="*/ 102 w 149"/>
                  <a:gd name="T57" fmla="*/ 53 h 185"/>
                  <a:gd name="T58" fmla="*/ 96 w 149"/>
                  <a:gd name="T59" fmla="*/ 45 h 185"/>
                  <a:gd name="T60" fmla="*/ 90 w 149"/>
                  <a:gd name="T61" fmla="*/ 38 h 185"/>
                  <a:gd name="T62" fmla="*/ 82 w 149"/>
                  <a:gd name="T63" fmla="*/ 33 h 185"/>
                  <a:gd name="T64" fmla="*/ 73 w 149"/>
                  <a:gd name="T65" fmla="*/ 31 h 185"/>
                  <a:gd name="T66" fmla="*/ 64 w 149"/>
                  <a:gd name="T67" fmla="*/ 30 h 185"/>
                  <a:gd name="T68" fmla="*/ 55 w 149"/>
                  <a:gd name="T69" fmla="*/ 31 h 185"/>
                  <a:gd name="T70" fmla="*/ 46 w 149"/>
                  <a:gd name="T71" fmla="*/ 33 h 185"/>
                  <a:gd name="T72" fmla="*/ 35 w 149"/>
                  <a:gd name="T73" fmla="*/ 37 h 185"/>
                  <a:gd name="T74" fmla="*/ 30 w 149"/>
                  <a:gd name="T75" fmla="*/ 42 h 185"/>
                  <a:gd name="T76" fmla="*/ 25 w 149"/>
                  <a:gd name="T77" fmla="*/ 47 h 185"/>
                  <a:gd name="T78" fmla="*/ 18 w 149"/>
                  <a:gd name="T79" fmla="*/ 52 h 185"/>
                  <a:gd name="T80" fmla="*/ 9 w 149"/>
                  <a:gd name="T81" fmla="*/ 54 h 185"/>
                  <a:gd name="T82" fmla="*/ 6 w 149"/>
                  <a:gd name="T83" fmla="*/ 51 h 185"/>
                  <a:gd name="T84" fmla="*/ 3 w 149"/>
                  <a:gd name="T85" fmla="*/ 47 h 185"/>
                  <a:gd name="T86" fmla="*/ 0 w 149"/>
                  <a:gd name="T87" fmla="*/ 45 h 185"/>
                  <a:gd name="T88" fmla="*/ 0 w 149"/>
                  <a:gd name="T89" fmla="*/ 40 h 185"/>
                  <a:gd name="T90" fmla="*/ 6 w 149"/>
                  <a:gd name="T91" fmla="*/ 36 h 185"/>
                  <a:gd name="T92" fmla="*/ 13 w 149"/>
                  <a:gd name="T93" fmla="*/ 29 h 185"/>
                  <a:gd name="T94" fmla="*/ 18 w 149"/>
                  <a:gd name="T95" fmla="*/ 22 h 185"/>
                  <a:gd name="T96" fmla="*/ 23 w 149"/>
                  <a:gd name="T97" fmla="*/ 15 h 185"/>
                  <a:gd name="T98" fmla="*/ 30 w 149"/>
                  <a:gd name="T99" fmla="*/ 8 h 185"/>
                  <a:gd name="T100" fmla="*/ 36 w 149"/>
                  <a:gd name="T101" fmla="*/ 3 h 185"/>
                  <a:gd name="T102" fmla="*/ 44 w 149"/>
                  <a:gd name="T103" fmla="*/ 0 h 185"/>
                  <a:gd name="T104" fmla="*/ 55 w 149"/>
                  <a:gd name="T105" fmla="*/ 0 h 185"/>
                  <a:gd name="T106" fmla="*/ 69 w 149"/>
                  <a:gd name="T107" fmla="*/ 0 h 185"/>
                  <a:gd name="T108" fmla="*/ 82 w 149"/>
                  <a:gd name="T109" fmla="*/ 2 h 185"/>
                  <a:gd name="T110" fmla="*/ 94 w 149"/>
                  <a:gd name="T111" fmla="*/ 7 h 185"/>
                  <a:gd name="T112" fmla="*/ 106 w 149"/>
                  <a:gd name="T113" fmla="*/ 12 h 185"/>
                  <a:gd name="T114" fmla="*/ 116 w 149"/>
                  <a:gd name="T115" fmla="*/ 19 h 185"/>
                  <a:gd name="T116" fmla="*/ 126 w 149"/>
                  <a:gd name="T117" fmla="*/ 29 h 185"/>
                  <a:gd name="T118" fmla="*/ 134 w 149"/>
                  <a:gd name="T119" fmla="*/ 38 h 185"/>
                  <a:gd name="T120" fmla="*/ 142 w 149"/>
                  <a:gd name="T121" fmla="*/ 4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85">
                    <a:moveTo>
                      <a:pt x="142" y="49"/>
                    </a:moveTo>
                    <a:lnTo>
                      <a:pt x="147" y="66"/>
                    </a:lnTo>
                    <a:lnTo>
                      <a:pt x="149" y="83"/>
                    </a:lnTo>
                    <a:lnTo>
                      <a:pt x="147" y="99"/>
                    </a:lnTo>
                    <a:lnTo>
                      <a:pt x="143" y="115"/>
                    </a:lnTo>
                    <a:lnTo>
                      <a:pt x="137" y="131"/>
                    </a:lnTo>
                    <a:lnTo>
                      <a:pt x="129" y="146"/>
                    </a:lnTo>
                    <a:lnTo>
                      <a:pt x="119" y="160"/>
                    </a:lnTo>
                    <a:lnTo>
                      <a:pt x="107" y="173"/>
                    </a:lnTo>
                    <a:lnTo>
                      <a:pt x="102" y="175"/>
                    </a:lnTo>
                    <a:lnTo>
                      <a:pt x="96" y="177"/>
                    </a:lnTo>
                    <a:lnTo>
                      <a:pt x="93" y="180"/>
                    </a:lnTo>
                    <a:lnTo>
                      <a:pt x="90" y="182"/>
                    </a:lnTo>
                    <a:lnTo>
                      <a:pt x="86" y="184"/>
                    </a:lnTo>
                    <a:lnTo>
                      <a:pt x="81" y="185"/>
                    </a:lnTo>
                    <a:lnTo>
                      <a:pt x="76" y="185"/>
                    </a:lnTo>
                    <a:lnTo>
                      <a:pt x="68" y="184"/>
                    </a:lnTo>
                    <a:lnTo>
                      <a:pt x="72" y="174"/>
                    </a:lnTo>
                    <a:lnTo>
                      <a:pt x="78" y="163"/>
                    </a:lnTo>
                    <a:lnTo>
                      <a:pt x="85" y="154"/>
                    </a:lnTo>
                    <a:lnTo>
                      <a:pt x="93" y="145"/>
                    </a:lnTo>
                    <a:lnTo>
                      <a:pt x="99" y="135"/>
                    </a:lnTo>
                    <a:lnTo>
                      <a:pt x="106" y="125"/>
                    </a:lnTo>
                    <a:lnTo>
                      <a:pt x="110" y="114"/>
                    </a:lnTo>
                    <a:lnTo>
                      <a:pt x="111" y="102"/>
                    </a:lnTo>
                    <a:lnTo>
                      <a:pt x="111" y="90"/>
                    </a:lnTo>
                    <a:lnTo>
                      <a:pt x="110" y="77"/>
                    </a:lnTo>
                    <a:lnTo>
                      <a:pt x="107" y="64"/>
                    </a:lnTo>
                    <a:lnTo>
                      <a:pt x="102" y="53"/>
                    </a:lnTo>
                    <a:lnTo>
                      <a:pt x="96" y="45"/>
                    </a:lnTo>
                    <a:lnTo>
                      <a:pt x="90" y="38"/>
                    </a:lnTo>
                    <a:lnTo>
                      <a:pt x="82" y="33"/>
                    </a:lnTo>
                    <a:lnTo>
                      <a:pt x="73" y="31"/>
                    </a:lnTo>
                    <a:lnTo>
                      <a:pt x="64" y="30"/>
                    </a:lnTo>
                    <a:lnTo>
                      <a:pt x="55" y="31"/>
                    </a:lnTo>
                    <a:lnTo>
                      <a:pt x="46" y="33"/>
                    </a:lnTo>
                    <a:lnTo>
                      <a:pt x="35" y="37"/>
                    </a:lnTo>
                    <a:lnTo>
                      <a:pt x="30" y="42"/>
                    </a:lnTo>
                    <a:lnTo>
                      <a:pt x="25" y="47"/>
                    </a:lnTo>
                    <a:lnTo>
                      <a:pt x="18" y="52"/>
                    </a:lnTo>
                    <a:lnTo>
                      <a:pt x="9" y="54"/>
                    </a:lnTo>
                    <a:lnTo>
                      <a:pt x="6" y="51"/>
                    </a:lnTo>
                    <a:lnTo>
                      <a:pt x="3" y="47"/>
                    </a:lnTo>
                    <a:lnTo>
                      <a:pt x="0" y="45"/>
                    </a:lnTo>
                    <a:lnTo>
                      <a:pt x="0" y="40"/>
                    </a:lnTo>
                    <a:lnTo>
                      <a:pt x="6" y="36"/>
                    </a:lnTo>
                    <a:lnTo>
                      <a:pt x="13" y="29"/>
                    </a:lnTo>
                    <a:lnTo>
                      <a:pt x="18" y="22"/>
                    </a:lnTo>
                    <a:lnTo>
                      <a:pt x="23" y="15"/>
                    </a:lnTo>
                    <a:lnTo>
                      <a:pt x="30" y="8"/>
                    </a:lnTo>
                    <a:lnTo>
                      <a:pt x="36" y="3"/>
                    </a:lnTo>
                    <a:lnTo>
                      <a:pt x="44" y="0"/>
                    </a:lnTo>
                    <a:lnTo>
                      <a:pt x="55" y="0"/>
                    </a:lnTo>
                    <a:lnTo>
                      <a:pt x="69" y="0"/>
                    </a:lnTo>
                    <a:lnTo>
                      <a:pt x="82" y="2"/>
                    </a:lnTo>
                    <a:lnTo>
                      <a:pt x="94" y="7"/>
                    </a:lnTo>
                    <a:lnTo>
                      <a:pt x="106" y="12"/>
                    </a:lnTo>
                    <a:lnTo>
                      <a:pt x="116" y="19"/>
                    </a:lnTo>
                    <a:lnTo>
                      <a:pt x="126" y="29"/>
                    </a:lnTo>
                    <a:lnTo>
                      <a:pt x="134" y="38"/>
                    </a:lnTo>
                    <a:lnTo>
                      <a:pt x="14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BBCF6643-F860-4955-8210-B38F1AA619A5}"/>
                  </a:ext>
                </a:extLst>
              </p:cNvPr>
              <p:cNvSpPr>
                <a:spLocks/>
              </p:cNvSpPr>
              <p:nvPr/>
            </p:nvSpPr>
            <p:spPr bwMode="auto">
              <a:xfrm>
                <a:off x="759" y="297"/>
                <a:ext cx="28" cy="35"/>
              </a:xfrm>
              <a:custGeom>
                <a:avLst/>
                <a:gdLst>
                  <a:gd name="T0" fmla="*/ 54 w 113"/>
                  <a:gd name="T1" fmla="*/ 75 h 139"/>
                  <a:gd name="T2" fmla="*/ 57 w 113"/>
                  <a:gd name="T3" fmla="*/ 69 h 139"/>
                  <a:gd name="T4" fmla="*/ 61 w 113"/>
                  <a:gd name="T5" fmla="*/ 62 h 139"/>
                  <a:gd name="T6" fmla="*/ 64 w 113"/>
                  <a:gd name="T7" fmla="*/ 59 h 139"/>
                  <a:gd name="T8" fmla="*/ 74 w 113"/>
                  <a:gd name="T9" fmla="*/ 59 h 139"/>
                  <a:gd name="T10" fmla="*/ 81 w 113"/>
                  <a:gd name="T11" fmla="*/ 70 h 139"/>
                  <a:gd name="T12" fmla="*/ 84 w 113"/>
                  <a:gd name="T13" fmla="*/ 83 h 139"/>
                  <a:gd name="T14" fmla="*/ 83 w 113"/>
                  <a:gd name="T15" fmla="*/ 96 h 139"/>
                  <a:gd name="T16" fmla="*/ 87 w 113"/>
                  <a:gd name="T17" fmla="*/ 110 h 139"/>
                  <a:gd name="T18" fmla="*/ 91 w 113"/>
                  <a:gd name="T19" fmla="*/ 103 h 139"/>
                  <a:gd name="T20" fmla="*/ 97 w 113"/>
                  <a:gd name="T21" fmla="*/ 96 h 139"/>
                  <a:gd name="T22" fmla="*/ 104 w 113"/>
                  <a:gd name="T23" fmla="*/ 94 h 139"/>
                  <a:gd name="T24" fmla="*/ 111 w 113"/>
                  <a:gd name="T25" fmla="*/ 96 h 139"/>
                  <a:gd name="T26" fmla="*/ 113 w 113"/>
                  <a:gd name="T27" fmla="*/ 102 h 139"/>
                  <a:gd name="T28" fmla="*/ 111 w 113"/>
                  <a:gd name="T29" fmla="*/ 108 h 139"/>
                  <a:gd name="T30" fmla="*/ 109 w 113"/>
                  <a:gd name="T31" fmla="*/ 114 h 139"/>
                  <a:gd name="T32" fmla="*/ 104 w 113"/>
                  <a:gd name="T33" fmla="*/ 118 h 139"/>
                  <a:gd name="T34" fmla="*/ 98 w 113"/>
                  <a:gd name="T35" fmla="*/ 123 h 139"/>
                  <a:gd name="T36" fmla="*/ 92 w 113"/>
                  <a:gd name="T37" fmla="*/ 128 h 139"/>
                  <a:gd name="T38" fmla="*/ 85 w 113"/>
                  <a:gd name="T39" fmla="*/ 131 h 139"/>
                  <a:gd name="T40" fmla="*/ 80 w 113"/>
                  <a:gd name="T41" fmla="*/ 136 h 139"/>
                  <a:gd name="T42" fmla="*/ 77 w 113"/>
                  <a:gd name="T43" fmla="*/ 137 h 139"/>
                  <a:gd name="T44" fmla="*/ 72 w 113"/>
                  <a:gd name="T45" fmla="*/ 138 h 139"/>
                  <a:gd name="T46" fmla="*/ 67 w 113"/>
                  <a:gd name="T47" fmla="*/ 139 h 139"/>
                  <a:gd name="T48" fmla="*/ 61 w 113"/>
                  <a:gd name="T49" fmla="*/ 139 h 139"/>
                  <a:gd name="T50" fmla="*/ 54 w 113"/>
                  <a:gd name="T51" fmla="*/ 132 h 139"/>
                  <a:gd name="T52" fmla="*/ 55 w 113"/>
                  <a:gd name="T53" fmla="*/ 123 h 139"/>
                  <a:gd name="T54" fmla="*/ 59 w 113"/>
                  <a:gd name="T55" fmla="*/ 115 h 139"/>
                  <a:gd name="T56" fmla="*/ 58 w 113"/>
                  <a:gd name="T57" fmla="*/ 107 h 139"/>
                  <a:gd name="T58" fmla="*/ 51 w 113"/>
                  <a:gd name="T59" fmla="*/ 109 h 139"/>
                  <a:gd name="T60" fmla="*/ 44 w 113"/>
                  <a:gd name="T61" fmla="*/ 114 h 139"/>
                  <a:gd name="T62" fmla="*/ 36 w 113"/>
                  <a:gd name="T63" fmla="*/ 120 h 139"/>
                  <a:gd name="T64" fmla="*/ 28 w 113"/>
                  <a:gd name="T65" fmla="*/ 124 h 139"/>
                  <a:gd name="T66" fmla="*/ 21 w 113"/>
                  <a:gd name="T67" fmla="*/ 129 h 139"/>
                  <a:gd name="T68" fmla="*/ 14 w 113"/>
                  <a:gd name="T69" fmla="*/ 131 h 139"/>
                  <a:gd name="T70" fmla="*/ 7 w 113"/>
                  <a:gd name="T71" fmla="*/ 131 h 139"/>
                  <a:gd name="T72" fmla="*/ 0 w 113"/>
                  <a:gd name="T73" fmla="*/ 125 h 139"/>
                  <a:gd name="T74" fmla="*/ 16 w 113"/>
                  <a:gd name="T75" fmla="*/ 96 h 139"/>
                  <a:gd name="T76" fmla="*/ 27 w 113"/>
                  <a:gd name="T77" fmla="*/ 65 h 139"/>
                  <a:gd name="T78" fmla="*/ 32 w 113"/>
                  <a:gd name="T79" fmla="*/ 32 h 139"/>
                  <a:gd name="T80" fmla="*/ 28 w 113"/>
                  <a:gd name="T81" fmla="*/ 0 h 139"/>
                  <a:gd name="T82" fmla="*/ 45 w 113"/>
                  <a:gd name="T83" fmla="*/ 13 h 139"/>
                  <a:gd name="T84" fmla="*/ 51 w 113"/>
                  <a:gd name="T85" fmla="*/ 33 h 139"/>
                  <a:gd name="T86" fmla="*/ 51 w 113"/>
                  <a:gd name="T87" fmla="*/ 55 h 139"/>
                  <a:gd name="T88" fmla="*/ 54 w 113"/>
                  <a:gd name="T89" fmla="*/ 7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 h="139">
                    <a:moveTo>
                      <a:pt x="54" y="75"/>
                    </a:moveTo>
                    <a:lnTo>
                      <a:pt x="57" y="69"/>
                    </a:lnTo>
                    <a:lnTo>
                      <a:pt x="61" y="62"/>
                    </a:lnTo>
                    <a:lnTo>
                      <a:pt x="64" y="59"/>
                    </a:lnTo>
                    <a:lnTo>
                      <a:pt x="74" y="59"/>
                    </a:lnTo>
                    <a:lnTo>
                      <a:pt x="81" y="70"/>
                    </a:lnTo>
                    <a:lnTo>
                      <a:pt x="84" y="83"/>
                    </a:lnTo>
                    <a:lnTo>
                      <a:pt x="83" y="96"/>
                    </a:lnTo>
                    <a:lnTo>
                      <a:pt x="87" y="110"/>
                    </a:lnTo>
                    <a:lnTo>
                      <a:pt x="91" y="103"/>
                    </a:lnTo>
                    <a:lnTo>
                      <a:pt x="97" y="96"/>
                    </a:lnTo>
                    <a:lnTo>
                      <a:pt x="104" y="94"/>
                    </a:lnTo>
                    <a:lnTo>
                      <a:pt x="111" y="96"/>
                    </a:lnTo>
                    <a:lnTo>
                      <a:pt x="113" y="102"/>
                    </a:lnTo>
                    <a:lnTo>
                      <a:pt x="111" y="108"/>
                    </a:lnTo>
                    <a:lnTo>
                      <a:pt x="109" y="114"/>
                    </a:lnTo>
                    <a:lnTo>
                      <a:pt x="104" y="118"/>
                    </a:lnTo>
                    <a:lnTo>
                      <a:pt x="98" y="123"/>
                    </a:lnTo>
                    <a:lnTo>
                      <a:pt x="92" y="128"/>
                    </a:lnTo>
                    <a:lnTo>
                      <a:pt x="85" y="131"/>
                    </a:lnTo>
                    <a:lnTo>
                      <a:pt x="80" y="136"/>
                    </a:lnTo>
                    <a:lnTo>
                      <a:pt x="77" y="137"/>
                    </a:lnTo>
                    <a:lnTo>
                      <a:pt x="72" y="138"/>
                    </a:lnTo>
                    <a:lnTo>
                      <a:pt x="67" y="139"/>
                    </a:lnTo>
                    <a:lnTo>
                      <a:pt x="61" y="139"/>
                    </a:lnTo>
                    <a:lnTo>
                      <a:pt x="54" y="132"/>
                    </a:lnTo>
                    <a:lnTo>
                      <a:pt x="55" y="123"/>
                    </a:lnTo>
                    <a:lnTo>
                      <a:pt x="59" y="115"/>
                    </a:lnTo>
                    <a:lnTo>
                      <a:pt x="58" y="107"/>
                    </a:lnTo>
                    <a:lnTo>
                      <a:pt x="51" y="109"/>
                    </a:lnTo>
                    <a:lnTo>
                      <a:pt x="44" y="114"/>
                    </a:lnTo>
                    <a:lnTo>
                      <a:pt x="36" y="120"/>
                    </a:lnTo>
                    <a:lnTo>
                      <a:pt x="28" y="124"/>
                    </a:lnTo>
                    <a:lnTo>
                      <a:pt x="21" y="129"/>
                    </a:lnTo>
                    <a:lnTo>
                      <a:pt x="14" y="131"/>
                    </a:lnTo>
                    <a:lnTo>
                      <a:pt x="7" y="131"/>
                    </a:lnTo>
                    <a:lnTo>
                      <a:pt x="0" y="125"/>
                    </a:lnTo>
                    <a:lnTo>
                      <a:pt x="16" y="96"/>
                    </a:lnTo>
                    <a:lnTo>
                      <a:pt x="27" y="65"/>
                    </a:lnTo>
                    <a:lnTo>
                      <a:pt x="32" y="32"/>
                    </a:lnTo>
                    <a:lnTo>
                      <a:pt x="28" y="0"/>
                    </a:lnTo>
                    <a:lnTo>
                      <a:pt x="45" y="13"/>
                    </a:lnTo>
                    <a:lnTo>
                      <a:pt x="51" y="33"/>
                    </a:lnTo>
                    <a:lnTo>
                      <a:pt x="51" y="55"/>
                    </a:lnTo>
                    <a:lnTo>
                      <a:pt x="54"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42861D19-0149-4358-BBED-9336EE12724B}"/>
                  </a:ext>
                </a:extLst>
              </p:cNvPr>
              <p:cNvSpPr>
                <a:spLocks/>
              </p:cNvSpPr>
              <p:nvPr/>
            </p:nvSpPr>
            <p:spPr bwMode="auto">
              <a:xfrm>
                <a:off x="742" y="306"/>
                <a:ext cx="7" cy="6"/>
              </a:xfrm>
              <a:custGeom>
                <a:avLst/>
                <a:gdLst>
                  <a:gd name="T0" fmla="*/ 27 w 27"/>
                  <a:gd name="T1" fmla="*/ 12 h 25"/>
                  <a:gd name="T2" fmla="*/ 27 w 27"/>
                  <a:gd name="T3" fmla="*/ 25 h 25"/>
                  <a:gd name="T4" fmla="*/ 18 w 27"/>
                  <a:gd name="T5" fmla="*/ 20 h 25"/>
                  <a:gd name="T6" fmla="*/ 6 w 27"/>
                  <a:gd name="T7" fmla="*/ 14 h 25"/>
                  <a:gd name="T8" fmla="*/ 0 w 27"/>
                  <a:gd name="T9" fmla="*/ 8 h 25"/>
                  <a:gd name="T10" fmla="*/ 0 w 27"/>
                  <a:gd name="T11" fmla="*/ 0 h 25"/>
                  <a:gd name="T12" fmla="*/ 9 w 27"/>
                  <a:gd name="T13" fmla="*/ 0 h 25"/>
                  <a:gd name="T14" fmla="*/ 16 w 27"/>
                  <a:gd name="T15" fmla="*/ 2 h 25"/>
                  <a:gd name="T16" fmla="*/ 22 w 27"/>
                  <a:gd name="T17" fmla="*/ 7 h 25"/>
                  <a:gd name="T18" fmla="*/ 27 w 27"/>
                  <a:gd name="T19"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5">
                    <a:moveTo>
                      <a:pt x="27" y="12"/>
                    </a:moveTo>
                    <a:lnTo>
                      <a:pt x="27" y="25"/>
                    </a:lnTo>
                    <a:lnTo>
                      <a:pt x="18" y="20"/>
                    </a:lnTo>
                    <a:lnTo>
                      <a:pt x="6" y="14"/>
                    </a:lnTo>
                    <a:lnTo>
                      <a:pt x="0" y="8"/>
                    </a:lnTo>
                    <a:lnTo>
                      <a:pt x="0" y="0"/>
                    </a:lnTo>
                    <a:lnTo>
                      <a:pt x="9" y="0"/>
                    </a:lnTo>
                    <a:lnTo>
                      <a:pt x="16" y="2"/>
                    </a:lnTo>
                    <a:lnTo>
                      <a:pt x="22" y="7"/>
                    </a:lnTo>
                    <a:lnTo>
                      <a:pt x="2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9F8F4E19-D60A-4DD6-837C-3FCA815A23A0}"/>
                  </a:ext>
                </a:extLst>
              </p:cNvPr>
              <p:cNvSpPr>
                <a:spLocks/>
              </p:cNvSpPr>
              <p:nvPr/>
            </p:nvSpPr>
            <p:spPr bwMode="auto">
              <a:xfrm>
                <a:off x="703" y="308"/>
                <a:ext cx="13" cy="17"/>
              </a:xfrm>
              <a:custGeom>
                <a:avLst/>
                <a:gdLst>
                  <a:gd name="T0" fmla="*/ 49 w 49"/>
                  <a:gd name="T1" fmla="*/ 5 h 70"/>
                  <a:gd name="T2" fmla="*/ 48 w 49"/>
                  <a:gd name="T3" fmla="*/ 14 h 70"/>
                  <a:gd name="T4" fmla="*/ 43 w 49"/>
                  <a:gd name="T5" fmla="*/ 21 h 70"/>
                  <a:gd name="T6" fmla="*/ 35 w 49"/>
                  <a:gd name="T7" fmla="*/ 27 h 70"/>
                  <a:gd name="T8" fmla="*/ 30 w 49"/>
                  <a:gd name="T9" fmla="*/ 34 h 70"/>
                  <a:gd name="T10" fmla="*/ 31 w 49"/>
                  <a:gd name="T11" fmla="*/ 39 h 70"/>
                  <a:gd name="T12" fmla="*/ 36 w 49"/>
                  <a:gd name="T13" fmla="*/ 40 h 70"/>
                  <a:gd name="T14" fmla="*/ 43 w 49"/>
                  <a:gd name="T15" fmla="*/ 40 h 70"/>
                  <a:gd name="T16" fmla="*/ 47 w 49"/>
                  <a:gd name="T17" fmla="*/ 42 h 70"/>
                  <a:gd name="T18" fmla="*/ 49 w 49"/>
                  <a:gd name="T19" fmla="*/ 49 h 70"/>
                  <a:gd name="T20" fmla="*/ 48 w 49"/>
                  <a:gd name="T21" fmla="*/ 56 h 70"/>
                  <a:gd name="T22" fmla="*/ 45 w 49"/>
                  <a:gd name="T23" fmla="*/ 63 h 70"/>
                  <a:gd name="T24" fmla="*/ 40 w 49"/>
                  <a:gd name="T25" fmla="*/ 69 h 70"/>
                  <a:gd name="T26" fmla="*/ 34 w 49"/>
                  <a:gd name="T27" fmla="*/ 70 h 70"/>
                  <a:gd name="T28" fmla="*/ 27 w 49"/>
                  <a:gd name="T29" fmla="*/ 70 h 70"/>
                  <a:gd name="T30" fmla="*/ 22 w 49"/>
                  <a:gd name="T31" fmla="*/ 69 h 70"/>
                  <a:gd name="T32" fmla="*/ 17 w 49"/>
                  <a:gd name="T33" fmla="*/ 67 h 70"/>
                  <a:gd name="T34" fmla="*/ 11 w 49"/>
                  <a:gd name="T35" fmla="*/ 65 h 70"/>
                  <a:gd name="T36" fmla="*/ 8 w 49"/>
                  <a:gd name="T37" fmla="*/ 62 h 70"/>
                  <a:gd name="T38" fmla="*/ 4 w 49"/>
                  <a:gd name="T39" fmla="*/ 59 h 70"/>
                  <a:gd name="T40" fmla="*/ 1 w 49"/>
                  <a:gd name="T41" fmla="*/ 55 h 70"/>
                  <a:gd name="T42" fmla="*/ 0 w 49"/>
                  <a:gd name="T43" fmla="*/ 42 h 70"/>
                  <a:gd name="T44" fmla="*/ 4 w 49"/>
                  <a:gd name="T45" fmla="*/ 32 h 70"/>
                  <a:gd name="T46" fmla="*/ 9 w 49"/>
                  <a:gd name="T47" fmla="*/ 21 h 70"/>
                  <a:gd name="T48" fmla="*/ 17 w 49"/>
                  <a:gd name="T49" fmla="*/ 12 h 70"/>
                  <a:gd name="T50" fmla="*/ 23 w 49"/>
                  <a:gd name="T51" fmla="*/ 5 h 70"/>
                  <a:gd name="T52" fmla="*/ 34 w 49"/>
                  <a:gd name="T53" fmla="*/ 0 h 70"/>
                  <a:gd name="T54" fmla="*/ 43 w 49"/>
                  <a:gd name="T55" fmla="*/ 0 h 70"/>
                  <a:gd name="T56" fmla="*/ 49 w 49"/>
                  <a:gd name="T57"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70">
                    <a:moveTo>
                      <a:pt x="49" y="5"/>
                    </a:moveTo>
                    <a:lnTo>
                      <a:pt x="48" y="14"/>
                    </a:lnTo>
                    <a:lnTo>
                      <a:pt x="43" y="21"/>
                    </a:lnTo>
                    <a:lnTo>
                      <a:pt x="35" y="27"/>
                    </a:lnTo>
                    <a:lnTo>
                      <a:pt x="30" y="34"/>
                    </a:lnTo>
                    <a:lnTo>
                      <a:pt x="31" y="39"/>
                    </a:lnTo>
                    <a:lnTo>
                      <a:pt x="36" y="40"/>
                    </a:lnTo>
                    <a:lnTo>
                      <a:pt x="43" y="40"/>
                    </a:lnTo>
                    <a:lnTo>
                      <a:pt x="47" y="42"/>
                    </a:lnTo>
                    <a:lnTo>
                      <a:pt x="49" y="49"/>
                    </a:lnTo>
                    <a:lnTo>
                      <a:pt x="48" y="56"/>
                    </a:lnTo>
                    <a:lnTo>
                      <a:pt x="45" y="63"/>
                    </a:lnTo>
                    <a:lnTo>
                      <a:pt x="40" y="69"/>
                    </a:lnTo>
                    <a:lnTo>
                      <a:pt x="34" y="70"/>
                    </a:lnTo>
                    <a:lnTo>
                      <a:pt x="27" y="70"/>
                    </a:lnTo>
                    <a:lnTo>
                      <a:pt x="22" y="69"/>
                    </a:lnTo>
                    <a:lnTo>
                      <a:pt x="17" y="67"/>
                    </a:lnTo>
                    <a:lnTo>
                      <a:pt x="11" y="65"/>
                    </a:lnTo>
                    <a:lnTo>
                      <a:pt x="8" y="62"/>
                    </a:lnTo>
                    <a:lnTo>
                      <a:pt x="4" y="59"/>
                    </a:lnTo>
                    <a:lnTo>
                      <a:pt x="1" y="55"/>
                    </a:lnTo>
                    <a:lnTo>
                      <a:pt x="0" y="42"/>
                    </a:lnTo>
                    <a:lnTo>
                      <a:pt x="4" y="32"/>
                    </a:lnTo>
                    <a:lnTo>
                      <a:pt x="9" y="21"/>
                    </a:lnTo>
                    <a:lnTo>
                      <a:pt x="17" y="12"/>
                    </a:lnTo>
                    <a:lnTo>
                      <a:pt x="23" y="5"/>
                    </a:lnTo>
                    <a:lnTo>
                      <a:pt x="34" y="0"/>
                    </a:lnTo>
                    <a:lnTo>
                      <a:pt x="43" y="0"/>
                    </a:lnTo>
                    <a:lnTo>
                      <a:pt x="4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E75CE4EC-133E-4988-B70F-DD1F7E98B2E8}"/>
                  </a:ext>
                </a:extLst>
              </p:cNvPr>
              <p:cNvSpPr>
                <a:spLocks/>
              </p:cNvSpPr>
              <p:nvPr/>
            </p:nvSpPr>
            <p:spPr bwMode="auto">
              <a:xfrm>
                <a:off x="548" y="373"/>
                <a:ext cx="72" cy="18"/>
              </a:xfrm>
              <a:custGeom>
                <a:avLst/>
                <a:gdLst>
                  <a:gd name="T0" fmla="*/ 174 w 290"/>
                  <a:gd name="T1" fmla="*/ 73 h 73"/>
                  <a:gd name="T2" fmla="*/ 0 w 290"/>
                  <a:gd name="T3" fmla="*/ 58 h 73"/>
                  <a:gd name="T4" fmla="*/ 20 w 290"/>
                  <a:gd name="T5" fmla="*/ 49 h 73"/>
                  <a:gd name="T6" fmla="*/ 41 w 290"/>
                  <a:gd name="T7" fmla="*/ 42 h 73"/>
                  <a:gd name="T8" fmla="*/ 60 w 290"/>
                  <a:gd name="T9" fmla="*/ 35 h 73"/>
                  <a:gd name="T10" fmla="*/ 81 w 290"/>
                  <a:gd name="T11" fmla="*/ 28 h 73"/>
                  <a:gd name="T12" fmla="*/ 102 w 290"/>
                  <a:gd name="T13" fmla="*/ 23 h 73"/>
                  <a:gd name="T14" fmla="*/ 123 w 290"/>
                  <a:gd name="T15" fmla="*/ 16 h 73"/>
                  <a:gd name="T16" fmla="*/ 144 w 290"/>
                  <a:gd name="T17" fmla="*/ 9 h 73"/>
                  <a:gd name="T18" fmla="*/ 165 w 290"/>
                  <a:gd name="T19" fmla="*/ 0 h 73"/>
                  <a:gd name="T20" fmla="*/ 290 w 290"/>
                  <a:gd name="T21" fmla="*/ 17 h 73"/>
                  <a:gd name="T22" fmla="*/ 174 w 290"/>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73">
                    <a:moveTo>
                      <a:pt x="174" y="73"/>
                    </a:moveTo>
                    <a:lnTo>
                      <a:pt x="0" y="58"/>
                    </a:lnTo>
                    <a:lnTo>
                      <a:pt x="20" y="49"/>
                    </a:lnTo>
                    <a:lnTo>
                      <a:pt x="41" y="42"/>
                    </a:lnTo>
                    <a:lnTo>
                      <a:pt x="60" y="35"/>
                    </a:lnTo>
                    <a:lnTo>
                      <a:pt x="81" y="28"/>
                    </a:lnTo>
                    <a:lnTo>
                      <a:pt x="102" y="23"/>
                    </a:lnTo>
                    <a:lnTo>
                      <a:pt x="123" y="16"/>
                    </a:lnTo>
                    <a:lnTo>
                      <a:pt x="144" y="9"/>
                    </a:lnTo>
                    <a:lnTo>
                      <a:pt x="165" y="0"/>
                    </a:lnTo>
                    <a:lnTo>
                      <a:pt x="290" y="17"/>
                    </a:lnTo>
                    <a:lnTo>
                      <a:pt x="174" y="73"/>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23C800AB-E371-4AFA-AF77-AA77060CA663}"/>
                  </a:ext>
                </a:extLst>
              </p:cNvPr>
              <p:cNvSpPr>
                <a:spLocks/>
              </p:cNvSpPr>
              <p:nvPr/>
            </p:nvSpPr>
            <p:spPr bwMode="auto">
              <a:xfrm>
                <a:off x="574" y="381"/>
                <a:ext cx="301" cy="225"/>
              </a:xfrm>
              <a:custGeom>
                <a:avLst/>
                <a:gdLst>
                  <a:gd name="T0" fmla="*/ 856 w 1205"/>
                  <a:gd name="T1" fmla="*/ 69 h 901"/>
                  <a:gd name="T2" fmla="*/ 873 w 1205"/>
                  <a:gd name="T3" fmla="*/ 78 h 901"/>
                  <a:gd name="T4" fmla="*/ 895 w 1205"/>
                  <a:gd name="T5" fmla="*/ 62 h 901"/>
                  <a:gd name="T6" fmla="*/ 913 w 1205"/>
                  <a:gd name="T7" fmla="*/ 43 h 901"/>
                  <a:gd name="T8" fmla="*/ 978 w 1205"/>
                  <a:gd name="T9" fmla="*/ 60 h 901"/>
                  <a:gd name="T10" fmla="*/ 1064 w 1205"/>
                  <a:gd name="T11" fmla="*/ 118 h 901"/>
                  <a:gd name="T12" fmla="*/ 1119 w 1205"/>
                  <a:gd name="T13" fmla="*/ 198 h 901"/>
                  <a:gd name="T14" fmla="*/ 1153 w 1205"/>
                  <a:gd name="T15" fmla="*/ 314 h 901"/>
                  <a:gd name="T16" fmla="*/ 1183 w 1205"/>
                  <a:gd name="T17" fmla="*/ 432 h 901"/>
                  <a:gd name="T18" fmla="*/ 1199 w 1205"/>
                  <a:gd name="T19" fmla="*/ 514 h 901"/>
                  <a:gd name="T20" fmla="*/ 1180 w 1205"/>
                  <a:gd name="T21" fmla="*/ 535 h 901"/>
                  <a:gd name="T22" fmla="*/ 1161 w 1205"/>
                  <a:gd name="T23" fmla="*/ 553 h 901"/>
                  <a:gd name="T24" fmla="*/ 1143 w 1205"/>
                  <a:gd name="T25" fmla="*/ 502 h 901"/>
                  <a:gd name="T26" fmla="*/ 1118 w 1205"/>
                  <a:gd name="T27" fmla="*/ 415 h 901"/>
                  <a:gd name="T28" fmla="*/ 1103 w 1205"/>
                  <a:gd name="T29" fmla="*/ 371 h 901"/>
                  <a:gd name="T30" fmla="*/ 1122 w 1205"/>
                  <a:gd name="T31" fmla="*/ 732 h 901"/>
                  <a:gd name="T32" fmla="*/ 1115 w 1205"/>
                  <a:gd name="T33" fmla="*/ 837 h 901"/>
                  <a:gd name="T34" fmla="*/ 1038 w 1205"/>
                  <a:gd name="T35" fmla="*/ 857 h 901"/>
                  <a:gd name="T36" fmla="*/ 959 w 1205"/>
                  <a:gd name="T37" fmla="*/ 860 h 901"/>
                  <a:gd name="T38" fmla="*/ 876 w 1205"/>
                  <a:gd name="T39" fmla="*/ 856 h 901"/>
                  <a:gd name="T40" fmla="*/ 796 w 1205"/>
                  <a:gd name="T41" fmla="*/ 854 h 901"/>
                  <a:gd name="T42" fmla="*/ 716 w 1205"/>
                  <a:gd name="T43" fmla="*/ 866 h 901"/>
                  <a:gd name="T44" fmla="*/ 640 w 1205"/>
                  <a:gd name="T45" fmla="*/ 884 h 901"/>
                  <a:gd name="T46" fmla="*/ 569 w 1205"/>
                  <a:gd name="T47" fmla="*/ 871 h 901"/>
                  <a:gd name="T48" fmla="*/ 496 w 1205"/>
                  <a:gd name="T49" fmla="*/ 881 h 901"/>
                  <a:gd name="T50" fmla="*/ 437 w 1205"/>
                  <a:gd name="T51" fmla="*/ 895 h 901"/>
                  <a:gd name="T52" fmla="*/ 377 w 1205"/>
                  <a:gd name="T53" fmla="*/ 888 h 901"/>
                  <a:gd name="T54" fmla="*/ 323 w 1205"/>
                  <a:gd name="T55" fmla="*/ 898 h 901"/>
                  <a:gd name="T56" fmla="*/ 301 w 1205"/>
                  <a:gd name="T57" fmla="*/ 901 h 901"/>
                  <a:gd name="T58" fmla="*/ 289 w 1205"/>
                  <a:gd name="T59" fmla="*/ 899 h 901"/>
                  <a:gd name="T60" fmla="*/ 274 w 1205"/>
                  <a:gd name="T61" fmla="*/ 652 h 901"/>
                  <a:gd name="T62" fmla="*/ 267 w 1205"/>
                  <a:gd name="T63" fmla="*/ 529 h 901"/>
                  <a:gd name="T64" fmla="*/ 246 w 1205"/>
                  <a:gd name="T65" fmla="*/ 415 h 901"/>
                  <a:gd name="T66" fmla="*/ 223 w 1205"/>
                  <a:gd name="T67" fmla="*/ 373 h 901"/>
                  <a:gd name="T68" fmla="*/ 216 w 1205"/>
                  <a:gd name="T69" fmla="*/ 397 h 901"/>
                  <a:gd name="T70" fmla="*/ 222 w 1205"/>
                  <a:gd name="T71" fmla="*/ 625 h 901"/>
                  <a:gd name="T72" fmla="*/ 177 w 1205"/>
                  <a:gd name="T73" fmla="*/ 614 h 901"/>
                  <a:gd name="T74" fmla="*/ 124 w 1205"/>
                  <a:gd name="T75" fmla="*/ 581 h 901"/>
                  <a:gd name="T76" fmla="*/ 69 w 1205"/>
                  <a:gd name="T77" fmla="*/ 538 h 901"/>
                  <a:gd name="T78" fmla="*/ 25 w 1205"/>
                  <a:gd name="T79" fmla="*/ 493 h 901"/>
                  <a:gd name="T80" fmla="*/ 1 w 1205"/>
                  <a:gd name="T81" fmla="*/ 459 h 901"/>
                  <a:gd name="T82" fmla="*/ 40 w 1205"/>
                  <a:gd name="T83" fmla="*/ 373 h 901"/>
                  <a:gd name="T84" fmla="*/ 102 w 1205"/>
                  <a:gd name="T85" fmla="*/ 253 h 901"/>
                  <a:gd name="T86" fmla="*/ 206 w 1205"/>
                  <a:gd name="T87" fmla="*/ 159 h 901"/>
                  <a:gd name="T88" fmla="*/ 262 w 1205"/>
                  <a:gd name="T89" fmla="*/ 136 h 901"/>
                  <a:gd name="T90" fmla="*/ 318 w 1205"/>
                  <a:gd name="T91" fmla="*/ 117 h 901"/>
                  <a:gd name="T92" fmla="*/ 374 w 1205"/>
                  <a:gd name="T93" fmla="*/ 95 h 901"/>
                  <a:gd name="T94" fmla="*/ 429 w 1205"/>
                  <a:gd name="T95" fmla="*/ 74 h 901"/>
                  <a:gd name="T96" fmla="*/ 484 w 1205"/>
                  <a:gd name="T97" fmla="*/ 51 h 901"/>
                  <a:gd name="T98" fmla="*/ 526 w 1205"/>
                  <a:gd name="T99" fmla="*/ 58 h 901"/>
                  <a:gd name="T100" fmla="*/ 565 w 1205"/>
                  <a:gd name="T101" fmla="*/ 74 h 901"/>
                  <a:gd name="T102" fmla="*/ 608 w 1205"/>
                  <a:gd name="T103" fmla="*/ 85 h 901"/>
                  <a:gd name="T104" fmla="*/ 652 w 1205"/>
                  <a:gd name="T105" fmla="*/ 88 h 901"/>
                  <a:gd name="T106" fmla="*/ 696 w 1205"/>
                  <a:gd name="T107" fmla="*/ 85 h 901"/>
                  <a:gd name="T108" fmla="*/ 745 w 1205"/>
                  <a:gd name="T109" fmla="*/ 74 h 901"/>
                  <a:gd name="T110" fmla="*/ 802 w 1205"/>
                  <a:gd name="T111" fmla="*/ 51 h 901"/>
                  <a:gd name="T112" fmla="*/ 849 w 1205"/>
                  <a:gd name="T113" fmla="*/ 16 h 901"/>
                  <a:gd name="T114" fmla="*/ 876 w 1205"/>
                  <a:gd name="T115" fmla="*/ 2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5" h="901">
                    <a:moveTo>
                      <a:pt x="865" y="45"/>
                    </a:moveTo>
                    <a:lnTo>
                      <a:pt x="857" y="55"/>
                    </a:lnTo>
                    <a:lnTo>
                      <a:pt x="856" y="69"/>
                    </a:lnTo>
                    <a:lnTo>
                      <a:pt x="858" y="79"/>
                    </a:lnTo>
                    <a:lnTo>
                      <a:pt x="865" y="83"/>
                    </a:lnTo>
                    <a:lnTo>
                      <a:pt x="873" y="78"/>
                    </a:lnTo>
                    <a:lnTo>
                      <a:pt x="880" y="73"/>
                    </a:lnTo>
                    <a:lnTo>
                      <a:pt x="887" y="67"/>
                    </a:lnTo>
                    <a:lnTo>
                      <a:pt x="895" y="62"/>
                    </a:lnTo>
                    <a:lnTo>
                      <a:pt x="901" y="56"/>
                    </a:lnTo>
                    <a:lnTo>
                      <a:pt x="908" y="50"/>
                    </a:lnTo>
                    <a:lnTo>
                      <a:pt x="913" y="43"/>
                    </a:lnTo>
                    <a:lnTo>
                      <a:pt x="920" y="37"/>
                    </a:lnTo>
                    <a:lnTo>
                      <a:pt x="948" y="48"/>
                    </a:lnTo>
                    <a:lnTo>
                      <a:pt x="978" y="60"/>
                    </a:lnTo>
                    <a:lnTo>
                      <a:pt x="1008" y="77"/>
                    </a:lnTo>
                    <a:lnTo>
                      <a:pt x="1038" y="95"/>
                    </a:lnTo>
                    <a:lnTo>
                      <a:pt x="1064" y="118"/>
                    </a:lnTo>
                    <a:lnTo>
                      <a:pt x="1088" y="142"/>
                    </a:lnTo>
                    <a:lnTo>
                      <a:pt x="1106" y="169"/>
                    </a:lnTo>
                    <a:lnTo>
                      <a:pt x="1119" y="198"/>
                    </a:lnTo>
                    <a:lnTo>
                      <a:pt x="1132" y="237"/>
                    </a:lnTo>
                    <a:lnTo>
                      <a:pt x="1143" y="276"/>
                    </a:lnTo>
                    <a:lnTo>
                      <a:pt x="1153" y="314"/>
                    </a:lnTo>
                    <a:lnTo>
                      <a:pt x="1163" y="354"/>
                    </a:lnTo>
                    <a:lnTo>
                      <a:pt x="1173" y="393"/>
                    </a:lnTo>
                    <a:lnTo>
                      <a:pt x="1183" y="432"/>
                    </a:lnTo>
                    <a:lnTo>
                      <a:pt x="1193" y="471"/>
                    </a:lnTo>
                    <a:lnTo>
                      <a:pt x="1205" y="509"/>
                    </a:lnTo>
                    <a:lnTo>
                      <a:pt x="1199" y="514"/>
                    </a:lnTo>
                    <a:lnTo>
                      <a:pt x="1193" y="521"/>
                    </a:lnTo>
                    <a:lnTo>
                      <a:pt x="1187" y="528"/>
                    </a:lnTo>
                    <a:lnTo>
                      <a:pt x="1180" y="535"/>
                    </a:lnTo>
                    <a:lnTo>
                      <a:pt x="1175" y="542"/>
                    </a:lnTo>
                    <a:lnTo>
                      <a:pt x="1169" y="548"/>
                    </a:lnTo>
                    <a:lnTo>
                      <a:pt x="1161" y="553"/>
                    </a:lnTo>
                    <a:lnTo>
                      <a:pt x="1154" y="555"/>
                    </a:lnTo>
                    <a:lnTo>
                      <a:pt x="1150" y="531"/>
                    </a:lnTo>
                    <a:lnTo>
                      <a:pt x="1143" y="502"/>
                    </a:lnTo>
                    <a:lnTo>
                      <a:pt x="1135" y="472"/>
                    </a:lnTo>
                    <a:lnTo>
                      <a:pt x="1126" y="442"/>
                    </a:lnTo>
                    <a:lnTo>
                      <a:pt x="1118" y="415"/>
                    </a:lnTo>
                    <a:lnTo>
                      <a:pt x="1110" y="393"/>
                    </a:lnTo>
                    <a:lnTo>
                      <a:pt x="1105" y="377"/>
                    </a:lnTo>
                    <a:lnTo>
                      <a:pt x="1103" y="371"/>
                    </a:lnTo>
                    <a:lnTo>
                      <a:pt x="1097" y="438"/>
                    </a:lnTo>
                    <a:lnTo>
                      <a:pt x="1122" y="695"/>
                    </a:lnTo>
                    <a:lnTo>
                      <a:pt x="1122" y="732"/>
                    </a:lnTo>
                    <a:lnTo>
                      <a:pt x="1122" y="768"/>
                    </a:lnTo>
                    <a:lnTo>
                      <a:pt x="1120" y="802"/>
                    </a:lnTo>
                    <a:lnTo>
                      <a:pt x="1115" y="837"/>
                    </a:lnTo>
                    <a:lnTo>
                      <a:pt x="1090" y="846"/>
                    </a:lnTo>
                    <a:lnTo>
                      <a:pt x="1064" y="852"/>
                    </a:lnTo>
                    <a:lnTo>
                      <a:pt x="1038" y="857"/>
                    </a:lnTo>
                    <a:lnTo>
                      <a:pt x="1012" y="859"/>
                    </a:lnTo>
                    <a:lnTo>
                      <a:pt x="985" y="860"/>
                    </a:lnTo>
                    <a:lnTo>
                      <a:pt x="959" y="860"/>
                    </a:lnTo>
                    <a:lnTo>
                      <a:pt x="931" y="859"/>
                    </a:lnTo>
                    <a:lnTo>
                      <a:pt x="904" y="857"/>
                    </a:lnTo>
                    <a:lnTo>
                      <a:pt x="876" y="856"/>
                    </a:lnTo>
                    <a:lnTo>
                      <a:pt x="849" y="854"/>
                    </a:lnTo>
                    <a:lnTo>
                      <a:pt x="823" y="854"/>
                    </a:lnTo>
                    <a:lnTo>
                      <a:pt x="796" y="854"/>
                    </a:lnTo>
                    <a:lnTo>
                      <a:pt x="768" y="857"/>
                    </a:lnTo>
                    <a:lnTo>
                      <a:pt x="742" y="860"/>
                    </a:lnTo>
                    <a:lnTo>
                      <a:pt x="716" y="866"/>
                    </a:lnTo>
                    <a:lnTo>
                      <a:pt x="690" y="874"/>
                    </a:lnTo>
                    <a:lnTo>
                      <a:pt x="665" y="883"/>
                    </a:lnTo>
                    <a:lnTo>
                      <a:pt x="640" y="884"/>
                    </a:lnTo>
                    <a:lnTo>
                      <a:pt x="617" y="881"/>
                    </a:lnTo>
                    <a:lnTo>
                      <a:pt x="593" y="876"/>
                    </a:lnTo>
                    <a:lnTo>
                      <a:pt x="569" y="871"/>
                    </a:lnTo>
                    <a:lnTo>
                      <a:pt x="545" y="869"/>
                    </a:lnTo>
                    <a:lnTo>
                      <a:pt x="520" y="871"/>
                    </a:lnTo>
                    <a:lnTo>
                      <a:pt x="496" y="881"/>
                    </a:lnTo>
                    <a:lnTo>
                      <a:pt x="476" y="892"/>
                    </a:lnTo>
                    <a:lnTo>
                      <a:pt x="456" y="895"/>
                    </a:lnTo>
                    <a:lnTo>
                      <a:pt x="437" y="895"/>
                    </a:lnTo>
                    <a:lnTo>
                      <a:pt x="417" y="893"/>
                    </a:lnTo>
                    <a:lnTo>
                      <a:pt x="398" y="891"/>
                    </a:lnTo>
                    <a:lnTo>
                      <a:pt x="377" y="888"/>
                    </a:lnTo>
                    <a:lnTo>
                      <a:pt x="356" y="890"/>
                    </a:lnTo>
                    <a:lnTo>
                      <a:pt x="334" y="894"/>
                    </a:lnTo>
                    <a:lnTo>
                      <a:pt x="323" y="898"/>
                    </a:lnTo>
                    <a:lnTo>
                      <a:pt x="314" y="900"/>
                    </a:lnTo>
                    <a:lnTo>
                      <a:pt x="308" y="901"/>
                    </a:lnTo>
                    <a:lnTo>
                      <a:pt x="301" y="901"/>
                    </a:lnTo>
                    <a:lnTo>
                      <a:pt x="297" y="900"/>
                    </a:lnTo>
                    <a:lnTo>
                      <a:pt x="293" y="899"/>
                    </a:lnTo>
                    <a:lnTo>
                      <a:pt x="289" y="899"/>
                    </a:lnTo>
                    <a:lnTo>
                      <a:pt x="287" y="898"/>
                    </a:lnTo>
                    <a:lnTo>
                      <a:pt x="276" y="693"/>
                    </a:lnTo>
                    <a:lnTo>
                      <a:pt x="274" y="652"/>
                    </a:lnTo>
                    <a:lnTo>
                      <a:pt x="271" y="610"/>
                    </a:lnTo>
                    <a:lnTo>
                      <a:pt x="270" y="570"/>
                    </a:lnTo>
                    <a:lnTo>
                      <a:pt x="267" y="529"/>
                    </a:lnTo>
                    <a:lnTo>
                      <a:pt x="263" y="491"/>
                    </a:lnTo>
                    <a:lnTo>
                      <a:pt x="257" y="452"/>
                    </a:lnTo>
                    <a:lnTo>
                      <a:pt x="246" y="415"/>
                    </a:lnTo>
                    <a:lnTo>
                      <a:pt x="232" y="377"/>
                    </a:lnTo>
                    <a:lnTo>
                      <a:pt x="228" y="374"/>
                    </a:lnTo>
                    <a:lnTo>
                      <a:pt x="223" y="373"/>
                    </a:lnTo>
                    <a:lnTo>
                      <a:pt x="218" y="371"/>
                    </a:lnTo>
                    <a:lnTo>
                      <a:pt x="212" y="369"/>
                    </a:lnTo>
                    <a:lnTo>
                      <a:pt x="216" y="397"/>
                    </a:lnTo>
                    <a:lnTo>
                      <a:pt x="224" y="465"/>
                    </a:lnTo>
                    <a:lnTo>
                      <a:pt x="228" y="549"/>
                    </a:lnTo>
                    <a:lnTo>
                      <a:pt x="222" y="625"/>
                    </a:lnTo>
                    <a:lnTo>
                      <a:pt x="209" y="624"/>
                    </a:lnTo>
                    <a:lnTo>
                      <a:pt x="194" y="621"/>
                    </a:lnTo>
                    <a:lnTo>
                      <a:pt x="177" y="614"/>
                    </a:lnTo>
                    <a:lnTo>
                      <a:pt x="160" y="604"/>
                    </a:lnTo>
                    <a:lnTo>
                      <a:pt x="142" y="594"/>
                    </a:lnTo>
                    <a:lnTo>
                      <a:pt x="124" y="581"/>
                    </a:lnTo>
                    <a:lnTo>
                      <a:pt x="105" y="567"/>
                    </a:lnTo>
                    <a:lnTo>
                      <a:pt x="87" y="553"/>
                    </a:lnTo>
                    <a:lnTo>
                      <a:pt x="69" y="538"/>
                    </a:lnTo>
                    <a:lnTo>
                      <a:pt x="53" y="522"/>
                    </a:lnTo>
                    <a:lnTo>
                      <a:pt x="38" y="507"/>
                    </a:lnTo>
                    <a:lnTo>
                      <a:pt x="25" y="493"/>
                    </a:lnTo>
                    <a:lnTo>
                      <a:pt x="14" y="480"/>
                    </a:lnTo>
                    <a:lnTo>
                      <a:pt x="6" y="470"/>
                    </a:lnTo>
                    <a:lnTo>
                      <a:pt x="1" y="459"/>
                    </a:lnTo>
                    <a:lnTo>
                      <a:pt x="0" y="452"/>
                    </a:lnTo>
                    <a:lnTo>
                      <a:pt x="21" y="414"/>
                    </a:lnTo>
                    <a:lnTo>
                      <a:pt x="40" y="373"/>
                    </a:lnTo>
                    <a:lnTo>
                      <a:pt x="59" y="332"/>
                    </a:lnTo>
                    <a:lnTo>
                      <a:pt x="78" y="292"/>
                    </a:lnTo>
                    <a:lnTo>
                      <a:pt x="102" y="253"/>
                    </a:lnTo>
                    <a:lnTo>
                      <a:pt x="129" y="218"/>
                    </a:lnTo>
                    <a:lnTo>
                      <a:pt x="164" y="186"/>
                    </a:lnTo>
                    <a:lnTo>
                      <a:pt x="206" y="159"/>
                    </a:lnTo>
                    <a:lnTo>
                      <a:pt x="224" y="152"/>
                    </a:lnTo>
                    <a:lnTo>
                      <a:pt x="244" y="145"/>
                    </a:lnTo>
                    <a:lnTo>
                      <a:pt x="262" y="136"/>
                    </a:lnTo>
                    <a:lnTo>
                      <a:pt x="280" y="131"/>
                    </a:lnTo>
                    <a:lnTo>
                      <a:pt x="300" y="124"/>
                    </a:lnTo>
                    <a:lnTo>
                      <a:pt x="318" y="117"/>
                    </a:lnTo>
                    <a:lnTo>
                      <a:pt x="336" y="109"/>
                    </a:lnTo>
                    <a:lnTo>
                      <a:pt x="356" y="102"/>
                    </a:lnTo>
                    <a:lnTo>
                      <a:pt x="374" y="95"/>
                    </a:lnTo>
                    <a:lnTo>
                      <a:pt x="392" y="88"/>
                    </a:lnTo>
                    <a:lnTo>
                      <a:pt x="411" y="81"/>
                    </a:lnTo>
                    <a:lnTo>
                      <a:pt x="429" y="74"/>
                    </a:lnTo>
                    <a:lnTo>
                      <a:pt x="447" y="66"/>
                    </a:lnTo>
                    <a:lnTo>
                      <a:pt x="466" y="59"/>
                    </a:lnTo>
                    <a:lnTo>
                      <a:pt x="484" y="51"/>
                    </a:lnTo>
                    <a:lnTo>
                      <a:pt x="502" y="43"/>
                    </a:lnTo>
                    <a:lnTo>
                      <a:pt x="514" y="51"/>
                    </a:lnTo>
                    <a:lnTo>
                      <a:pt x="526" y="58"/>
                    </a:lnTo>
                    <a:lnTo>
                      <a:pt x="539" y="64"/>
                    </a:lnTo>
                    <a:lnTo>
                      <a:pt x="552" y="70"/>
                    </a:lnTo>
                    <a:lnTo>
                      <a:pt x="565" y="74"/>
                    </a:lnTo>
                    <a:lnTo>
                      <a:pt x="579" y="79"/>
                    </a:lnTo>
                    <a:lnTo>
                      <a:pt x="593" y="83"/>
                    </a:lnTo>
                    <a:lnTo>
                      <a:pt x="608" y="85"/>
                    </a:lnTo>
                    <a:lnTo>
                      <a:pt x="622" y="86"/>
                    </a:lnTo>
                    <a:lnTo>
                      <a:pt x="638" y="87"/>
                    </a:lnTo>
                    <a:lnTo>
                      <a:pt x="652" y="88"/>
                    </a:lnTo>
                    <a:lnTo>
                      <a:pt x="666" y="88"/>
                    </a:lnTo>
                    <a:lnTo>
                      <a:pt x="682" y="87"/>
                    </a:lnTo>
                    <a:lnTo>
                      <a:pt x="696" y="85"/>
                    </a:lnTo>
                    <a:lnTo>
                      <a:pt x="711" y="84"/>
                    </a:lnTo>
                    <a:lnTo>
                      <a:pt x="725" y="80"/>
                    </a:lnTo>
                    <a:lnTo>
                      <a:pt x="745" y="74"/>
                    </a:lnTo>
                    <a:lnTo>
                      <a:pt x="764" y="67"/>
                    </a:lnTo>
                    <a:lnTo>
                      <a:pt x="784" y="59"/>
                    </a:lnTo>
                    <a:lnTo>
                      <a:pt x="802" y="51"/>
                    </a:lnTo>
                    <a:lnTo>
                      <a:pt x="819" y="40"/>
                    </a:lnTo>
                    <a:lnTo>
                      <a:pt x="836" y="29"/>
                    </a:lnTo>
                    <a:lnTo>
                      <a:pt x="849" y="16"/>
                    </a:lnTo>
                    <a:lnTo>
                      <a:pt x="861" y="0"/>
                    </a:lnTo>
                    <a:lnTo>
                      <a:pt x="871" y="9"/>
                    </a:lnTo>
                    <a:lnTo>
                      <a:pt x="876" y="21"/>
                    </a:lnTo>
                    <a:lnTo>
                      <a:pt x="874" y="32"/>
                    </a:lnTo>
                    <a:lnTo>
                      <a:pt x="865" y="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id="{83CD2F23-680C-400C-A0F7-900E635C2FF5}"/>
                  </a:ext>
                </a:extLst>
              </p:cNvPr>
              <p:cNvSpPr>
                <a:spLocks/>
              </p:cNvSpPr>
              <p:nvPr/>
            </p:nvSpPr>
            <p:spPr bwMode="auto">
              <a:xfrm>
                <a:off x="592" y="381"/>
                <a:ext cx="35" cy="46"/>
              </a:xfrm>
              <a:custGeom>
                <a:avLst/>
                <a:gdLst>
                  <a:gd name="T0" fmla="*/ 140 w 140"/>
                  <a:gd name="T1" fmla="*/ 98 h 185"/>
                  <a:gd name="T2" fmla="*/ 126 w 140"/>
                  <a:gd name="T3" fmla="*/ 107 h 185"/>
                  <a:gd name="T4" fmla="*/ 112 w 140"/>
                  <a:gd name="T5" fmla="*/ 117 h 185"/>
                  <a:gd name="T6" fmla="*/ 97 w 140"/>
                  <a:gd name="T7" fmla="*/ 127 h 185"/>
                  <a:gd name="T8" fmla="*/ 83 w 140"/>
                  <a:gd name="T9" fmla="*/ 138 h 185"/>
                  <a:gd name="T10" fmla="*/ 69 w 140"/>
                  <a:gd name="T11" fmla="*/ 148 h 185"/>
                  <a:gd name="T12" fmla="*/ 56 w 140"/>
                  <a:gd name="T13" fmla="*/ 159 h 185"/>
                  <a:gd name="T14" fmla="*/ 44 w 140"/>
                  <a:gd name="T15" fmla="*/ 172 h 185"/>
                  <a:gd name="T16" fmla="*/ 32 w 140"/>
                  <a:gd name="T17" fmla="*/ 185 h 185"/>
                  <a:gd name="T18" fmla="*/ 32 w 140"/>
                  <a:gd name="T19" fmla="*/ 174 h 185"/>
                  <a:gd name="T20" fmla="*/ 35 w 140"/>
                  <a:gd name="T21" fmla="*/ 162 h 185"/>
                  <a:gd name="T22" fmla="*/ 41 w 140"/>
                  <a:gd name="T23" fmla="*/ 151 h 185"/>
                  <a:gd name="T24" fmla="*/ 47 w 140"/>
                  <a:gd name="T25" fmla="*/ 139 h 185"/>
                  <a:gd name="T26" fmla="*/ 50 w 140"/>
                  <a:gd name="T27" fmla="*/ 126 h 185"/>
                  <a:gd name="T28" fmla="*/ 50 w 140"/>
                  <a:gd name="T29" fmla="*/ 115 h 185"/>
                  <a:gd name="T30" fmla="*/ 45 w 140"/>
                  <a:gd name="T31" fmla="*/ 104 h 185"/>
                  <a:gd name="T32" fmla="*/ 32 w 140"/>
                  <a:gd name="T33" fmla="*/ 95 h 185"/>
                  <a:gd name="T34" fmla="*/ 19 w 140"/>
                  <a:gd name="T35" fmla="*/ 92 h 185"/>
                  <a:gd name="T36" fmla="*/ 9 w 140"/>
                  <a:gd name="T37" fmla="*/ 93 h 185"/>
                  <a:gd name="T38" fmla="*/ 1 w 140"/>
                  <a:gd name="T39" fmla="*/ 92 h 185"/>
                  <a:gd name="T40" fmla="*/ 0 w 140"/>
                  <a:gd name="T41" fmla="*/ 81 h 185"/>
                  <a:gd name="T42" fmla="*/ 0 w 140"/>
                  <a:gd name="T43" fmla="*/ 71 h 185"/>
                  <a:gd name="T44" fmla="*/ 140 w 140"/>
                  <a:gd name="T45" fmla="*/ 0 h 185"/>
                  <a:gd name="T46" fmla="*/ 140 w 140"/>
                  <a:gd name="T47" fmla="*/ 9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85">
                    <a:moveTo>
                      <a:pt x="140" y="98"/>
                    </a:moveTo>
                    <a:lnTo>
                      <a:pt x="126" y="107"/>
                    </a:lnTo>
                    <a:lnTo>
                      <a:pt x="112" y="117"/>
                    </a:lnTo>
                    <a:lnTo>
                      <a:pt x="97" y="127"/>
                    </a:lnTo>
                    <a:lnTo>
                      <a:pt x="83" y="138"/>
                    </a:lnTo>
                    <a:lnTo>
                      <a:pt x="69" y="148"/>
                    </a:lnTo>
                    <a:lnTo>
                      <a:pt x="56" y="159"/>
                    </a:lnTo>
                    <a:lnTo>
                      <a:pt x="44" y="172"/>
                    </a:lnTo>
                    <a:lnTo>
                      <a:pt x="32" y="185"/>
                    </a:lnTo>
                    <a:lnTo>
                      <a:pt x="32" y="174"/>
                    </a:lnTo>
                    <a:lnTo>
                      <a:pt x="35" y="162"/>
                    </a:lnTo>
                    <a:lnTo>
                      <a:pt x="41" y="151"/>
                    </a:lnTo>
                    <a:lnTo>
                      <a:pt x="47" y="139"/>
                    </a:lnTo>
                    <a:lnTo>
                      <a:pt x="50" y="126"/>
                    </a:lnTo>
                    <a:lnTo>
                      <a:pt x="50" y="115"/>
                    </a:lnTo>
                    <a:lnTo>
                      <a:pt x="45" y="104"/>
                    </a:lnTo>
                    <a:lnTo>
                      <a:pt x="32" y="95"/>
                    </a:lnTo>
                    <a:lnTo>
                      <a:pt x="19" y="92"/>
                    </a:lnTo>
                    <a:lnTo>
                      <a:pt x="9" y="93"/>
                    </a:lnTo>
                    <a:lnTo>
                      <a:pt x="1" y="92"/>
                    </a:lnTo>
                    <a:lnTo>
                      <a:pt x="0" y="81"/>
                    </a:lnTo>
                    <a:lnTo>
                      <a:pt x="0" y="71"/>
                    </a:lnTo>
                    <a:lnTo>
                      <a:pt x="140" y="0"/>
                    </a:lnTo>
                    <a:lnTo>
                      <a:pt x="140" y="98"/>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C18C757D-C068-416F-9E8F-BE1DED746CB7}"/>
                  </a:ext>
                </a:extLst>
              </p:cNvPr>
              <p:cNvSpPr>
                <a:spLocks/>
              </p:cNvSpPr>
              <p:nvPr/>
            </p:nvSpPr>
            <p:spPr bwMode="auto">
              <a:xfrm>
                <a:off x="540" y="396"/>
                <a:ext cx="42" cy="29"/>
              </a:xfrm>
              <a:custGeom>
                <a:avLst/>
                <a:gdLst>
                  <a:gd name="T0" fmla="*/ 168 w 168"/>
                  <a:gd name="T1" fmla="*/ 61 h 117"/>
                  <a:gd name="T2" fmla="*/ 107 w 168"/>
                  <a:gd name="T3" fmla="*/ 114 h 117"/>
                  <a:gd name="T4" fmla="*/ 94 w 168"/>
                  <a:gd name="T5" fmla="*/ 115 h 117"/>
                  <a:gd name="T6" fmla="*/ 81 w 168"/>
                  <a:gd name="T7" fmla="*/ 116 h 117"/>
                  <a:gd name="T8" fmla="*/ 67 w 168"/>
                  <a:gd name="T9" fmla="*/ 116 h 117"/>
                  <a:gd name="T10" fmla="*/ 54 w 168"/>
                  <a:gd name="T11" fmla="*/ 117 h 117"/>
                  <a:gd name="T12" fmla="*/ 39 w 168"/>
                  <a:gd name="T13" fmla="*/ 116 h 117"/>
                  <a:gd name="T14" fmla="*/ 26 w 168"/>
                  <a:gd name="T15" fmla="*/ 115 h 117"/>
                  <a:gd name="T16" fmla="*/ 13 w 168"/>
                  <a:gd name="T17" fmla="*/ 114 h 117"/>
                  <a:gd name="T18" fmla="*/ 1 w 168"/>
                  <a:gd name="T19" fmla="*/ 110 h 117"/>
                  <a:gd name="T20" fmla="*/ 0 w 168"/>
                  <a:gd name="T21" fmla="*/ 0 h 117"/>
                  <a:gd name="T22" fmla="*/ 21 w 168"/>
                  <a:gd name="T23" fmla="*/ 1 h 117"/>
                  <a:gd name="T24" fmla="*/ 42 w 168"/>
                  <a:gd name="T25" fmla="*/ 3 h 117"/>
                  <a:gd name="T26" fmla="*/ 63 w 168"/>
                  <a:gd name="T27" fmla="*/ 5 h 117"/>
                  <a:gd name="T28" fmla="*/ 84 w 168"/>
                  <a:gd name="T29" fmla="*/ 7 h 117"/>
                  <a:gd name="T30" fmla="*/ 105 w 168"/>
                  <a:gd name="T31" fmla="*/ 10 h 117"/>
                  <a:gd name="T32" fmla="*/ 125 w 168"/>
                  <a:gd name="T33" fmla="*/ 12 h 117"/>
                  <a:gd name="T34" fmla="*/ 146 w 168"/>
                  <a:gd name="T35" fmla="*/ 14 h 117"/>
                  <a:gd name="T36" fmla="*/ 166 w 168"/>
                  <a:gd name="T37" fmla="*/ 17 h 117"/>
                  <a:gd name="T38" fmla="*/ 168 w 168"/>
                  <a:gd name="T39"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17">
                    <a:moveTo>
                      <a:pt x="168" y="61"/>
                    </a:moveTo>
                    <a:lnTo>
                      <a:pt x="107" y="114"/>
                    </a:lnTo>
                    <a:lnTo>
                      <a:pt x="94" y="115"/>
                    </a:lnTo>
                    <a:lnTo>
                      <a:pt x="81" y="116"/>
                    </a:lnTo>
                    <a:lnTo>
                      <a:pt x="67" y="116"/>
                    </a:lnTo>
                    <a:lnTo>
                      <a:pt x="54" y="117"/>
                    </a:lnTo>
                    <a:lnTo>
                      <a:pt x="39" y="116"/>
                    </a:lnTo>
                    <a:lnTo>
                      <a:pt x="26" y="115"/>
                    </a:lnTo>
                    <a:lnTo>
                      <a:pt x="13" y="114"/>
                    </a:lnTo>
                    <a:lnTo>
                      <a:pt x="1" y="110"/>
                    </a:lnTo>
                    <a:lnTo>
                      <a:pt x="0" y="0"/>
                    </a:lnTo>
                    <a:lnTo>
                      <a:pt x="21" y="1"/>
                    </a:lnTo>
                    <a:lnTo>
                      <a:pt x="42" y="3"/>
                    </a:lnTo>
                    <a:lnTo>
                      <a:pt x="63" y="5"/>
                    </a:lnTo>
                    <a:lnTo>
                      <a:pt x="84" y="7"/>
                    </a:lnTo>
                    <a:lnTo>
                      <a:pt x="105" y="10"/>
                    </a:lnTo>
                    <a:lnTo>
                      <a:pt x="125" y="12"/>
                    </a:lnTo>
                    <a:lnTo>
                      <a:pt x="146" y="14"/>
                    </a:lnTo>
                    <a:lnTo>
                      <a:pt x="166" y="17"/>
                    </a:lnTo>
                    <a:lnTo>
                      <a:pt x="168" y="61"/>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a:extLst>
                  <a:ext uri="{FF2B5EF4-FFF2-40B4-BE49-F238E27FC236}">
                    <a16:creationId xmlns:a16="http://schemas.microsoft.com/office/drawing/2014/main" id="{A97BBB63-8BB4-4642-ADDE-97D67973A8D0}"/>
                  </a:ext>
                </a:extLst>
              </p:cNvPr>
              <p:cNvSpPr>
                <a:spLocks/>
              </p:cNvSpPr>
              <p:nvPr/>
            </p:nvSpPr>
            <p:spPr bwMode="auto">
              <a:xfrm>
                <a:off x="545" y="402"/>
                <a:ext cx="27" cy="21"/>
              </a:xfrm>
              <a:custGeom>
                <a:avLst/>
                <a:gdLst>
                  <a:gd name="T0" fmla="*/ 107 w 107"/>
                  <a:gd name="T1" fmla="*/ 39 h 84"/>
                  <a:gd name="T2" fmla="*/ 107 w 107"/>
                  <a:gd name="T3" fmla="*/ 43 h 84"/>
                  <a:gd name="T4" fmla="*/ 104 w 107"/>
                  <a:gd name="T5" fmla="*/ 46 h 84"/>
                  <a:gd name="T6" fmla="*/ 100 w 107"/>
                  <a:gd name="T7" fmla="*/ 47 h 84"/>
                  <a:gd name="T8" fmla="*/ 96 w 107"/>
                  <a:gd name="T9" fmla="*/ 49 h 84"/>
                  <a:gd name="T10" fmla="*/ 92 w 107"/>
                  <a:gd name="T11" fmla="*/ 46 h 84"/>
                  <a:gd name="T12" fmla="*/ 87 w 107"/>
                  <a:gd name="T13" fmla="*/ 41 h 84"/>
                  <a:gd name="T14" fmla="*/ 83 w 107"/>
                  <a:gd name="T15" fmla="*/ 37 h 84"/>
                  <a:gd name="T16" fmla="*/ 78 w 107"/>
                  <a:gd name="T17" fmla="*/ 33 h 84"/>
                  <a:gd name="T18" fmla="*/ 71 w 107"/>
                  <a:gd name="T19" fmla="*/ 29 h 84"/>
                  <a:gd name="T20" fmla="*/ 66 w 107"/>
                  <a:gd name="T21" fmla="*/ 27 h 84"/>
                  <a:gd name="T22" fmla="*/ 58 w 107"/>
                  <a:gd name="T23" fmla="*/ 26 h 84"/>
                  <a:gd name="T24" fmla="*/ 52 w 107"/>
                  <a:gd name="T25" fmla="*/ 26 h 84"/>
                  <a:gd name="T26" fmla="*/ 49 w 107"/>
                  <a:gd name="T27" fmla="*/ 42 h 84"/>
                  <a:gd name="T28" fmla="*/ 48 w 107"/>
                  <a:gd name="T29" fmla="*/ 60 h 84"/>
                  <a:gd name="T30" fmla="*/ 43 w 107"/>
                  <a:gd name="T31" fmla="*/ 75 h 84"/>
                  <a:gd name="T32" fmla="*/ 31 w 107"/>
                  <a:gd name="T33" fmla="*/ 84 h 84"/>
                  <a:gd name="T34" fmla="*/ 22 w 107"/>
                  <a:gd name="T35" fmla="*/ 77 h 84"/>
                  <a:gd name="T36" fmla="*/ 19 w 107"/>
                  <a:gd name="T37" fmla="*/ 68 h 84"/>
                  <a:gd name="T38" fmla="*/ 19 w 107"/>
                  <a:gd name="T39" fmla="*/ 57 h 84"/>
                  <a:gd name="T40" fmla="*/ 21 w 107"/>
                  <a:gd name="T41" fmla="*/ 48 h 84"/>
                  <a:gd name="T42" fmla="*/ 22 w 107"/>
                  <a:gd name="T43" fmla="*/ 39 h 84"/>
                  <a:gd name="T44" fmla="*/ 22 w 107"/>
                  <a:gd name="T45" fmla="*/ 29 h 84"/>
                  <a:gd name="T46" fmla="*/ 17 w 107"/>
                  <a:gd name="T47" fmla="*/ 22 h 84"/>
                  <a:gd name="T48" fmla="*/ 6 w 107"/>
                  <a:gd name="T49" fmla="*/ 17 h 84"/>
                  <a:gd name="T50" fmla="*/ 4 w 107"/>
                  <a:gd name="T51" fmla="*/ 15 h 84"/>
                  <a:gd name="T52" fmla="*/ 1 w 107"/>
                  <a:gd name="T53" fmla="*/ 12 h 84"/>
                  <a:gd name="T54" fmla="*/ 0 w 107"/>
                  <a:gd name="T55" fmla="*/ 8 h 84"/>
                  <a:gd name="T56" fmla="*/ 0 w 107"/>
                  <a:gd name="T57" fmla="*/ 3 h 84"/>
                  <a:gd name="T58" fmla="*/ 6 w 107"/>
                  <a:gd name="T59" fmla="*/ 0 h 84"/>
                  <a:gd name="T60" fmla="*/ 13 w 107"/>
                  <a:gd name="T61" fmla="*/ 1 h 84"/>
                  <a:gd name="T62" fmla="*/ 19 w 107"/>
                  <a:gd name="T63" fmla="*/ 5 h 84"/>
                  <a:gd name="T64" fmla="*/ 26 w 107"/>
                  <a:gd name="T65" fmla="*/ 6 h 84"/>
                  <a:gd name="T66" fmla="*/ 38 w 107"/>
                  <a:gd name="T67" fmla="*/ 6 h 84"/>
                  <a:gd name="T68" fmla="*/ 49 w 107"/>
                  <a:gd name="T69" fmla="*/ 6 h 84"/>
                  <a:gd name="T70" fmla="*/ 62 w 107"/>
                  <a:gd name="T71" fmla="*/ 7 h 84"/>
                  <a:gd name="T72" fmla="*/ 75 w 107"/>
                  <a:gd name="T73" fmla="*/ 8 h 84"/>
                  <a:gd name="T74" fmla="*/ 87 w 107"/>
                  <a:gd name="T75" fmla="*/ 12 h 84"/>
                  <a:gd name="T76" fmla="*/ 96 w 107"/>
                  <a:gd name="T77" fmla="*/ 17 h 84"/>
                  <a:gd name="T78" fmla="*/ 104 w 107"/>
                  <a:gd name="T79" fmla="*/ 26 h 84"/>
                  <a:gd name="T80" fmla="*/ 107 w 107"/>
                  <a:gd name="T81" fmla="*/ 3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84">
                    <a:moveTo>
                      <a:pt x="107" y="39"/>
                    </a:moveTo>
                    <a:lnTo>
                      <a:pt x="107" y="43"/>
                    </a:lnTo>
                    <a:lnTo>
                      <a:pt x="104" y="46"/>
                    </a:lnTo>
                    <a:lnTo>
                      <a:pt x="100" y="47"/>
                    </a:lnTo>
                    <a:lnTo>
                      <a:pt x="96" y="49"/>
                    </a:lnTo>
                    <a:lnTo>
                      <a:pt x="92" y="46"/>
                    </a:lnTo>
                    <a:lnTo>
                      <a:pt x="87" y="41"/>
                    </a:lnTo>
                    <a:lnTo>
                      <a:pt x="83" y="37"/>
                    </a:lnTo>
                    <a:lnTo>
                      <a:pt x="78" y="33"/>
                    </a:lnTo>
                    <a:lnTo>
                      <a:pt x="71" y="29"/>
                    </a:lnTo>
                    <a:lnTo>
                      <a:pt x="66" y="27"/>
                    </a:lnTo>
                    <a:lnTo>
                      <a:pt x="58" y="26"/>
                    </a:lnTo>
                    <a:lnTo>
                      <a:pt x="52" y="26"/>
                    </a:lnTo>
                    <a:lnTo>
                      <a:pt x="49" y="42"/>
                    </a:lnTo>
                    <a:lnTo>
                      <a:pt x="48" y="60"/>
                    </a:lnTo>
                    <a:lnTo>
                      <a:pt x="43" y="75"/>
                    </a:lnTo>
                    <a:lnTo>
                      <a:pt x="31" y="84"/>
                    </a:lnTo>
                    <a:lnTo>
                      <a:pt x="22" y="77"/>
                    </a:lnTo>
                    <a:lnTo>
                      <a:pt x="19" y="68"/>
                    </a:lnTo>
                    <a:lnTo>
                      <a:pt x="19" y="57"/>
                    </a:lnTo>
                    <a:lnTo>
                      <a:pt x="21" y="48"/>
                    </a:lnTo>
                    <a:lnTo>
                      <a:pt x="22" y="39"/>
                    </a:lnTo>
                    <a:lnTo>
                      <a:pt x="22" y="29"/>
                    </a:lnTo>
                    <a:lnTo>
                      <a:pt x="17" y="22"/>
                    </a:lnTo>
                    <a:lnTo>
                      <a:pt x="6" y="17"/>
                    </a:lnTo>
                    <a:lnTo>
                      <a:pt x="4" y="15"/>
                    </a:lnTo>
                    <a:lnTo>
                      <a:pt x="1" y="12"/>
                    </a:lnTo>
                    <a:lnTo>
                      <a:pt x="0" y="8"/>
                    </a:lnTo>
                    <a:lnTo>
                      <a:pt x="0" y="3"/>
                    </a:lnTo>
                    <a:lnTo>
                      <a:pt x="6" y="0"/>
                    </a:lnTo>
                    <a:lnTo>
                      <a:pt x="13" y="1"/>
                    </a:lnTo>
                    <a:lnTo>
                      <a:pt x="19" y="5"/>
                    </a:lnTo>
                    <a:lnTo>
                      <a:pt x="26" y="6"/>
                    </a:lnTo>
                    <a:lnTo>
                      <a:pt x="38" y="6"/>
                    </a:lnTo>
                    <a:lnTo>
                      <a:pt x="49" y="6"/>
                    </a:lnTo>
                    <a:lnTo>
                      <a:pt x="62" y="7"/>
                    </a:lnTo>
                    <a:lnTo>
                      <a:pt x="75" y="8"/>
                    </a:lnTo>
                    <a:lnTo>
                      <a:pt x="87" y="12"/>
                    </a:lnTo>
                    <a:lnTo>
                      <a:pt x="96" y="17"/>
                    </a:lnTo>
                    <a:lnTo>
                      <a:pt x="104" y="26"/>
                    </a:lnTo>
                    <a:lnTo>
                      <a:pt x="107" y="39"/>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a:extLst>
                  <a:ext uri="{FF2B5EF4-FFF2-40B4-BE49-F238E27FC236}">
                    <a16:creationId xmlns:a16="http://schemas.microsoft.com/office/drawing/2014/main" id="{CDAF0469-2314-4158-AA3F-F4D27FFBD0C5}"/>
                  </a:ext>
                </a:extLst>
              </p:cNvPr>
              <p:cNvSpPr>
                <a:spLocks/>
              </p:cNvSpPr>
              <p:nvPr/>
            </p:nvSpPr>
            <p:spPr bwMode="auto">
              <a:xfrm>
                <a:off x="521" y="412"/>
                <a:ext cx="91" cy="156"/>
              </a:xfrm>
              <a:custGeom>
                <a:avLst/>
                <a:gdLst>
                  <a:gd name="T0" fmla="*/ 255 w 365"/>
                  <a:gd name="T1" fmla="*/ 129 h 622"/>
                  <a:gd name="T2" fmla="*/ 222 w 365"/>
                  <a:gd name="T3" fmla="*/ 185 h 622"/>
                  <a:gd name="T4" fmla="*/ 192 w 365"/>
                  <a:gd name="T5" fmla="*/ 243 h 622"/>
                  <a:gd name="T6" fmla="*/ 162 w 365"/>
                  <a:gd name="T7" fmla="*/ 302 h 622"/>
                  <a:gd name="T8" fmla="*/ 157 w 365"/>
                  <a:gd name="T9" fmla="*/ 347 h 622"/>
                  <a:gd name="T10" fmla="*/ 158 w 365"/>
                  <a:gd name="T11" fmla="*/ 383 h 622"/>
                  <a:gd name="T12" fmla="*/ 144 w 365"/>
                  <a:gd name="T13" fmla="*/ 422 h 622"/>
                  <a:gd name="T14" fmla="*/ 137 w 365"/>
                  <a:gd name="T15" fmla="*/ 462 h 622"/>
                  <a:gd name="T16" fmla="*/ 148 w 365"/>
                  <a:gd name="T17" fmla="*/ 488 h 622"/>
                  <a:gd name="T18" fmla="*/ 161 w 365"/>
                  <a:gd name="T19" fmla="*/ 491 h 622"/>
                  <a:gd name="T20" fmla="*/ 171 w 365"/>
                  <a:gd name="T21" fmla="*/ 478 h 622"/>
                  <a:gd name="T22" fmla="*/ 178 w 365"/>
                  <a:gd name="T23" fmla="*/ 457 h 622"/>
                  <a:gd name="T24" fmla="*/ 185 w 365"/>
                  <a:gd name="T25" fmla="*/ 434 h 622"/>
                  <a:gd name="T26" fmla="*/ 198 w 365"/>
                  <a:gd name="T27" fmla="*/ 414 h 622"/>
                  <a:gd name="T28" fmla="*/ 226 w 365"/>
                  <a:gd name="T29" fmla="*/ 422 h 622"/>
                  <a:gd name="T30" fmla="*/ 264 w 365"/>
                  <a:gd name="T31" fmla="*/ 460 h 622"/>
                  <a:gd name="T32" fmla="*/ 303 w 365"/>
                  <a:gd name="T33" fmla="*/ 496 h 622"/>
                  <a:gd name="T34" fmla="*/ 343 w 365"/>
                  <a:gd name="T35" fmla="*/ 531 h 622"/>
                  <a:gd name="T36" fmla="*/ 345 w 365"/>
                  <a:gd name="T37" fmla="*/ 561 h 622"/>
                  <a:gd name="T38" fmla="*/ 300 w 365"/>
                  <a:gd name="T39" fmla="*/ 590 h 622"/>
                  <a:gd name="T40" fmla="*/ 252 w 365"/>
                  <a:gd name="T41" fmla="*/ 613 h 622"/>
                  <a:gd name="T42" fmla="*/ 201 w 365"/>
                  <a:gd name="T43" fmla="*/ 622 h 622"/>
                  <a:gd name="T44" fmla="*/ 145 w 365"/>
                  <a:gd name="T45" fmla="*/ 579 h 622"/>
                  <a:gd name="T46" fmla="*/ 101 w 365"/>
                  <a:gd name="T47" fmla="*/ 493 h 622"/>
                  <a:gd name="T48" fmla="*/ 73 w 365"/>
                  <a:gd name="T49" fmla="*/ 400 h 622"/>
                  <a:gd name="T50" fmla="*/ 64 w 365"/>
                  <a:gd name="T51" fmla="*/ 302 h 622"/>
                  <a:gd name="T52" fmla="*/ 72 w 365"/>
                  <a:gd name="T53" fmla="*/ 235 h 622"/>
                  <a:gd name="T54" fmla="*/ 98 w 365"/>
                  <a:gd name="T55" fmla="*/ 214 h 622"/>
                  <a:gd name="T56" fmla="*/ 132 w 365"/>
                  <a:gd name="T57" fmla="*/ 202 h 622"/>
                  <a:gd name="T58" fmla="*/ 166 w 365"/>
                  <a:gd name="T59" fmla="*/ 192 h 622"/>
                  <a:gd name="T60" fmla="*/ 179 w 365"/>
                  <a:gd name="T61" fmla="*/ 180 h 622"/>
                  <a:gd name="T62" fmla="*/ 172 w 365"/>
                  <a:gd name="T63" fmla="*/ 172 h 622"/>
                  <a:gd name="T64" fmla="*/ 153 w 365"/>
                  <a:gd name="T65" fmla="*/ 172 h 622"/>
                  <a:gd name="T66" fmla="*/ 123 w 365"/>
                  <a:gd name="T67" fmla="*/ 174 h 622"/>
                  <a:gd name="T68" fmla="*/ 93 w 365"/>
                  <a:gd name="T69" fmla="*/ 175 h 622"/>
                  <a:gd name="T70" fmla="*/ 63 w 365"/>
                  <a:gd name="T71" fmla="*/ 179 h 622"/>
                  <a:gd name="T72" fmla="*/ 34 w 365"/>
                  <a:gd name="T73" fmla="*/ 165 h 622"/>
                  <a:gd name="T74" fmla="*/ 11 w 365"/>
                  <a:gd name="T75" fmla="*/ 127 h 622"/>
                  <a:gd name="T76" fmla="*/ 0 w 365"/>
                  <a:gd name="T77" fmla="*/ 85 h 622"/>
                  <a:gd name="T78" fmla="*/ 8 w 365"/>
                  <a:gd name="T79" fmla="*/ 42 h 622"/>
                  <a:gd name="T80" fmla="*/ 42 w 365"/>
                  <a:gd name="T81" fmla="*/ 17 h 622"/>
                  <a:gd name="T82" fmla="*/ 45 w 365"/>
                  <a:gd name="T83" fmla="*/ 41 h 622"/>
                  <a:gd name="T84" fmla="*/ 56 w 365"/>
                  <a:gd name="T85" fmla="*/ 55 h 622"/>
                  <a:gd name="T86" fmla="*/ 73 w 365"/>
                  <a:gd name="T87" fmla="*/ 65 h 622"/>
                  <a:gd name="T88" fmla="*/ 92 w 365"/>
                  <a:gd name="T89" fmla="*/ 81 h 622"/>
                  <a:gd name="T90" fmla="*/ 108 w 365"/>
                  <a:gd name="T91" fmla="*/ 91 h 622"/>
                  <a:gd name="T92" fmla="*/ 131 w 365"/>
                  <a:gd name="T93" fmla="*/ 95 h 622"/>
                  <a:gd name="T94" fmla="*/ 154 w 365"/>
                  <a:gd name="T95" fmla="*/ 95 h 622"/>
                  <a:gd name="T96" fmla="*/ 176 w 365"/>
                  <a:gd name="T97" fmla="*/ 90 h 622"/>
                  <a:gd name="T98" fmla="*/ 210 w 365"/>
                  <a:gd name="T99" fmla="*/ 72 h 622"/>
                  <a:gd name="T100" fmla="*/ 236 w 365"/>
                  <a:gd name="T101" fmla="*/ 45 h 622"/>
                  <a:gd name="T102" fmla="*/ 262 w 365"/>
                  <a:gd name="T103" fmla="*/ 20 h 622"/>
                  <a:gd name="T104" fmla="*/ 294 w 365"/>
                  <a:gd name="T105" fmla="*/ 0 h 622"/>
                  <a:gd name="T106" fmla="*/ 285 w 365"/>
                  <a:gd name="T107" fmla="*/ 23 h 622"/>
                  <a:gd name="T108" fmla="*/ 273 w 365"/>
                  <a:gd name="T109" fmla="*/ 48 h 622"/>
                  <a:gd name="T110" fmla="*/ 266 w 365"/>
                  <a:gd name="T111" fmla="*/ 74 h 622"/>
                  <a:gd name="T112" fmla="*/ 274 w 365"/>
                  <a:gd name="T113" fmla="*/ 10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622">
                    <a:moveTo>
                      <a:pt x="274" y="100"/>
                    </a:moveTo>
                    <a:lnTo>
                      <a:pt x="255" y="129"/>
                    </a:lnTo>
                    <a:lnTo>
                      <a:pt x="238" y="157"/>
                    </a:lnTo>
                    <a:lnTo>
                      <a:pt x="222" y="185"/>
                    </a:lnTo>
                    <a:lnTo>
                      <a:pt x="206" y="214"/>
                    </a:lnTo>
                    <a:lnTo>
                      <a:pt x="192" y="243"/>
                    </a:lnTo>
                    <a:lnTo>
                      <a:pt x="178" y="272"/>
                    </a:lnTo>
                    <a:lnTo>
                      <a:pt x="162" y="302"/>
                    </a:lnTo>
                    <a:lnTo>
                      <a:pt x="145" y="330"/>
                    </a:lnTo>
                    <a:lnTo>
                      <a:pt x="157" y="347"/>
                    </a:lnTo>
                    <a:lnTo>
                      <a:pt x="161" y="365"/>
                    </a:lnTo>
                    <a:lnTo>
                      <a:pt x="158" y="383"/>
                    </a:lnTo>
                    <a:lnTo>
                      <a:pt x="152" y="402"/>
                    </a:lnTo>
                    <a:lnTo>
                      <a:pt x="144" y="422"/>
                    </a:lnTo>
                    <a:lnTo>
                      <a:pt x="138" y="441"/>
                    </a:lnTo>
                    <a:lnTo>
                      <a:pt x="137" y="462"/>
                    </a:lnTo>
                    <a:lnTo>
                      <a:pt x="142" y="483"/>
                    </a:lnTo>
                    <a:lnTo>
                      <a:pt x="148" y="488"/>
                    </a:lnTo>
                    <a:lnTo>
                      <a:pt x="154" y="490"/>
                    </a:lnTo>
                    <a:lnTo>
                      <a:pt x="161" y="491"/>
                    </a:lnTo>
                    <a:lnTo>
                      <a:pt x="167" y="489"/>
                    </a:lnTo>
                    <a:lnTo>
                      <a:pt x="171" y="478"/>
                    </a:lnTo>
                    <a:lnTo>
                      <a:pt x="174" y="468"/>
                    </a:lnTo>
                    <a:lnTo>
                      <a:pt x="178" y="457"/>
                    </a:lnTo>
                    <a:lnTo>
                      <a:pt x="182" y="445"/>
                    </a:lnTo>
                    <a:lnTo>
                      <a:pt x="185" y="434"/>
                    </a:lnTo>
                    <a:lnTo>
                      <a:pt x="191" y="423"/>
                    </a:lnTo>
                    <a:lnTo>
                      <a:pt x="198" y="414"/>
                    </a:lnTo>
                    <a:lnTo>
                      <a:pt x="206" y="405"/>
                    </a:lnTo>
                    <a:lnTo>
                      <a:pt x="226" y="422"/>
                    </a:lnTo>
                    <a:lnTo>
                      <a:pt x="244" y="441"/>
                    </a:lnTo>
                    <a:lnTo>
                      <a:pt x="264" y="460"/>
                    </a:lnTo>
                    <a:lnTo>
                      <a:pt x="283" y="478"/>
                    </a:lnTo>
                    <a:lnTo>
                      <a:pt x="303" y="496"/>
                    </a:lnTo>
                    <a:lnTo>
                      <a:pt x="322" y="514"/>
                    </a:lnTo>
                    <a:lnTo>
                      <a:pt x="343" y="531"/>
                    </a:lnTo>
                    <a:lnTo>
                      <a:pt x="365" y="546"/>
                    </a:lnTo>
                    <a:lnTo>
                      <a:pt x="345" y="561"/>
                    </a:lnTo>
                    <a:lnTo>
                      <a:pt x="322" y="576"/>
                    </a:lnTo>
                    <a:lnTo>
                      <a:pt x="300" y="590"/>
                    </a:lnTo>
                    <a:lnTo>
                      <a:pt x="277" y="603"/>
                    </a:lnTo>
                    <a:lnTo>
                      <a:pt x="252" y="613"/>
                    </a:lnTo>
                    <a:lnTo>
                      <a:pt x="227" y="620"/>
                    </a:lnTo>
                    <a:lnTo>
                      <a:pt x="201" y="622"/>
                    </a:lnTo>
                    <a:lnTo>
                      <a:pt x="174" y="619"/>
                    </a:lnTo>
                    <a:lnTo>
                      <a:pt x="145" y="579"/>
                    </a:lnTo>
                    <a:lnTo>
                      <a:pt x="120" y="537"/>
                    </a:lnTo>
                    <a:lnTo>
                      <a:pt x="101" y="493"/>
                    </a:lnTo>
                    <a:lnTo>
                      <a:pt x="85" y="447"/>
                    </a:lnTo>
                    <a:lnTo>
                      <a:pt x="73" y="400"/>
                    </a:lnTo>
                    <a:lnTo>
                      <a:pt x="67" y="351"/>
                    </a:lnTo>
                    <a:lnTo>
                      <a:pt x="64" y="302"/>
                    </a:lnTo>
                    <a:lnTo>
                      <a:pt x="64" y="251"/>
                    </a:lnTo>
                    <a:lnTo>
                      <a:pt x="72" y="235"/>
                    </a:lnTo>
                    <a:lnTo>
                      <a:pt x="84" y="223"/>
                    </a:lnTo>
                    <a:lnTo>
                      <a:pt x="98" y="214"/>
                    </a:lnTo>
                    <a:lnTo>
                      <a:pt x="115" y="207"/>
                    </a:lnTo>
                    <a:lnTo>
                      <a:pt x="132" y="202"/>
                    </a:lnTo>
                    <a:lnTo>
                      <a:pt x="149" y="198"/>
                    </a:lnTo>
                    <a:lnTo>
                      <a:pt x="166" y="192"/>
                    </a:lnTo>
                    <a:lnTo>
                      <a:pt x="182" y="185"/>
                    </a:lnTo>
                    <a:lnTo>
                      <a:pt x="179" y="180"/>
                    </a:lnTo>
                    <a:lnTo>
                      <a:pt x="176" y="175"/>
                    </a:lnTo>
                    <a:lnTo>
                      <a:pt x="172" y="172"/>
                    </a:lnTo>
                    <a:lnTo>
                      <a:pt x="167" y="171"/>
                    </a:lnTo>
                    <a:lnTo>
                      <a:pt x="153" y="172"/>
                    </a:lnTo>
                    <a:lnTo>
                      <a:pt x="137" y="173"/>
                    </a:lnTo>
                    <a:lnTo>
                      <a:pt x="123" y="174"/>
                    </a:lnTo>
                    <a:lnTo>
                      <a:pt x="107" y="174"/>
                    </a:lnTo>
                    <a:lnTo>
                      <a:pt x="93" y="175"/>
                    </a:lnTo>
                    <a:lnTo>
                      <a:pt x="77" y="176"/>
                    </a:lnTo>
                    <a:lnTo>
                      <a:pt x="63" y="179"/>
                    </a:lnTo>
                    <a:lnTo>
                      <a:pt x="48" y="181"/>
                    </a:lnTo>
                    <a:lnTo>
                      <a:pt x="34" y="165"/>
                    </a:lnTo>
                    <a:lnTo>
                      <a:pt x="21" y="147"/>
                    </a:lnTo>
                    <a:lnTo>
                      <a:pt x="11" y="127"/>
                    </a:lnTo>
                    <a:lnTo>
                      <a:pt x="3" y="106"/>
                    </a:lnTo>
                    <a:lnTo>
                      <a:pt x="0" y="85"/>
                    </a:lnTo>
                    <a:lnTo>
                      <a:pt x="1" y="63"/>
                    </a:lnTo>
                    <a:lnTo>
                      <a:pt x="8" y="42"/>
                    </a:lnTo>
                    <a:lnTo>
                      <a:pt x="20" y="22"/>
                    </a:lnTo>
                    <a:lnTo>
                      <a:pt x="42" y="17"/>
                    </a:lnTo>
                    <a:lnTo>
                      <a:pt x="42" y="30"/>
                    </a:lnTo>
                    <a:lnTo>
                      <a:pt x="45" y="41"/>
                    </a:lnTo>
                    <a:lnTo>
                      <a:pt x="50" y="49"/>
                    </a:lnTo>
                    <a:lnTo>
                      <a:pt x="56" y="55"/>
                    </a:lnTo>
                    <a:lnTo>
                      <a:pt x="64" y="60"/>
                    </a:lnTo>
                    <a:lnTo>
                      <a:pt x="73" y="65"/>
                    </a:lnTo>
                    <a:lnTo>
                      <a:pt x="82" y="72"/>
                    </a:lnTo>
                    <a:lnTo>
                      <a:pt x="92" y="81"/>
                    </a:lnTo>
                    <a:lnTo>
                      <a:pt x="99" y="86"/>
                    </a:lnTo>
                    <a:lnTo>
                      <a:pt x="108" y="91"/>
                    </a:lnTo>
                    <a:lnTo>
                      <a:pt x="119" y="93"/>
                    </a:lnTo>
                    <a:lnTo>
                      <a:pt x="131" y="95"/>
                    </a:lnTo>
                    <a:lnTo>
                      <a:pt x="141" y="95"/>
                    </a:lnTo>
                    <a:lnTo>
                      <a:pt x="154" y="95"/>
                    </a:lnTo>
                    <a:lnTo>
                      <a:pt x="165" y="92"/>
                    </a:lnTo>
                    <a:lnTo>
                      <a:pt x="176" y="90"/>
                    </a:lnTo>
                    <a:lnTo>
                      <a:pt x="195" y="83"/>
                    </a:lnTo>
                    <a:lnTo>
                      <a:pt x="210" y="72"/>
                    </a:lnTo>
                    <a:lnTo>
                      <a:pt x="223" y="60"/>
                    </a:lnTo>
                    <a:lnTo>
                      <a:pt x="236" y="45"/>
                    </a:lnTo>
                    <a:lnTo>
                      <a:pt x="248" y="33"/>
                    </a:lnTo>
                    <a:lnTo>
                      <a:pt x="262" y="20"/>
                    </a:lnTo>
                    <a:lnTo>
                      <a:pt x="277" y="8"/>
                    </a:lnTo>
                    <a:lnTo>
                      <a:pt x="294" y="0"/>
                    </a:lnTo>
                    <a:lnTo>
                      <a:pt x="290" y="12"/>
                    </a:lnTo>
                    <a:lnTo>
                      <a:pt x="285" y="23"/>
                    </a:lnTo>
                    <a:lnTo>
                      <a:pt x="279" y="35"/>
                    </a:lnTo>
                    <a:lnTo>
                      <a:pt x="273" y="48"/>
                    </a:lnTo>
                    <a:lnTo>
                      <a:pt x="269" y="61"/>
                    </a:lnTo>
                    <a:lnTo>
                      <a:pt x="266" y="74"/>
                    </a:lnTo>
                    <a:lnTo>
                      <a:pt x="269" y="86"/>
                    </a:lnTo>
                    <a:lnTo>
                      <a:pt x="274" y="100"/>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a:extLst>
                  <a:ext uri="{FF2B5EF4-FFF2-40B4-BE49-F238E27FC236}">
                    <a16:creationId xmlns:a16="http://schemas.microsoft.com/office/drawing/2014/main" id="{AB533020-EE69-4C9D-928A-6C06037AB6C8}"/>
                  </a:ext>
                </a:extLst>
              </p:cNvPr>
              <p:cNvSpPr>
                <a:spLocks/>
              </p:cNvSpPr>
              <p:nvPr/>
            </p:nvSpPr>
            <p:spPr bwMode="auto">
              <a:xfrm>
                <a:off x="508" y="489"/>
                <a:ext cx="16" cy="6"/>
              </a:xfrm>
              <a:custGeom>
                <a:avLst/>
                <a:gdLst>
                  <a:gd name="T0" fmla="*/ 0 w 65"/>
                  <a:gd name="T1" fmla="*/ 26 h 26"/>
                  <a:gd name="T2" fmla="*/ 65 w 65"/>
                  <a:gd name="T3" fmla="*/ 0 h 26"/>
                  <a:gd name="T4" fmla="*/ 65 w 65"/>
                  <a:gd name="T5" fmla="*/ 20 h 26"/>
                  <a:gd name="T6" fmla="*/ 0 w 65"/>
                  <a:gd name="T7" fmla="*/ 26 h 26"/>
                </a:gdLst>
                <a:ahLst/>
                <a:cxnLst>
                  <a:cxn ang="0">
                    <a:pos x="T0" y="T1"/>
                  </a:cxn>
                  <a:cxn ang="0">
                    <a:pos x="T2" y="T3"/>
                  </a:cxn>
                  <a:cxn ang="0">
                    <a:pos x="T4" y="T5"/>
                  </a:cxn>
                  <a:cxn ang="0">
                    <a:pos x="T6" y="T7"/>
                  </a:cxn>
                </a:cxnLst>
                <a:rect l="0" t="0" r="r" b="b"/>
                <a:pathLst>
                  <a:path w="65" h="26">
                    <a:moveTo>
                      <a:pt x="0" y="26"/>
                    </a:moveTo>
                    <a:lnTo>
                      <a:pt x="65" y="0"/>
                    </a:lnTo>
                    <a:lnTo>
                      <a:pt x="65" y="20"/>
                    </a:lnTo>
                    <a:lnTo>
                      <a:pt x="0" y="26"/>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a:extLst>
                  <a:ext uri="{FF2B5EF4-FFF2-40B4-BE49-F238E27FC236}">
                    <a16:creationId xmlns:a16="http://schemas.microsoft.com/office/drawing/2014/main" id="{A5517583-02AE-4EE6-8FDB-E07EADD0ECC8}"/>
                  </a:ext>
                </a:extLst>
              </p:cNvPr>
              <p:cNvSpPr>
                <a:spLocks/>
              </p:cNvSpPr>
              <p:nvPr/>
            </p:nvSpPr>
            <p:spPr bwMode="auto">
              <a:xfrm>
                <a:off x="491" y="503"/>
                <a:ext cx="48" cy="46"/>
              </a:xfrm>
              <a:custGeom>
                <a:avLst/>
                <a:gdLst>
                  <a:gd name="T0" fmla="*/ 132 w 194"/>
                  <a:gd name="T1" fmla="*/ 0 h 183"/>
                  <a:gd name="T2" fmla="*/ 137 w 194"/>
                  <a:gd name="T3" fmla="*/ 22 h 183"/>
                  <a:gd name="T4" fmla="*/ 143 w 194"/>
                  <a:gd name="T5" fmla="*/ 44 h 183"/>
                  <a:gd name="T6" fmla="*/ 149 w 194"/>
                  <a:gd name="T7" fmla="*/ 66 h 183"/>
                  <a:gd name="T8" fmla="*/ 156 w 194"/>
                  <a:gd name="T9" fmla="*/ 89 h 183"/>
                  <a:gd name="T10" fmla="*/ 164 w 194"/>
                  <a:gd name="T11" fmla="*/ 110 h 183"/>
                  <a:gd name="T12" fmla="*/ 173 w 194"/>
                  <a:gd name="T13" fmla="*/ 132 h 183"/>
                  <a:gd name="T14" fmla="*/ 183 w 194"/>
                  <a:gd name="T15" fmla="*/ 153 h 183"/>
                  <a:gd name="T16" fmla="*/ 194 w 194"/>
                  <a:gd name="T17" fmla="*/ 173 h 183"/>
                  <a:gd name="T18" fmla="*/ 3 w 194"/>
                  <a:gd name="T19" fmla="*/ 183 h 183"/>
                  <a:gd name="T20" fmla="*/ 4 w 194"/>
                  <a:gd name="T21" fmla="*/ 138 h 183"/>
                  <a:gd name="T22" fmla="*/ 4 w 194"/>
                  <a:gd name="T23" fmla="*/ 93 h 183"/>
                  <a:gd name="T24" fmla="*/ 2 w 194"/>
                  <a:gd name="T25" fmla="*/ 48 h 183"/>
                  <a:gd name="T26" fmla="*/ 0 w 194"/>
                  <a:gd name="T27" fmla="*/ 4 h 183"/>
                  <a:gd name="T28" fmla="*/ 132 w 194"/>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183">
                    <a:moveTo>
                      <a:pt x="132" y="0"/>
                    </a:moveTo>
                    <a:lnTo>
                      <a:pt x="137" y="22"/>
                    </a:lnTo>
                    <a:lnTo>
                      <a:pt x="143" y="44"/>
                    </a:lnTo>
                    <a:lnTo>
                      <a:pt x="149" y="66"/>
                    </a:lnTo>
                    <a:lnTo>
                      <a:pt x="156" y="89"/>
                    </a:lnTo>
                    <a:lnTo>
                      <a:pt x="164" y="110"/>
                    </a:lnTo>
                    <a:lnTo>
                      <a:pt x="173" y="132"/>
                    </a:lnTo>
                    <a:lnTo>
                      <a:pt x="183" y="153"/>
                    </a:lnTo>
                    <a:lnTo>
                      <a:pt x="194" y="173"/>
                    </a:lnTo>
                    <a:lnTo>
                      <a:pt x="3" y="183"/>
                    </a:lnTo>
                    <a:lnTo>
                      <a:pt x="4" y="138"/>
                    </a:lnTo>
                    <a:lnTo>
                      <a:pt x="4" y="93"/>
                    </a:lnTo>
                    <a:lnTo>
                      <a:pt x="2" y="48"/>
                    </a:lnTo>
                    <a:lnTo>
                      <a:pt x="0" y="4"/>
                    </a:lnTo>
                    <a:lnTo>
                      <a:pt x="132"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a:extLst>
                  <a:ext uri="{FF2B5EF4-FFF2-40B4-BE49-F238E27FC236}">
                    <a16:creationId xmlns:a16="http://schemas.microsoft.com/office/drawing/2014/main" id="{78A5B7E9-88AA-4188-94C2-812B1775BB5A}"/>
                  </a:ext>
                </a:extLst>
              </p:cNvPr>
              <p:cNvSpPr>
                <a:spLocks/>
              </p:cNvSpPr>
              <p:nvPr/>
            </p:nvSpPr>
            <p:spPr bwMode="auto">
              <a:xfrm>
                <a:off x="499" y="511"/>
                <a:ext cx="31" cy="32"/>
              </a:xfrm>
              <a:custGeom>
                <a:avLst/>
                <a:gdLst>
                  <a:gd name="T0" fmla="*/ 108 w 121"/>
                  <a:gd name="T1" fmla="*/ 28 h 129"/>
                  <a:gd name="T2" fmla="*/ 104 w 121"/>
                  <a:gd name="T3" fmla="*/ 41 h 129"/>
                  <a:gd name="T4" fmla="*/ 99 w 121"/>
                  <a:gd name="T5" fmla="*/ 53 h 129"/>
                  <a:gd name="T6" fmla="*/ 99 w 121"/>
                  <a:gd name="T7" fmla="*/ 64 h 129"/>
                  <a:gd name="T8" fmla="*/ 112 w 121"/>
                  <a:gd name="T9" fmla="*/ 72 h 129"/>
                  <a:gd name="T10" fmla="*/ 116 w 121"/>
                  <a:gd name="T11" fmla="*/ 80 h 129"/>
                  <a:gd name="T12" fmla="*/ 119 w 121"/>
                  <a:gd name="T13" fmla="*/ 88 h 129"/>
                  <a:gd name="T14" fmla="*/ 121 w 121"/>
                  <a:gd name="T15" fmla="*/ 97 h 129"/>
                  <a:gd name="T16" fmla="*/ 121 w 121"/>
                  <a:gd name="T17" fmla="*/ 107 h 129"/>
                  <a:gd name="T18" fmla="*/ 114 w 121"/>
                  <a:gd name="T19" fmla="*/ 115 h 129"/>
                  <a:gd name="T20" fmla="*/ 101 w 121"/>
                  <a:gd name="T21" fmla="*/ 121 h 129"/>
                  <a:gd name="T22" fmla="*/ 85 w 121"/>
                  <a:gd name="T23" fmla="*/ 125 h 129"/>
                  <a:gd name="T24" fmla="*/ 68 w 121"/>
                  <a:gd name="T25" fmla="*/ 128 h 129"/>
                  <a:gd name="T26" fmla="*/ 50 w 121"/>
                  <a:gd name="T27" fmla="*/ 129 h 129"/>
                  <a:gd name="T28" fmla="*/ 31 w 121"/>
                  <a:gd name="T29" fmla="*/ 127 h 129"/>
                  <a:gd name="T30" fmla="*/ 14 w 121"/>
                  <a:gd name="T31" fmla="*/ 123 h 129"/>
                  <a:gd name="T32" fmla="*/ 0 w 121"/>
                  <a:gd name="T33" fmla="*/ 118 h 129"/>
                  <a:gd name="T34" fmla="*/ 1 w 121"/>
                  <a:gd name="T35" fmla="*/ 111 h 129"/>
                  <a:gd name="T36" fmla="*/ 7 w 121"/>
                  <a:gd name="T37" fmla="*/ 108 h 129"/>
                  <a:gd name="T38" fmla="*/ 13 w 121"/>
                  <a:gd name="T39" fmla="*/ 106 h 129"/>
                  <a:gd name="T40" fmla="*/ 18 w 121"/>
                  <a:gd name="T41" fmla="*/ 101 h 129"/>
                  <a:gd name="T42" fmla="*/ 18 w 121"/>
                  <a:gd name="T43" fmla="*/ 78 h 129"/>
                  <a:gd name="T44" fmla="*/ 20 w 121"/>
                  <a:gd name="T45" fmla="*/ 53 h 129"/>
                  <a:gd name="T46" fmla="*/ 17 w 121"/>
                  <a:gd name="T47" fmla="*/ 31 h 129"/>
                  <a:gd name="T48" fmla="*/ 3 w 121"/>
                  <a:gd name="T49" fmla="*/ 14 h 129"/>
                  <a:gd name="T50" fmla="*/ 1 w 121"/>
                  <a:gd name="T51" fmla="*/ 7 h 129"/>
                  <a:gd name="T52" fmla="*/ 5 w 121"/>
                  <a:gd name="T53" fmla="*/ 4 h 129"/>
                  <a:gd name="T54" fmla="*/ 13 w 121"/>
                  <a:gd name="T55" fmla="*/ 3 h 129"/>
                  <a:gd name="T56" fmla="*/ 18 w 121"/>
                  <a:gd name="T57" fmla="*/ 0 h 129"/>
                  <a:gd name="T58" fmla="*/ 31 w 121"/>
                  <a:gd name="T59" fmla="*/ 0 h 129"/>
                  <a:gd name="T60" fmla="*/ 44 w 121"/>
                  <a:gd name="T61" fmla="*/ 0 h 129"/>
                  <a:gd name="T62" fmla="*/ 59 w 121"/>
                  <a:gd name="T63" fmla="*/ 0 h 129"/>
                  <a:gd name="T64" fmla="*/ 71 w 121"/>
                  <a:gd name="T65" fmla="*/ 3 h 129"/>
                  <a:gd name="T66" fmla="*/ 82 w 121"/>
                  <a:gd name="T67" fmla="*/ 6 h 129"/>
                  <a:gd name="T68" fmla="*/ 93 w 121"/>
                  <a:gd name="T69" fmla="*/ 11 h 129"/>
                  <a:gd name="T70" fmla="*/ 102 w 121"/>
                  <a:gd name="T71" fmla="*/ 18 h 129"/>
                  <a:gd name="T72" fmla="*/ 108 w 121"/>
                  <a:gd name="T73"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129">
                    <a:moveTo>
                      <a:pt x="108" y="28"/>
                    </a:moveTo>
                    <a:lnTo>
                      <a:pt x="104" y="41"/>
                    </a:lnTo>
                    <a:lnTo>
                      <a:pt x="99" y="53"/>
                    </a:lnTo>
                    <a:lnTo>
                      <a:pt x="99" y="64"/>
                    </a:lnTo>
                    <a:lnTo>
                      <a:pt x="112" y="72"/>
                    </a:lnTo>
                    <a:lnTo>
                      <a:pt x="116" y="80"/>
                    </a:lnTo>
                    <a:lnTo>
                      <a:pt x="119" y="88"/>
                    </a:lnTo>
                    <a:lnTo>
                      <a:pt x="121" y="97"/>
                    </a:lnTo>
                    <a:lnTo>
                      <a:pt x="121" y="107"/>
                    </a:lnTo>
                    <a:lnTo>
                      <a:pt x="114" y="115"/>
                    </a:lnTo>
                    <a:lnTo>
                      <a:pt x="101" y="121"/>
                    </a:lnTo>
                    <a:lnTo>
                      <a:pt x="85" y="125"/>
                    </a:lnTo>
                    <a:lnTo>
                      <a:pt x="68" y="128"/>
                    </a:lnTo>
                    <a:lnTo>
                      <a:pt x="50" y="129"/>
                    </a:lnTo>
                    <a:lnTo>
                      <a:pt x="31" y="127"/>
                    </a:lnTo>
                    <a:lnTo>
                      <a:pt x="14" y="123"/>
                    </a:lnTo>
                    <a:lnTo>
                      <a:pt x="0" y="118"/>
                    </a:lnTo>
                    <a:lnTo>
                      <a:pt x="1" y="111"/>
                    </a:lnTo>
                    <a:lnTo>
                      <a:pt x="7" y="108"/>
                    </a:lnTo>
                    <a:lnTo>
                      <a:pt x="13" y="106"/>
                    </a:lnTo>
                    <a:lnTo>
                      <a:pt x="18" y="101"/>
                    </a:lnTo>
                    <a:lnTo>
                      <a:pt x="18" y="78"/>
                    </a:lnTo>
                    <a:lnTo>
                      <a:pt x="20" y="53"/>
                    </a:lnTo>
                    <a:lnTo>
                      <a:pt x="17" y="31"/>
                    </a:lnTo>
                    <a:lnTo>
                      <a:pt x="3" y="14"/>
                    </a:lnTo>
                    <a:lnTo>
                      <a:pt x="1" y="7"/>
                    </a:lnTo>
                    <a:lnTo>
                      <a:pt x="5" y="4"/>
                    </a:lnTo>
                    <a:lnTo>
                      <a:pt x="13" y="3"/>
                    </a:lnTo>
                    <a:lnTo>
                      <a:pt x="18" y="0"/>
                    </a:lnTo>
                    <a:lnTo>
                      <a:pt x="31" y="0"/>
                    </a:lnTo>
                    <a:lnTo>
                      <a:pt x="44" y="0"/>
                    </a:lnTo>
                    <a:lnTo>
                      <a:pt x="59" y="0"/>
                    </a:lnTo>
                    <a:lnTo>
                      <a:pt x="71" y="3"/>
                    </a:lnTo>
                    <a:lnTo>
                      <a:pt x="82" y="6"/>
                    </a:lnTo>
                    <a:lnTo>
                      <a:pt x="93" y="11"/>
                    </a:lnTo>
                    <a:lnTo>
                      <a:pt x="102" y="18"/>
                    </a:lnTo>
                    <a:lnTo>
                      <a:pt x="108" y="28"/>
                    </a:lnTo>
                    <a:close/>
                  </a:path>
                </a:pathLst>
              </a:custGeom>
              <a:solidFill>
                <a:srgbClr val="911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a:extLst>
                  <a:ext uri="{FF2B5EF4-FFF2-40B4-BE49-F238E27FC236}">
                    <a16:creationId xmlns:a16="http://schemas.microsoft.com/office/drawing/2014/main" id="{392AE583-3E99-4B45-ABB0-CEE36779425B}"/>
                  </a:ext>
                </a:extLst>
              </p:cNvPr>
              <p:cNvSpPr>
                <a:spLocks/>
              </p:cNvSpPr>
              <p:nvPr/>
            </p:nvSpPr>
            <p:spPr bwMode="auto">
              <a:xfrm>
                <a:off x="904" y="492"/>
                <a:ext cx="90" cy="75"/>
              </a:xfrm>
              <a:custGeom>
                <a:avLst/>
                <a:gdLst>
                  <a:gd name="T0" fmla="*/ 0 w 361"/>
                  <a:gd name="T1" fmla="*/ 284 h 300"/>
                  <a:gd name="T2" fmla="*/ 1 w 361"/>
                  <a:gd name="T3" fmla="*/ 240 h 300"/>
                  <a:gd name="T4" fmla="*/ 5 w 361"/>
                  <a:gd name="T5" fmla="*/ 142 h 300"/>
                  <a:gd name="T6" fmla="*/ 10 w 361"/>
                  <a:gd name="T7" fmla="*/ 45 h 300"/>
                  <a:gd name="T8" fmla="*/ 17 w 361"/>
                  <a:gd name="T9" fmla="*/ 0 h 300"/>
                  <a:gd name="T10" fmla="*/ 361 w 361"/>
                  <a:gd name="T11" fmla="*/ 22 h 300"/>
                  <a:gd name="T12" fmla="*/ 332 w 361"/>
                  <a:gd name="T13" fmla="*/ 300 h 300"/>
                  <a:gd name="T14" fmla="*/ 0 w 361"/>
                  <a:gd name="T15" fmla="*/ 284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300">
                    <a:moveTo>
                      <a:pt x="0" y="284"/>
                    </a:moveTo>
                    <a:lnTo>
                      <a:pt x="1" y="240"/>
                    </a:lnTo>
                    <a:lnTo>
                      <a:pt x="5" y="142"/>
                    </a:lnTo>
                    <a:lnTo>
                      <a:pt x="10" y="45"/>
                    </a:lnTo>
                    <a:lnTo>
                      <a:pt x="17" y="0"/>
                    </a:lnTo>
                    <a:lnTo>
                      <a:pt x="361" y="22"/>
                    </a:lnTo>
                    <a:lnTo>
                      <a:pt x="332" y="300"/>
                    </a:lnTo>
                    <a:lnTo>
                      <a:pt x="0" y="2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a:extLst>
                  <a:ext uri="{FF2B5EF4-FFF2-40B4-BE49-F238E27FC236}">
                    <a16:creationId xmlns:a16="http://schemas.microsoft.com/office/drawing/2014/main" id="{F019552F-4122-40D3-B928-6C532F18660F}"/>
                  </a:ext>
                </a:extLst>
              </p:cNvPr>
              <p:cNvSpPr>
                <a:spLocks/>
              </p:cNvSpPr>
              <p:nvPr/>
            </p:nvSpPr>
            <p:spPr bwMode="auto">
              <a:xfrm>
                <a:off x="913" y="501"/>
                <a:ext cx="70" cy="57"/>
              </a:xfrm>
              <a:custGeom>
                <a:avLst/>
                <a:gdLst>
                  <a:gd name="T0" fmla="*/ 254 w 277"/>
                  <a:gd name="T1" fmla="*/ 226 h 226"/>
                  <a:gd name="T2" fmla="*/ 0 w 277"/>
                  <a:gd name="T3" fmla="*/ 214 h 226"/>
                  <a:gd name="T4" fmla="*/ 13 w 277"/>
                  <a:gd name="T5" fmla="*/ 0 h 226"/>
                  <a:gd name="T6" fmla="*/ 28 w 277"/>
                  <a:gd name="T7" fmla="*/ 2 h 226"/>
                  <a:gd name="T8" fmla="*/ 44 w 277"/>
                  <a:gd name="T9" fmla="*/ 2 h 226"/>
                  <a:gd name="T10" fmla="*/ 61 w 277"/>
                  <a:gd name="T11" fmla="*/ 3 h 226"/>
                  <a:gd name="T12" fmla="*/ 77 w 277"/>
                  <a:gd name="T13" fmla="*/ 3 h 226"/>
                  <a:gd name="T14" fmla="*/ 92 w 277"/>
                  <a:gd name="T15" fmla="*/ 4 h 226"/>
                  <a:gd name="T16" fmla="*/ 109 w 277"/>
                  <a:gd name="T17" fmla="*/ 4 h 226"/>
                  <a:gd name="T18" fmla="*/ 126 w 277"/>
                  <a:gd name="T19" fmla="*/ 5 h 226"/>
                  <a:gd name="T20" fmla="*/ 142 w 277"/>
                  <a:gd name="T21" fmla="*/ 5 h 226"/>
                  <a:gd name="T22" fmla="*/ 159 w 277"/>
                  <a:gd name="T23" fmla="*/ 6 h 226"/>
                  <a:gd name="T24" fmla="*/ 176 w 277"/>
                  <a:gd name="T25" fmla="*/ 7 h 226"/>
                  <a:gd name="T26" fmla="*/ 193 w 277"/>
                  <a:gd name="T27" fmla="*/ 9 h 226"/>
                  <a:gd name="T28" fmla="*/ 210 w 277"/>
                  <a:gd name="T29" fmla="*/ 10 h 226"/>
                  <a:gd name="T30" fmla="*/ 227 w 277"/>
                  <a:gd name="T31" fmla="*/ 11 h 226"/>
                  <a:gd name="T32" fmla="*/ 243 w 277"/>
                  <a:gd name="T33" fmla="*/ 12 h 226"/>
                  <a:gd name="T34" fmla="*/ 260 w 277"/>
                  <a:gd name="T35" fmla="*/ 13 h 226"/>
                  <a:gd name="T36" fmla="*/ 277 w 277"/>
                  <a:gd name="T37" fmla="*/ 14 h 226"/>
                  <a:gd name="T38" fmla="*/ 254 w 277"/>
                  <a:gd name="T39"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226">
                    <a:moveTo>
                      <a:pt x="254" y="226"/>
                    </a:moveTo>
                    <a:lnTo>
                      <a:pt x="0" y="214"/>
                    </a:lnTo>
                    <a:lnTo>
                      <a:pt x="13" y="0"/>
                    </a:lnTo>
                    <a:lnTo>
                      <a:pt x="28" y="2"/>
                    </a:lnTo>
                    <a:lnTo>
                      <a:pt x="44" y="2"/>
                    </a:lnTo>
                    <a:lnTo>
                      <a:pt x="61" y="3"/>
                    </a:lnTo>
                    <a:lnTo>
                      <a:pt x="77" y="3"/>
                    </a:lnTo>
                    <a:lnTo>
                      <a:pt x="92" y="4"/>
                    </a:lnTo>
                    <a:lnTo>
                      <a:pt x="109" y="4"/>
                    </a:lnTo>
                    <a:lnTo>
                      <a:pt x="126" y="5"/>
                    </a:lnTo>
                    <a:lnTo>
                      <a:pt x="142" y="5"/>
                    </a:lnTo>
                    <a:lnTo>
                      <a:pt x="159" y="6"/>
                    </a:lnTo>
                    <a:lnTo>
                      <a:pt x="176" y="7"/>
                    </a:lnTo>
                    <a:lnTo>
                      <a:pt x="193" y="9"/>
                    </a:lnTo>
                    <a:lnTo>
                      <a:pt x="210" y="10"/>
                    </a:lnTo>
                    <a:lnTo>
                      <a:pt x="227" y="11"/>
                    </a:lnTo>
                    <a:lnTo>
                      <a:pt x="243" y="12"/>
                    </a:lnTo>
                    <a:lnTo>
                      <a:pt x="260" y="13"/>
                    </a:lnTo>
                    <a:lnTo>
                      <a:pt x="277" y="14"/>
                    </a:lnTo>
                    <a:lnTo>
                      <a:pt x="254" y="226"/>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a:extLst>
                  <a:ext uri="{FF2B5EF4-FFF2-40B4-BE49-F238E27FC236}">
                    <a16:creationId xmlns:a16="http://schemas.microsoft.com/office/drawing/2014/main" id="{88159ED9-14DD-492F-A6F0-4CCE4671A578}"/>
                  </a:ext>
                </a:extLst>
              </p:cNvPr>
              <p:cNvSpPr>
                <a:spLocks/>
              </p:cNvSpPr>
              <p:nvPr/>
            </p:nvSpPr>
            <p:spPr bwMode="auto">
              <a:xfrm>
                <a:off x="921" y="510"/>
                <a:ext cx="52" cy="39"/>
              </a:xfrm>
              <a:custGeom>
                <a:avLst/>
                <a:gdLst>
                  <a:gd name="T0" fmla="*/ 141 w 206"/>
                  <a:gd name="T1" fmla="*/ 23 h 157"/>
                  <a:gd name="T2" fmla="*/ 158 w 206"/>
                  <a:gd name="T3" fmla="*/ 76 h 157"/>
                  <a:gd name="T4" fmla="*/ 172 w 206"/>
                  <a:gd name="T5" fmla="*/ 128 h 157"/>
                  <a:gd name="T6" fmla="*/ 189 w 206"/>
                  <a:gd name="T7" fmla="*/ 135 h 157"/>
                  <a:gd name="T8" fmla="*/ 206 w 206"/>
                  <a:gd name="T9" fmla="*/ 141 h 157"/>
                  <a:gd name="T10" fmla="*/ 193 w 206"/>
                  <a:gd name="T11" fmla="*/ 154 h 157"/>
                  <a:gd name="T12" fmla="*/ 175 w 206"/>
                  <a:gd name="T13" fmla="*/ 157 h 157"/>
                  <a:gd name="T14" fmla="*/ 154 w 206"/>
                  <a:gd name="T15" fmla="*/ 155 h 157"/>
                  <a:gd name="T16" fmla="*/ 133 w 206"/>
                  <a:gd name="T17" fmla="*/ 153 h 157"/>
                  <a:gd name="T18" fmla="*/ 128 w 206"/>
                  <a:gd name="T19" fmla="*/ 147 h 157"/>
                  <a:gd name="T20" fmla="*/ 128 w 206"/>
                  <a:gd name="T21" fmla="*/ 141 h 157"/>
                  <a:gd name="T22" fmla="*/ 145 w 206"/>
                  <a:gd name="T23" fmla="*/ 125 h 157"/>
                  <a:gd name="T24" fmla="*/ 140 w 206"/>
                  <a:gd name="T25" fmla="*/ 101 h 157"/>
                  <a:gd name="T26" fmla="*/ 123 w 206"/>
                  <a:gd name="T27" fmla="*/ 94 h 157"/>
                  <a:gd name="T28" fmla="*/ 105 w 206"/>
                  <a:gd name="T29" fmla="*/ 93 h 157"/>
                  <a:gd name="T30" fmla="*/ 86 w 206"/>
                  <a:gd name="T31" fmla="*/ 94 h 157"/>
                  <a:gd name="T32" fmla="*/ 67 w 206"/>
                  <a:gd name="T33" fmla="*/ 94 h 157"/>
                  <a:gd name="T34" fmla="*/ 58 w 206"/>
                  <a:gd name="T35" fmla="*/ 112 h 157"/>
                  <a:gd name="T36" fmla="*/ 55 w 206"/>
                  <a:gd name="T37" fmla="*/ 130 h 157"/>
                  <a:gd name="T38" fmla="*/ 69 w 206"/>
                  <a:gd name="T39" fmla="*/ 138 h 157"/>
                  <a:gd name="T40" fmla="*/ 78 w 206"/>
                  <a:gd name="T41" fmla="*/ 152 h 157"/>
                  <a:gd name="T42" fmla="*/ 60 w 206"/>
                  <a:gd name="T43" fmla="*/ 154 h 157"/>
                  <a:gd name="T44" fmla="*/ 39 w 206"/>
                  <a:gd name="T45" fmla="*/ 152 h 157"/>
                  <a:gd name="T46" fmla="*/ 18 w 206"/>
                  <a:gd name="T47" fmla="*/ 148 h 157"/>
                  <a:gd name="T48" fmla="*/ 0 w 206"/>
                  <a:gd name="T49" fmla="*/ 145 h 157"/>
                  <a:gd name="T50" fmla="*/ 18 w 206"/>
                  <a:gd name="T51" fmla="*/ 114 h 157"/>
                  <a:gd name="T52" fmla="*/ 37 w 206"/>
                  <a:gd name="T53" fmla="*/ 84 h 157"/>
                  <a:gd name="T54" fmla="*/ 52 w 206"/>
                  <a:gd name="T55" fmla="*/ 52 h 157"/>
                  <a:gd name="T56" fmla="*/ 67 w 206"/>
                  <a:gd name="T57" fmla="*/ 21 h 157"/>
                  <a:gd name="T58" fmla="*/ 51 w 206"/>
                  <a:gd name="T59" fmla="*/ 14 h 157"/>
                  <a:gd name="T60" fmla="*/ 43 w 206"/>
                  <a:gd name="T61" fmla="*/ 4 h 157"/>
                  <a:gd name="T62" fmla="*/ 73 w 206"/>
                  <a:gd name="T63" fmla="*/ 1 h 157"/>
                  <a:gd name="T64" fmla="*/ 105 w 206"/>
                  <a:gd name="T65" fmla="*/ 0 h 157"/>
                  <a:gd name="T66" fmla="*/ 136 w 206"/>
                  <a:gd name="T67" fmla="*/ 3 h 157"/>
                  <a:gd name="T68" fmla="*/ 162 w 206"/>
                  <a:gd name="T69" fmla="*/ 1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6" h="157">
                    <a:moveTo>
                      <a:pt x="162" y="17"/>
                    </a:moveTo>
                    <a:lnTo>
                      <a:pt x="141" y="23"/>
                    </a:lnTo>
                    <a:lnTo>
                      <a:pt x="149" y="49"/>
                    </a:lnTo>
                    <a:lnTo>
                      <a:pt x="158" y="76"/>
                    </a:lnTo>
                    <a:lnTo>
                      <a:pt x="166" y="101"/>
                    </a:lnTo>
                    <a:lnTo>
                      <a:pt x="172" y="128"/>
                    </a:lnTo>
                    <a:lnTo>
                      <a:pt x="180" y="134"/>
                    </a:lnTo>
                    <a:lnTo>
                      <a:pt x="189" y="135"/>
                    </a:lnTo>
                    <a:lnTo>
                      <a:pt x="198" y="135"/>
                    </a:lnTo>
                    <a:lnTo>
                      <a:pt x="206" y="141"/>
                    </a:lnTo>
                    <a:lnTo>
                      <a:pt x="201" y="149"/>
                    </a:lnTo>
                    <a:lnTo>
                      <a:pt x="193" y="154"/>
                    </a:lnTo>
                    <a:lnTo>
                      <a:pt x="185" y="157"/>
                    </a:lnTo>
                    <a:lnTo>
                      <a:pt x="175" y="157"/>
                    </a:lnTo>
                    <a:lnTo>
                      <a:pt x="165" y="156"/>
                    </a:lnTo>
                    <a:lnTo>
                      <a:pt x="154" y="155"/>
                    </a:lnTo>
                    <a:lnTo>
                      <a:pt x="144" y="154"/>
                    </a:lnTo>
                    <a:lnTo>
                      <a:pt x="133" y="153"/>
                    </a:lnTo>
                    <a:lnTo>
                      <a:pt x="131" y="150"/>
                    </a:lnTo>
                    <a:lnTo>
                      <a:pt x="128" y="147"/>
                    </a:lnTo>
                    <a:lnTo>
                      <a:pt x="127" y="145"/>
                    </a:lnTo>
                    <a:lnTo>
                      <a:pt x="128" y="141"/>
                    </a:lnTo>
                    <a:lnTo>
                      <a:pt x="142" y="135"/>
                    </a:lnTo>
                    <a:lnTo>
                      <a:pt x="145" y="125"/>
                    </a:lnTo>
                    <a:lnTo>
                      <a:pt x="142" y="113"/>
                    </a:lnTo>
                    <a:lnTo>
                      <a:pt x="140" y="101"/>
                    </a:lnTo>
                    <a:lnTo>
                      <a:pt x="132" y="97"/>
                    </a:lnTo>
                    <a:lnTo>
                      <a:pt x="123" y="94"/>
                    </a:lnTo>
                    <a:lnTo>
                      <a:pt x="114" y="93"/>
                    </a:lnTo>
                    <a:lnTo>
                      <a:pt x="105" y="93"/>
                    </a:lnTo>
                    <a:lnTo>
                      <a:pt x="95" y="93"/>
                    </a:lnTo>
                    <a:lnTo>
                      <a:pt x="86" y="94"/>
                    </a:lnTo>
                    <a:lnTo>
                      <a:pt x="76" y="94"/>
                    </a:lnTo>
                    <a:lnTo>
                      <a:pt x="67" y="94"/>
                    </a:lnTo>
                    <a:lnTo>
                      <a:pt x="63" y="102"/>
                    </a:lnTo>
                    <a:lnTo>
                      <a:pt x="58" y="112"/>
                    </a:lnTo>
                    <a:lnTo>
                      <a:pt x="54" y="121"/>
                    </a:lnTo>
                    <a:lnTo>
                      <a:pt x="55" y="130"/>
                    </a:lnTo>
                    <a:lnTo>
                      <a:pt x="63" y="132"/>
                    </a:lnTo>
                    <a:lnTo>
                      <a:pt x="69" y="138"/>
                    </a:lnTo>
                    <a:lnTo>
                      <a:pt x="75" y="145"/>
                    </a:lnTo>
                    <a:lnTo>
                      <a:pt x="78" y="152"/>
                    </a:lnTo>
                    <a:lnTo>
                      <a:pt x="71" y="153"/>
                    </a:lnTo>
                    <a:lnTo>
                      <a:pt x="60" y="154"/>
                    </a:lnTo>
                    <a:lnTo>
                      <a:pt x="50" y="153"/>
                    </a:lnTo>
                    <a:lnTo>
                      <a:pt x="39" y="152"/>
                    </a:lnTo>
                    <a:lnTo>
                      <a:pt x="29" y="150"/>
                    </a:lnTo>
                    <a:lnTo>
                      <a:pt x="18" y="148"/>
                    </a:lnTo>
                    <a:lnTo>
                      <a:pt x="8" y="146"/>
                    </a:lnTo>
                    <a:lnTo>
                      <a:pt x="0" y="145"/>
                    </a:lnTo>
                    <a:lnTo>
                      <a:pt x="9" y="129"/>
                    </a:lnTo>
                    <a:lnTo>
                      <a:pt x="18" y="114"/>
                    </a:lnTo>
                    <a:lnTo>
                      <a:pt x="28" y="99"/>
                    </a:lnTo>
                    <a:lnTo>
                      <a:pt x="37" y="84"/>
                    </a:lnTo>
                    <a:lnTo>
                      <a:pt x="45" y="69"/>
                    </a:lnTo>
                    <a:lnTo>
                      <a:pt x="52" y="52"/>
                    </a:lnTo>
                    <a:lnTo>
                      <a:pt x="60" y="37"/>
                    </a:lnTo>
                    <a:lnTo>
                      <a:pt x="67" y="21"/>
                    </a:lnTo>
                    <a:lnTo>
                      <a:pt x="59" y="17"/>
                    </a:lnTo>
                    <a:lnTo>
                      <a:pt x="51" y="14"/>
                    </a:lnTo>
                    <a:lnTo>
                      <a:pt x="46" y="10"/>
                    </a:lnTo>
                    <a:lnTo>
                      <a:pt x="43" y="4"/>
                    </a:lnTo>
                    <a:lnTo>
                      <a:pt x="58" y="2"/>
                    </a:lnTo>
                    <a:lnTo>
                      <a:pt x="73" y="1"/>
                    </a:lnTo>
                    <a:lnTo>
                      <a:pt x="89" y="0"/>
                    </a:lnTo>
                    <a:lnTo>
                      <a:pt x="105" y="0"/>
                    </a:lnTo>
                    <a:lnTo>
                      <a:pt x="120" y="1"/>
                    </a:lnTo>
                    <a:lnTo>
                      <a:pt x="136" y="3"/>
                    </a:lnTo>
                    <a:lnTo>
                      <a:pt x="149" y="7"/>
                    </a:lnTo>
                    <a:lnTo>
                      <a:pt x="162" y="11"/>
                    </a:lnTo>
                    <a:lnTo>
                      <a:pt x="162" y="17"/>
                    </a:lnTo>
                    <a:close/>
                  </a:path>
                </a:pathLst>
              </a:custGeom>
              <a:solidFill>
                <a:srgbClr val="911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a:extLst>
                  <a:ext uri="{FF2B5EF4-FFF2-40B4-BE49-F238E27FC236}">
                    <a16:creationId xmlns:a16="http://schemas.microsoft.com/office/drawing/2014/main" id="{49BD569F-1EB7-4D80-9FD7-F0325E91F5BF}"/>
                  </a:ext>
                </a:extLst>
              </p:cNvPr>
              <p:cNvSpPr>
                <a:spLocks/>
              </p:cNvSpPr>
              <p:nvPr/>
            </p:nvSpPr>
            <p:spPr bwMode="auto">
              <a:xfrm>
                <a:off x="942" y="515"/>
                <a:ext cx="10" cy="13"/>
              </a:xfrm>
              <a:custGeom>
                <a:avLst/>
                <a:gdLst>
                  <a:gd name="T0" fmla="*/ 42 w 42"/>
                  <a:gd name="T1" fmla="*/ 49 h 50"/>
                  <a:gd name="T2" fmla="*/ 37 w 42"/>
                  <a:gd name="T3" fmla="*/ 50 h 50"/>
                  <a:gd name="T4" fmla="*/ 32 w 42"/>
                  <a:gd name="T5" fmla="*/ 50 h 50"/>
                  <a:gd name="T6" fmla="*/ 26 w 42"/>
                  <a:gd name="T7" fmla="*/ 50 h 50"/>
                  <a:gd name="T8" fmla="*/ 21 w 42"/>
                  <a:gd name="T9" fmla="*/ 49 h 50"/>
                  <a:gd name="T10" fmla="*/ 16 w 42"/>
                  <a:gd name="T11" fmla="*/ 49 h 50"/>
                  <a:gd name="T12" fmla="*/ 11 w 42"/>
                  <a:gd name="T13" fmla="*/ 48 h 50"/>
                  <a:gd name="T14" fmla="*/ 6 w 42"/>
                  <a:gd name="T15" fmla="*/ 49 h 50"/>
                  <a:gd name="T16" fmla="*/ 0 w 42"/>
                  <a:gd name="T17" fmla="*/ 50 h 50"/>
                  <a:gd name="T18" fmla="*/ 21 w 42"/>
                  <a:gd name="T19" fmla="*/ 0 h 50"/>
                  <a:gd name="T20" fmla="*/ 30 w 42"/>
                  <a:gd name="T21" fmla="*/ 11 h 50"/>
                  <a:gd name="T22" fmla="*/ 32 w 42"/>
                  <a:gd name="T23" fmla="*/ 23 h 50"/>
                  <a:gd name="T24" fmla="*/ 34 w 42"/>
                  <a:gd name="T25" fmla="*/ 36 h 50"/>
                  <a:gd name="T26" fmla="*/ 42 w 42"/>
                  <a:gd name="T2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0">
                    <a:moveTo>
                      <a:pt x="42" y="49"/>
                    </a:moveTo>
                    <a:lnTo>
                      <a:pt x="37" y="50"/>
                    </a:lnTo>
                    <a:lnTo>
                      <a:pt x="32" y="50"/>
                    </a:lnTo>
                    <a:lnTo>
                      <a:pt x="26" y="50"/>
                    </a:lnTo>
                    <a:lnTo>
                      <a:pt x="21" y="49"/>
                    </a:lnTo>
                    <a:lnTo>
                      <a:pt x="16" y="49"/>
                    </a:lnTo>
                    <a:lnTo>
                      <a:pt x="11" y="48"/>
                    </a:lnTo>
                    <a:lnTo>
                      <a:pt x="6" y="49"/>
                    </a:lnTo>
                    <a:lnTo>
                      <a:pt x="0" y="50"/>
                    </a:lnTo>
                    <a:lnTo>
                      <a:pt x="21" y="0"/>
                    </a:lnTo>
                    <a:lnTo>
                      <a:pt x="30" y="11"/>
                    </a:lnTo>
                    <a:lnTo>
                      <a:pt x="32" y="23"/>
                    </a:lnTo>
                    <a:lnTo>
                      <a:pt x="34" y="36"/>
                    </a:lnTo>
                    <a:lnTo>
                      <a:pt x="42" y="49"/>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5">
                <a:extLst>
                  <a:ext uri="{FF2B5EF4-FFF2-40B4-BE49-F238E27FC236}">
                    <a16:creationId xmlns:a16="http://schemas.microsoft.com/office/drawing/2014/main" id="{E18AE342-1A0F-4B88-BA6E-81662FA01CD5}"/>
                  </a:ext>
                </a:extLst>
              </p:cNvPr>
              <p:cNvSpPr>
                <a:spLocks/>
              </p:cNvSpPr>
              <p:nvPr/>
            </p:nvSpPr>
            <p:spPr bwMode="auto">
              <a:xfrm>
                <a:off x="513" y="517"/>
                <a:ext cx="7" cy="6"/>
              </a:xfrm>
              <a:custGeom>
                <a:avLst/>
                <a:gdLst>
                  <a:gd name="T0" fmla="*/ 26 w 28"/>
                  <a:gd name="T1" fmla="*/ 3 h 23"/>
                  <a:gd name="T2" fmla="*/ 26 w 28"/>
                  <a:gd name="T3" fmla="*/ 5 h 23"/>
                  <a:gd name="T4" fmla="*/ 26 w 28"/>
                  <a:gd name="T5" fmla="*/ 8 h 23"/>
                  <a:gd name="T6" fmla="*/ 26 w 28"/>
                  <a:gd name="T7" fmla="*/ 10 h 23"/>
                  <a:gd name="T8" fmla="*/ 28 w 28"/>
                  <a:gd name="T9" fmla="*/ 11 h 23"/>
                  <a:gd name="T10" fmla="*/ 24 w 28"/>
                  <a:gd name="T11" fmla="*/ 16 h 23"/>
                  <a:gd name="T12" fmla="*/ 18 w 28"/>
                  <a:gd name="T13" fmla="*/ 18 h 23"/>
                  <a:gd name="T14" fmla="*/ 13 w 28"/>
                  <a:gd name="T15" fmla="*/ 21 h 23"/>
                  <a:gd name="T16" fmla="*/ 6 w 28"/>
                  <a:gd name="T17" fmla="*/ 23 h 23"/>
                  <a:gd name="T18" fmla="*/ 0 w 28"/>
                  <a:gd name="T19" fmla="*/ 0 h 23"/>
                  <a:gd name="T20" fmla="*/ 6 w 28"/>
                  <a:gd name="T21" fmla="*/ 1 h 23"/>
                  <a:gd name="T22" fmla="*/ 11 w 28"/>
                  <a:gd name="T23" fmla="*/ 2 h 23"/>
                  <a:gd name="T24" fmla="*/ 18 w 28"/>
                  <a:gd name="T25" fmla="*/ 3 h 23"/>
                  <a:gd name="T26" fmla="*/ 26 w 28"/>
                  <a:gd name="T2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3">
                    <a:moveTo>
                      <a:pt x="26" y="3"/>
                    </a:moveTo>
                    <a:lnTo>
                      <a:pt x="26" y="5"/>
                    </a:lnTo>
                    <a:lnTo>
                      <a:pt x="26" y="8"/>
                    </a:lnTo>
                    <a:lnTo>
                      <a:pt x="26" y="10"/>
                    </a:lnTo>
                    <a:lnTo>
                      <a:pt x="28" y="11"/>
                    </a:lnTo>
                    <a:lnTo>
                      <a:pt x="24" y="16"/>
                    </a:lnTo>
                    <a:lnTo>
                      <a:pt x="18" y="18"/>
                    </a:lnTo>
                    <a:lnTo>
                      <a:pt x="13" y="21"/>
                    </a:lnTo>
                    <a:lnTo>
                      <a:pt x="6" y="23"/>
                    </a:lnTo>
                    <a:lnTo>
                      <a:pt x="0" y="0"/>
                    </a:lnTo>
                    <a:lnTo>
                      <a:pt x="6" y="1"/>
                    </a:lnTo>
                    <a:lnTo>
                      <a:pt x="11" y="2"/>
                    </a:lnTo>
                    <a:lnTo>
                      <a:pt x="18" y="3"/>
                    </a:lnTo>
                    <a:lnTo>
                      <a:pt x="26" y="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a:extLst>
                  <a:ext uri="{FF2B5EF4-FFF2-40B4-BE49-F238E27FC236}">
                    <a16:creationId xmlns:a16="http://schemas.microsoft.com/office/drawing/2014/main" id="{71E4FE82-0D45-40FB-8AA3-50F5AA9E3610}"/>
                  </a:ext>
                </a:extLst>
              </p:cNvPr>
              <p:cNvSpPr>
                <a:spLocks/>
              </p:cNvSpPr>
              <p:nvPr/>
            </p:nvSpPr>
            <p:spPr bwMode="auto">
              <a:xfrm>
                <a:off x="514" y="529"/>
                <a:ext cx="8" cy="8"/>
              </a:xfrm>
              <a:custGeom>
                <a:avLst/>
                <a:gdLst>
                  <a:gd name="T0" fmla="*/ 36 w 36"/>
                  <a:gd name="T1" fmla="*/ 20 h 34"/>
                  <a:gd name="T2" fmla="*/ 29 w 36"/>
                  <a:gd name="T3" fmla="*/ 30 h 34"/>
                  <a:gd name="T4" fmla="*/ 23 w 36"/>
                  <a:gd name="T5" fmla="*/ 34 h 34"/>
                  <a:gd name="T6" fmla="*/ 14 w 36"/>
                  <a:gd name="T7" fmla="*/ 34 h 34"/>
                  <a:gd name="T8" fmla="*/ 0 w 36"/>
                  <a:gd name="T9" fmla="*/ 32 h 34"/>
                  <a:gd name="T10" fmla="*/ 3 w 36"/>
                  <a:gd name="T11" fmla="*/ 0 h 34"/>
                  <a:gd name="T12" fmla="*/ 14 w 36"/>
                  <a:gd name="T13" fmla="*/ 2 h 34"/>
                  <a:gd name="T14" fmla="*/ 21 w 36"/>
                  <a:gd name="T15" fmla="*/ 7 h 34"/>
                  <a:gd name="T16" fmla="*/ 28 w 36"/>
                  <a:gd name="T17" fmla="*/ 14 h 34"/>
                  <a:gd name="T18" fmla="*/ 36 w 36"/>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4">
                    <a:moveTo>
                      <a:pt x="36" y="20"/>
                    </a:moveTo>
                    <a:lnTo>
                      <a:pt x="29" y="30"/>
                    </a:lnTo>
                    <a:lnTo>
                      <a:pt x="23" y="34"/>
                    </a:lnTo>
                    <a:lnTo>
                      <a:pt x="14" y="34"/>
                    </a:lnTo>
                    <a:lnTo>
                      <a:pt x="0" y="32"/>
                    </a:lnTo>
                    <a:lnTo>
                      <a:pt x="3" y="0"/>
                    </a:lnTo>
                    <a:lnTo>
                      <a:pt x="14" y="2"/>
                    </a:lnTo>
                    <a:lnTo>
                      <a:pt x="21" y="7"/>
                    </a:lnTo>
                    <a:lnTo>
                      <a:pt x="28" y="14"/>
                    </a:lnTo>
                    <a:lnTo>
                      <a:pt x="36" y="2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7">
                <a:extLst>
                  <a:ext uri="{FF2B5EF4-FFF2-40B4-BE49-F238E27FC236}">
                    <a16:creationId xmlns:a16="http://schemas.microsoft.com/office/drawing/2014/main" id="{524D16C3-6A2C-4A91-A46C-AAC86E950ADE}"/>
                  </a:ext>
                </a:extLst>
              </p:cNvPr>
              <p:cNvSpPr>
                <a:spLocks/>
              </p:cNvSpPr>
              <p:nvPr/>
            </p:nvSpPr>
            <p:spPr bwMode="auto">
              <a:xfrm>
                <a:off x="866" y="529"/>
                <a:ext cx="3" cy="9"/>
              </a:xfrm>
              <a:custGeom>
                <a:avLst/>
                <a:gdLst>
                  <a:gd name="T0" fmla="*/ 2 w 12"/>
                  <a:gd name="T1" fmla="*/ 35 h 35"/>
                  <a:gd name="T2" fmla="*/ 2 w 12"/>
                  <a:gd name="T3" fmla="*/ 24 h 35"/>
                  <a:gd name="T4" fmla="*/ 0 w 12"/>
                  <a:gd name="T5" fmla="*/ 13 h 35"/>
                  <a:gd name="T6" fmla="*/ 2 w 12"/>
                  <a:gd name="T7" fmla="*/ 3 h 35"/>
                  <a:gd name="T8" fmla="*/ 11 w 12"/>
                  <a:gd name="T9" fmla="*/ 0 h 35"/>
                  <a:gd name="T10" fmla="*/ 10 w 12"/>
                  <a:gd name="T11" fmla="*/ 9 h 35"/>
                  <a:gd name="T12" fmla="*/ 12 w 12"/>
                  <a:gd name="T13" fmla="*/ 21 h 35"/>
                  <a:gd name="T14" fmla="*/ 11 w 12"/>
                  <a:gd name="T15" fmla="*/ 31 h 35"/>
                  <a:gd name="T16" fmla="*/ 2 w 12"/>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5">
                    <a:moveTo>
                      <a:pt x="2" y="35"/>
                    </a:moveTo>
                    <a:lnTo>
                      <a:pt x="2" y="24"/>
                    </a:lnTo>
                    <a:lnTo>
                      <a:pt x="0" y="13"/>
                    </a:lnTo>
                    <a:lnTo>
                      <a:pt x="2" y="3"/>
                    </a:lnTo>
                    <a:lnTo>
                      <a:pt x="11" y="0"/>
                    </a:lnTo>
                    <a:lnTo>
                      <a:pt x="10" y="9"/>
                    </a:lnTo>
                    <a:lnTo>
                      <a:pt x="12" y="21"/>
                    </a:lnTo>
                    <a:lnTo>
                      <a:pt x="11" y="31"/>
                    </a:lnTo>
                    <a:lnTo>
                      <a:pt x="2" y="35"/>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8">
                <a:extLst>
                  <a:ext uri="{FF2B5EF4-FFF2-40B4-BE49-F238E27FC236}">
                    <a16:creationId xmlns:a16="http://schemas.microsoft.com/office/drawing/2014/main" id="{4A8087DD-07C5-46D5-AF94-A2D71AE25CC8}"/>
                  </a:ext>
                </a:extLst>
              </p:cNvPr>
              <p:cNvSpPr>
                <a:spLocks/>
              </p:cNvSpPr>
              <p:nvPr/>
            </p:nvSpPr>
            <p:spPr bwMode="auto">
              <a:xfrm>
                <a:off x="452" y="543"/>
                <a:ext cx="30" cy="12"/>
              </a:xfrm>
              <a:custGeom>
                <a:avLst/>
                <a:gdLst>
                  <a:gd name="T0" fmla="*/ 0 w 120"/>
                  <a:gd name="T1" fmla="*/ 40 h 48"/>
                  <a:gd name="T2" fmla="*/ 120 w 120"/>
                  <a:gd name="T3" fmla="*/ 0 h 48"/>
                  <a:gd name="T4" fmla="*/ 120 w 120"/>
                  <a:gd name="T5" fmla="*/ 48 h 48"/>
                  <a:gd name="T6" fmla="*/ 0 w 120"/>
                  <a:gd name="T7" fmla="*/ 40 h 48"/>
                </a:gdLst>
                <a:ahLst/>
                <a:cxnLst>
                  <a:cxn ang="0">
                    <a:pos x="T0" y="T1"/>
                  </a:cxn>
                  <a:cxn ang="0">
                    <a:pos x="T2" y="T3"/>
                  </a:cxn>
                  <a:cxn ang="0">
                    <a:pos x="T4" y="T5"/>
                  </a:cxn>
                  <a:cxn ang="0">
                    <a:pos x="T6" y="T7"/>
                  </a:cxn>
                </a:cxnLst>
                <a:rect l="0" t="0" r="r" b="b"/>
                <a:pathLst>
                  <a:path w="120" h="48">
                    <a:moveTo>
                      <a:pt x="0" y="40"/>
                    </a:moveTo>
                    <a:lnTo>
                      <a:pt x="120" y="0"/>
                    </a:lnTo>
                    <a:lnTo>
                      <a:pt x="120" y="48"/>
                    </a:lnTo>
                    <a:lnTo>
                      <a:pt x="0" y="40"/>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a:extLst>
                  <a:ext uri="{FF2B5EF4-FFF2-40B4-BE49-F238E27FC236}">
                    <a16:creationId xmlns:a16="http://schemas.microsoft.com/office/drawing/2014/main" id="{C59336CA-F9D1-47BB-974C-4C76E9EB3959}"/>
                  </a:ext>
                </a:extLst>
              </p:cNvPr>
              <p:cNvSpPr>
                <a:spLocks/>
              </p:cNvSpPr>
              <p:nvPr/>
            </p:nvSpPr>
            <p:spPr bwMode="auto">
              <a:xfrm>
                <a:off x="477" y="557"/>
                <a:ext cx="68" cy="16"/>
              </a:xfrm>
              <a:custGeom>
                <a:avLst/>
                <a:gdLst>
                  <a:gd name="T0" fmla="*/ 270 w 270"/>
                  <a:gd name="T1" fmla="*/ 5 h 64"/>
                  <a:gd name="T2" fmla="*/ 270 w 270"/>
                  <a:gd name="T3" fmla="*/ 11 h 64"/>
                  <a:gd name="T4" fmla="*/ 180 w 270"/>
                  <a:gd name="T5" fmla="*/ 64 h 64"/>
                  <a:gd name="T6" fmla="*/ 158 w 270"/>
                  <a:gd name="T7" fmla="*/ 60 h 64"/>
                  <a:gd name="T8" fmla="*/ 134 w 270"/>
                  <a:gd name="T9" fmla="*/ 58 h 64"/>
                  <a:gd name="T10" fmla="*/ 112 w 270"/>
                  <a:gd name="T11" fmla="*/ 56 h 64"/>
                  <a:gd name="T12" fmla="*/ 90 w 270"/>
                  <a:gd name="T13" fmla="*/ 52 h 64"/>
                  <a:gd name="T14" fmla="*/ 66 w 270"/>
                  <a:gd name="T15" fmla="*/ 50 h 64"/>
                  <a:gd name="T16" fmla="*/ 44 w 270"/>
                  <a:gd name="T17" fmla="*/ 48 h 64"/>
                  <a:gd name="T18" fmla="*/ 22 w 270"/>
                  <a:gd name="T19" fmla="*/ 44 h 64"/>
                  <a:gd name="T20" fmla="*/ 0 w 270"/>
                  <a:gd name="T21" fmla="*/ 41 h 64"/>
                  <a:gd name="T22" fmla="*/ 13 w 270"/>
                  <a:gd name="T23" fmla="*/ 31 h 64"/>
                  <a:gd name="T24" fmla="*/ 27 w 270"/>
                  <a:gd name="T25" fmla="*/ 24 h 64"/>
                  <a:gd name="T26" fmla="*/ 41 w 270"/>
                  <a:gd name="T27" fmla="*/ 18 h 64"/>
                  <a:gd name="T28" fmla="*/ 57 w 270"/>
                  <a:gd name="T29" fmla="*/ 14 h 64"/>
                  <a:gd name="T30" fmla="*/ 74 w 270"/>
                  <a:gd name="T31" fmla="*/ 10 h 64"/>
                  <a:gd name="T32" fmla="*/ 90 w 270"/>
                  <a:gd name="T33" fmla="*/ 8 h 64"/>
                  <a:gd name="T34" fmla="*/ 108 w 270"/>
                  <a:gd name="T35" fmla="*/ 7 h 64"/>
                  <a:gd name="T36" fmla="*/ 125 w 270"/>
                  <a:gd name="T37" fmla="*/ 5 h 64"/>
                  <a:gd name="T38" fmla="*/ 142 w 270"/>
                  <a:gd name="T39" fmla="*/ 5 h 64"/>
                  <a:gd name="T40" fmla="*/ 160 w 270"/>
                  <a:gd name="T41" fmla="*/ 5 h 64"/>
                  <a:gd name="T42" fmla="*/ 178 w 270"/>
                  <a:gd name="T43" fmla="*/ 5 h 64"/>
                  <a:gd name="T44" fmla="*/ 195 w 270"/>
                  <a:gd name="T45" fmla="*/ 5 h 64"/>
                  <a:gd name="T46" fmla="*/ 214 w 270"/>
                  <a:gd name="T47" fmla="*/ 5 h 64"/>
                  <a:gd name="T48" fmla="*/ 231 w 270"/>
                  <a:gd name="T49" fmla="*/ 4 h 64"/>
                  <a:gd name="T50" fmla="*/ 248 w 270"/>
                  <a:gd name="T51" fmla="*/ 2 h 64"/>
                  <a:gd name="T52" fmla="*/ 265 w 270"/>
                  <a:gd name="T53" fmla="*/ 0 h 64"/>
                  <a:gd name="T54" fmla="*/ 270 w 270"/>
                  <a:gd name="T5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0" h="64">
                    <a:moveTo>
                      <a:pt x="270" y="5"/>
                    </a:moveTo>
                    <a:lnTo>
                      <a:pt x="270" y="11"/>
                    </a:lnTo>
                    <a:lnTo>
                      <a:pt x="180" y="64"/>
                    </a:lnTo>
                    <a:lnTo>
                      <a:pt x="158" y="60"/>
                    </a:lnTo>
                    <a:lnTo>
                      <a:pt x="134" y="58"/>
                    </a:lnTo>
                    <a:lnTo>
                      <a:pt x="112" y="56"/>
                    </a:lnTo>
                    <a:lnTo>
                      <a:pt x="90" y="52"/>
                    </a:lnTo>
                    <a:lnTo>
                      <a:pt x="66" y="50"/>
                    </a:lnTo>
                    <a:lnTo>
                      <a:pt x="44" y="48"/>
                    </a:lnTo>
                    <a:lnTo>
                      <a:pt x="22" y="44"/>
                    </a:lnTo>
                    <a:lnTo>
                      <a:pt x="0" y="41"/>
                    </a:lnTo>
                    <a:lnTo>
                      <a:pt x="13" y="31"/>
                    </a:lnTo>
                    <a:lnTo>
                      <a:pt x="27" y="24"/>
                    </a:lnTo>
                    <a:lnTo>
                      <a:pt x="41" y="18"/>
                    </a:lnTo>
                    <a:lnTo>
                      <a:pt x="57" y="14"/>
                    </a:lnTo>
                    <a:lnTo>
                      <a:pt x="74" y="10"/>
                    </a:lnTo>
                    <a:lnTo>
                      <a:pt x="90" y="8"/>
                    </a:lnTo>
                    <a:lnTo>
                      <a:pt x="108" y="7"/>
                    </a:lnTo>
                    <a:lnTo>
                      <a:pt x="125" y="5"/>
                    </a:lnTo>
                    <a:lnTo>
                      <a:pt x="142" y="5"/>
                    </a:lnTo>
                    <a:lnTo>
                      <a:pt x="160" y="5"/>
                    </a:lnTo>
                    <a:lnTo>
                      <a:pt x="178" y="5"/>
                    </a:lnTo>
                    <a:lnTo>
                      <a:pt x="195" y="5"/>
                    </a:lnTo>
                    <a:lnTo>
                      <a:pt x="214" y="5"/>
                    </a:lnTo>
                    <a:lnTo>
                      <a:pt x="231" y="4"/>
                    </a:lnTo>
                    <a:lnTo>
                      <a:pt x="248" y="2"/>
                    </a:lnTo>
                    <a:lnTo>
                      <a:pt x="265" y="0"/>
                    </a:lnTo>
                    <a:lnTo>
                      <a:pt x="270" y="5"/>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0">
                <a:extLst>
                  <a:ext uri="{FF2B5EF4-FFF2-40B4-BE49-F238E27FC236}">
                    <a16:creationId xmlns:a16="http://schemas.microsoft.com/office/drawing/2014/main" id="{BB03C7D4-BF96-46BF-8750-8C59BFB0917A}"/>
                  </a:ext>
                </a:extLst>
              </p:cNvPr>
              <p:cNvSpPr>
                <a:spLocks/>
              </p:cNvSpPr>
              <p:nvPr/>
            </p:nvSpPr>
            <p:spPr bwMode="auto">
              <a:xfrm>
                <a:off x="619" y="558"/>
                <a:ext cx="8" cy="10"/>
              </a:xfrm>
              <a:custGeom>
                <a:avLst/>
                <a:gdLst>
                  <a:gd name="T0" fmla="*/ 30 w 32"/>
                  <a:gd name="T1" fmla="*/ 43 h 43"/>
                  <a:gd name="T2" fmla="*/ 0 w 32"/>
                  <a:gd name="T3" fmla="*/ 24 h 43"/>
                  <a:gd name="T4" fmla="*/ 30 w 32"/>
                  <a:gd name="T5" fmla="*/ 0 h 43"/>
                  <a:gd name="T6" fmla="*/ 32 w 32"/>
                  <a:gd name="T7" fmla="*/ 9 h 43"/>
                  <a:gd name="T8" fmla="*/ 32 w 32"/>
                  <a:gd name="T9" fmla="*/ 20 h 43"/>
                  <a:gd name="T10" fmla="*/ 32 w 32"/>
                  <a:gd name="T11" fmla="*/ 33 h 43"/>
                  <a:gd name="T12" fmla="*/ 30 w 3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3"/>
                    </a:moveTo>
                    <a:lnTo>
                      <a:pt x="0" y="24"/>
                    </a:lnTo>
                    <a:lnTo>
                      <a:pt x="30" y="0"/>
                    </a:lnTo>
                    <a:lnTo>
                      <a:pt x="32" y="9"/>
                    </a:lnTo>
                    <a:lnTo>
                      <a:pt x="32" y="20"/>
                    </a:lnTo>
                    <a:lnTo>
                      <a:pt x="32" y="33"/>
                    </a:lnTo>
                    <a:lnTo>
                      <a:pt x="30" y="43"/>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1">
                <a:extLst>
                  <a:ext uri="{FF2B5EF4-FFF2-40B4-BE49-F238E27FC236}">
                    <a16:creationId xmlns:a16="http://schemas.microsoft.com/office/drawing/2014/main" id="{56699491-9E1D-4F7B-9755-5C6442A4F6AE}"/>
                  </a:ext>
                </a:extLst>
              </p:cNvPr>
              <p:cNvSpPr>
                <a:spLocks/>
              </p:cNvSpPr>
              <p:nvPr/>
            </p:nvSpPr>
            <p:spPr bwMode="auto">
              <a:xfrm>
                <a:off x="450" y="558"/>
                <a:ext cx="15" cy="45"/>
              </a:xfrm>
              <a:custGeom>
                <a:avLst/>
                <a:gdLst>
                  <a:gd name="T0" fmla="*/ 0 w 62"/>
                  <a:gd name="T1" fmla="*/ 160 h 179"/>
                  <a:gd name="T2" fmla="*/ 0 w 62"/>
                  <a:gd name="T3" fmla="*/ 0 h 179"/>
                  <a:gd name="T4" fmla="*/ 62 w 62"/>
                  <a:gd name="T5" fmla="*/ 14 h 179"/>
                  <a:gd name="T6" fmla="*/ 47 w 62"/>
                  <a:gd name="T7" fmla="*/ 21 h 179"/>
                  <a:gd name="T8" fmla="*/ 39 w 62"/>
                  <a:gd name="T9" fmla="*/ 34 h 179"/>
                  <a:gd name="T10" fmla="*/ 35 w 62"/>
                  <a:gd name="T11" fmla="*/ 49 h 179"/>
                  <a:gd name="T12" fmla="*/ 32 w 62"/>
                  <a:gd name="T13" fmla="*/ 65 h 179"/>
                  <a:gd name="T14" fmla="*/ 32 w 62"/>
                  <a:gd name="T15" fmla="*/ 179 h 179"/>
                  <a:gd name="T16" fmla="*/ 0 w 62"/>
                  <a:gd name="T17" fmla="*/ 16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79">
                    <a:moveTo>
                      <a:pt x="0" y="160"/>
                    </a:moveTo>
                    <a:lnTo>
                      <a:pt x="0" y="0"/>
                    </a:lnTo>
                    <a:lnTo>
                      <a:pt x="62" y="14"/>
                    </a:lnTo>
                    <a:lnTo>
                      <a:pt x="47" y="21"/>
                    </a:lnTo>
                    <a:lnTo>
                      <a:pt x="39" y="34"/>
                    </a:lnTo>
                    <a:lnTo>
                      <a:pt x="35" y="49"/>
                    </a:lnTo>
                    <a:lnTo>
                      <a:pt x="32" y="65"/>
                    </a:lnTo>
                    <a:lnTo>
                      <a:pt x="32" y="179"/>
                    </a:lnTo>
                    <a:lnTo>
                      <a:pt x="0" y="160"/>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2">
                <a:extLst>
                  <a:ext uri="{FF2B5EF4-FFF2-40B4-BE49-F238E27FC236}">
                    <a16:creationId xmlns:a16="http://schemas.microsoft.com/office/drawing/2014/main" id="{ACF605FA-BAB0-43D4-A57A-F67BBE01F03E}"/>
                  </a:ext>
                </a:extLst>
              </p:cNvPr>
              <p:cNvSpPr>
                <a:spLocks/>
              </p:cNvSpPr>
              <p:nvPr/>
            </p:nvSpPr>
            <p:spPr bwMode="auto">
              <a:xfrm>
                <a:off x="527" y="566"/>
                <a:ext cx="32" cy="59"/>
              </a:xfrm>
              <a:custGeom>
                <a:avLst/>
                <a:gdLst>
                  <a:gd name="T0" fmla="*/ 126 w 126"/>
                  <a:gd name="T1" fmla="*/ 39 h 235"/>
                  <a:gd name="T2" fmla="*/ 123 w 126"/>
                  <a:gd name="T3" fmla="*/ 140 h 235"/>
                  <a:gd name="T4" fmla="*/ 106 w 126"/>
                  <a:gd name="T5" fmla="*/ 149 h 235"/>
                  <a:gd name="T6" fmla="*/ 88 w 126"/>
                  <a:gd name="T7" fmla="*/ 157 h 235"/>
                  <a:gd name="T8" fmla="*/ 71 w 126"/>
                  <a:gd name="T9" fmla="*/ 167 h 235"/>
                  <a:gd name="T10" fmla="*/ 54 w 126"/>
                  <a:gd name="T11" fmla="*/ 179 h 235"/>
                  <a:gd name="T12" fmla="*/ 37 w 126"/>
                  <a:gd name="T13" fmla="*/ 191 h 235"/>
                  <a:gd name="T14" fmla="*/ 22 w 126"/>
                  <a:gd name="T15" fmla="*/ 205 h 235"/>
                  <a:gd name="T16" fmla="*/ 11 w 126"/>
                  <a:gd name="T17" fmla="*/ 220 h 235"/>
                  <a:gd name="T18" fmla="*/ 0 w 126"/>
                  <a:gd name="T19" fmla="*/ 235 h 235"/>
                  <a:gd name="T20" fmla="*/ 0 w 126"/>
                  <a:gd name="T21" fmla="*/ 53 h 235"/>
                  <a:gd name="T22" fmla="*/ 86 w 126"/>
                  <a:gd name="T23" fmla="*/ 0 h 235"/>
                  <a:gd name="T24" fmla="*/ 93 w 126"/>
                  <a:gd name="T25" fmla="*/ 2 h 235"/>
                  <a:gd name="T26" fmla="*/ 99 w 126"/>
                  <a:gd name="T27" fmla="*/ 7 h 235"/>
                  <a:gd name="T28" fmla="*/ 105 w 126"/>
                  <a:gd name="T29" fmla="*/ 11 h 235"/>
                  <a:gd name="T30" fmla="*/ 110 w 126"/>
                  <a:gd name="T31" fmla="*/ 16 h 235"/>
                  <a:gd name="T32" fmla="*/ 114 w 126"/>
                  <a:gd name="T33" fmla="*/ 22 h 235"/>
                  <a:gd name="T34" fmla="*/ 118 w 126"/>
                  <a:gd name="T35" fmla="*/ 27 h 235"/>
                  <a:gd name="T36" fmla="*/ 122 w 126"/>
                  <a:gd name="T37" fmla="*/ 33 h 235"/>
                  <a:gd name="T38" fmla="*/ 126 w 126"/>
                  <a:gd name="T39" fmla="*/ 3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235">
                    <a:moveTo>
                      <a:pt x="126" y="39"/>
                    </a:moveTo>
                    <a:lnTo>
                      <a:pt x="123" y="140"/>
                    </a:lnTo>
                    <a:lnTo>
                      <a:pt x="106" y="149"/>
                    </a:lnTo>
                    <a:lnTo>
                      <a:pt x="88" y="157"/>
                    </a:lnTo>
                    <a:lnTo>
                      <a:pt x="71" y="167"/>
                    </a:lnTo>
                    <a:lnTo>
                      <a:pt x="54" y="179"/>
                    </a:lnTo>
                    <a:lnTo>
                      <a:pt x="37" y="191"/>
                    </a:lnTo>
                    <a:lnTo>
                      <a:pt x="22" y="205"/>
                    </a:lnTo>
                    <a:lnTo>
                      <a:pt x="11" y="220"/>
                    </a:lnTo>
                    <a:lnTo>
                      <a:pt x="0" y="235"/>
                    </a:lnTo>
                    <a:lnTo>
                      <a:pt x="0" y="53"/>
                    </a:lnTo>
                    <a:lnTo>
                      <a:pt x="86" y="0"/>
                    </a:lnTo>
                    <a:lnTo>
                      <a:pt x="93" y="2"/>
                    </a:lnTo>
                    <a:lnTo>
                      <a:pt x="99" y="7"/>
                    </a:lnTo>
                    <a:lnTo>
                      <a:pt x="105" y="11"/>
                    </a:lnTo>
                    <a:lnTo>
                      <a:pt x="110" y="16"/>
                    </a:lnTo>
                    <a:lnTo>
                      <a:pt x="114" y="22"/>
                    </a:lnTo>
                    <a:lnTo>
                      <a:pt x="118" y="27"/>
                    </a:lnTo>
                    <a:lnTo>
                      <a:pt x="122" y="33"/>
                    </a:lnTo>
                    <a:lnTo>
                      <a:pt x="126" y="39"/>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
                <a:extLst>
                  <a:ext uri="{FF2B5EF4-FFF2-40B4-BE49-F238E27FC236}">
                    <a16:creationId xmlns:a16="http://schemas.microsoft.com/office/drawing/2014/main" id="{8D40B123-E934-4029-9385-1D5B6534660F}"/>
                  </a:ext>
                </a:extLst>
              </p:cNvPr>
              <p:cNvSpPr>
                <a:spLocks/>
              </p:cNvSpPr>
              <p:nvPr/>
            </p:nvSpPr>
            <p:spPr bwMode="auto">
              <a:xfrm>
                <a:off x="568" y="571"/>
                <a:ext cx="40" cy="27"/>
              </a:xfrm>
              <a:custGeom>
                <a:avLst/>
                <a:gdLst>
                  <a:gd name="T0" fmla="*/ 158 w 158"/>
                  <a:gd name="T1" fmla="*/ 109 h 109"/>
                  <a:gd name="T2" fmla="*/ 141 w 158"/>
                  <a:gd name="T3" fmla="*/ 104 h 109"/>
                  <a:gd name="T4" fmla="*/ 122 w 158"/>
                  <a:gd name="T5" fmla="*/ 98 h 109"/>
                  <a:gd name="T6" fmla="*/ 103 w 158"/>
                  <a:gd name="T7" fmla="*/ 94 h 109"/>
                  <a:gd name="T8" fmla="*/ 82 w 158"/>
                  <a:gd name="T9" fmla="*/ 91 h 109"/>
                  <a:gd name="T10" fmla="*/ 61 w 158"/>
                  <a:gd name="T11" fmla="*/ 90 h 109"/>
                  <a:gd name="T12" fmla="*/ 39 w 158"/>
                  <a:gd name="T13" fmla="*/ 91 h 109"/>
                  <a:gd name="T14" fmla="*/ 19 w 158"/>
                  <a:gd name="T15" fmla="*/ 94 h 109"/>
                  <a:gd name="T16" fmla="*/ 0 w 158"/>
                  <a:gd name="T17" fmla="*/ 103 h 109"/>
                  <a:gd name="T18" fmla="*/ 0 w 158"/>
                  <a:gd name="T19" fmla="*/ 34 h 109"/>
                  <a:gd name="T20" fmla="*/ 21 w 158"/>
                  <a:gd name="T21" fmla="*/ 38 h 109"/>
                  <a:gd name="T22" fmla="*/ 40 w 158"/>
                  <a:gd name="T23" fmla="*/ 38 h 109"/>
                  <a:gd name="T24" fmla="*/ 60 w 158"/>
                  <a:gd name="T25" fmla="*/ 36 h 109"/>
                  <a:gd name="T26" fmla="*/ 79 w 158"/>
                  <a:gd name="T27" fmla="*/ 30 h 109"/>
                  <a:gd name="T28" fmla="*/ 97 w 158"/>
                  <a:gd name="T29" fmla="*/ 24 h 109"/>
                  <a:gd name="T30" fmla="*/ 116 w 158"/>
                  <a:gd name="T31" fmla="*/ 16 h 109"/>
                  <a:gd name="T32" fmla="*/ 134 w 158"/>
                  <a:gd name="T33" fmla="*/ 8 h 109"/>
                  <a:gd name="T34" fmla="*/ 151 w 158"/>
                  <a:gd name="T35" fmla="*/ 0 h 109"/>
                  <a:gd name="T36" fmla="*/ 158 w 158"/>
                  <a:gd name="T3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109">
                    <a:moveTo>
                      <a:pt x="158" y="109"/>
                    </a:moveTo>
                    <a:lnTo>
                      <a:pt x="141" y="104"/>
                    </a:lnTo>
                    <a:lnTo>
                      <a:pt x="122" y="98"/>
                    </a:lnTo>
                    <a:lnTo>
                      <a:pt x="103" y="94"/>
                    </a:lnTo>
                    <a:lnTo>
                      <a:pt x="82" y="91"/>
                    </a:lnTo>
                    <a:lnTo>
                      <a:pt x="61" y="90"/>
                    </a:lnTo>
                    <a:lnTo>
                      <a:pt x="39" y="91"/>
                    </a:lnTo>
                    <a:lnTo>
                      <a:pt x="19" y="94"/>
                    </a:lnTo>
                    <a:lnTo>
                      <a:pt x="0" y="103"/>
                    </a:lnTo>
                    <a:lnTo>
                      <a:pt x="0" y="34"/>
                    </a:lnTo>
                    <a:lnTo>
                      <a:pt x="21" y="38"/>
                    </a:lnTo>
                    <a:lnTo>
                      <a:pt x="40" y="38"/>
                    </a:lnTo>
                    <a:lnTo>
                      <a:pt x="60" y="36"/>
                    </a:lnTo>
                    <a:lnTo>
                      <a:pt x="79" y="30"/>
                    </a:lnTo>
                    <a:lnTo>
                      <a:pt x="97" y="24"/>
                    </a:lnTo>
                    <a:lnTo>
                      <a:pt x="116" y="16"/>
                    </a:lnTo>
                    <a:lnTo>
                      <a:pt x="134" y="8"/>
                    </a:lnTo>
                    <a:lnTo>
                      <a:pt x="151" y="0"/>
                    </a:lnTo>
                    <a:lnTo>
                      <a:pt x="158" y="109"/>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a:extLst>
                  <a:ext uri="{FF2B5EF4-FFF2-40B4-BE49-F238E27FC236}">
                    <a16:creationId xmlns:a16="http://schemas.microsoft.com/office/drawing/2014/main" id="{6188099C-5D36-495A-8259-D74A233497A6}"/>
                  </a:ext>
                </a:extLst>
              </p:cNvPr>
              <p:cNvSpPr>
                <a:spLocks/>
              </p:cNvSpPr>
              <p:nvPr/>
            </p:nvSpPr>
            <p:spPr bwMode="auto">
              <a:xfrm>
                <a:off x="618" y="573"/>
                <a:ext cx="11" cy="33"/>
              </a:xfrm>
              <a:custGeom>
                <a:avLst/>
                <a:gdLst>
                  <a:gd name="T0" fmla="*/ 42 w 42"/>
                  <a:gd name="T1" fmla="*/ 130 h 130"/>
                  <a:gd name="T2" fmla="*/ 3 w 42"/>
                  <a:gd name="T3" fmla="*/ 116 h 130"/>
                  <a:gd name="T4" fmla="*/ 0 w 42"/>
                  <a:gd name="T5" fmla="*/ 0 h 130"/>
                  <a:gd name="T6" fmla="*/ 17 w 42"/>
                  <a:gd name="T7" fmla="*/ 11 h 130"/>
                  <a:gd name="T8" fmla="*/ 28 w 42"/>
                  <a:gd name="T9" fmla="*/ 24 h 130"/>
                  <a:gd name="T10" fmla="*/ 33 w 42"/>
                  <a:gd name="T11" fmla="*/ 40 h 130"/>
                  <a:gd name="T12" fmla="*/ 35 w 42"/>
                  <a:gd name="T13" fmla="*/ 58 h 130"/>
                  <a:gd name="T14" fmla="*/ 35 w 42"/>
                  <a:gd name="T15" fmla="*/ 77 h 130"/>
                  <a:gd name="T16" fmla="*/ 35 w 42"/>
                  <a:gd name="T17" fmla="*/ 96 h 130"/>
                  <a:gd name="T18" fmla="*/ 37 w 42"/>
                  <a:gd name="T19" fmla="*/ 114 h 130"/>
                  <a:gd name="T20" fmla="*/ 42 w 42"/>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30">
                    <a:moveTo>
                      <a:pt x="42" y="130"/>
                    </a:moveTo>
                    <a:lnTo>
                      <a:pt x="3" y="116"/>
                    </a:lnTo>
                    <a:lnTo>
                      <a:pt x="0" y="0"/>
                    </a:lnTo>
                    <a:lnTo>
                      <a:pt x="17" y="11"/>
                    </a:lnTo>
                    <a:lnTo>
                      <a:pt x="28" y="24"/>
                    </a:lnTo>
                    <a:lnTo>
                      <a:pt x="33" y="40"/>
                    </a:lnTo>
                    <a:lnTo>
                      <a:pt x="35" y="58"/>
                    </a:lnTo>
                    <a:lnTo>
                      <a:pt x="35" y="77"/>
                    </a:lnTo>
                    <a:lnTo>
                      <a:pt x="35" y="96"/>
                    </a:lnTo>
                    <a:lnTo>
                      <a:pt x="37" y="114"/>
                    </a:lnTo>
                    <a:lnTo>
                      <a:pt x="42" y="130"/>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a:extLst>
                  <a:ext uri="{FF2B5EF4-FFF2-40B4-BE49-F238E27FC236}">
                    <a16:creationId xmlns:a16="http://schemas.microsoft.com/office/drawing/2014/main" id="{FE01838C-61F7-481D-A747-A26210FEFAD9}"/>
                  </a:ext>
                </a:extLst>
              </p:cNvPr>
              <p:cNvSpPr>
                <a:spLocks/>
              </p:cNvSpPr>
              <p:nvPr/>
            </p:nvSpPr>
            <p:spPr bwMode="auto">
              <a:xfrm>
                <a:off x="470" y="573"/>
                <a:ext cx="46" cy="51"/>
              </a:xfrm>
              <a:custGeom>
                <a:avLst/>
                <a:gdLst>
                  <a:gd name="T0" fmla="*/ 185 w 185"/>
                  <a:gd name="T1" fmla="*/ 204 h 204"/>
                  <a:gd name="T2" fmla="*/ 0 w 185"/>
                  <a:gd name="T3" fmla="*/ 163 h 204"/>
                  <a:gd name="T4" fmla="*/ 0 w 185"/>
                  <a:gd name="T5" fmla="*/ 0 h 204"/>
                  <a:gd name="T6" fmla="*/ 184 w 185"/>
                  <a:gd name="T7" fmla="*/ 26 h 204"/>
                  <a:gd name="T8" fmla="*/ 185 w 185"/>
                  <a:gd name="T9" fmla="*/ 204 h 204"/>
                </a:gdLst>
                <a:ahLst/>
                <a:cxnLst>
                  <a:cxn ang="0">
                    <a:pos x="T0" y="T1"/>
                  </a:cxn>
                  <a:cxn ang="0">
                    <a:pos x="T2" y="T3"/>
                  </a:cxn>
                  <a:cxn ang="0">
                    <a:pos x="T4" y="T5"/>
                  </a:cxn>
                  <a:cxn ang="0">
                    <a:pos x="T6" y="T7"/>
                  </a:cxn>
                  <a:cxn ang="0">
                    <a:pos x="T8" y="T9"/>
                  </a:cxn>
                </a:cxnLst>
                <a:rect l="0" t="0" r="r" b="b"/>
                <a:pathLst>
                  <a:path w="185" h="204">
                    <a:moveTo>
                      <a:pt x="185" y="204"/>
                    </a:moveTo>
                    <a:lnTo>
                      <a:pt x="0" y="163"/>
                    </a:lnTo>
                    <a:lnTo>
                      <a:pt x="0" y="0"/>
                    </a:lnTo>
                    <a:lnTo>
                      <a:pt x="184" y="26"/>
                    </a:lnTo>
                    <a:lnTo>
                      <a:pt x="185" y="204"/>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6">
                <a:extLst>
                  <a:ext uri="{FF2B5EF4-FFF2-40B4-BE49-F238E27FC236}">
                    <a16:creationId xmlns:a16="http://schemas.microsoft.com/office/drawing/2014/main" id="{EA6F2101-51B6-412C-A608-ABD3F5B58201}"/>
                  </a:ext>
                </a:extLst>
              </p:cNvPr>
              <p:cNvSpPr>
                <a:spLocks/>
              </p:cNvSpPr>
              <p:nvPr/>
            </p:nvSpPr>
            <p:spPr bwMode="auto">
              <a:xfrm>
                <a:off x="476" y="583"/>
                <a:ext cx="28" cy="32"/>
              </a:xfrm>
              <a:custGeom>
                <a:avLst/>
                <a:gdLst>
                  <a:gd name="T0" fmla="*/ 102 w 114"/>
                  <a:gd name="T1" fmla="*/ 31 h 130"/>
                  <a:gd name="T2" fmla="*/ 94 w 114"/>
                  <a:gd name="T3" fmla="*/ 36 h 130"/>
                  <a:gd name="T4" fmla="*/ 85 w 114"/>
                  <a:gd name="T5" fmla="*/ 36 h 130"/>
                  <a:gd name="T6" fmla="*/ 75 w 114"/>
                  <a:gd name="T7" fmla="*/ 33 h 130"/>
                  <a:gd name="T8" fmla="*/ 63 w 114"/>
                  <a:gd name="T9" fmla="*/ 30 h 130"/>
                  <a:gd name="T10" fmla="*/ 53 w 114"/>
                  <a:gd name="T11" fmla="*/ 28 h 130"/>
                  <a:gd name="T12" fmla="*/ 44 w 114"/>
                  <a:gd name="T13" fmla="*/ 29 h 130"/>
                  <a:gd name="T14" fmla="*/ 36 w 114"/>
                  <a:gd name="T15" fmla="*/ 35 h 130"/>
                  <a:gd name="T16" fmla="*/ 30 w 114"/>
                  <a:gd name="T17" fmla="*/ 48 h 130"/>
                  <a:gd name="T18" fmla="*/ 27 w 114"/>
                  <a:gd name="T19" fmla="*/ 57 h 130"/>
                  <a:gd name="T20" fmla="*/ 25 w 114"/>
                  <a:gd name="T21" fmla="*/ 67 h 130"/>
                  <a:gd name="T22" fmla="*/ 29 w 114"/>
                  <a:gd name="T23" fmla="*/ 75 h 130"/>
                  <a:gd name="T24" fmla="*/ 34 w 114"/>
                  <a:gd name="T25" fmla="*/ 82 h 130"/>
                  <a:gd name="T26" fmla="*/ 42 w 114"/>
                  <a:gd name="T27" fmla="*/ 88 h 130"/>
                  <a:gd name="T28" fmla="*/ 50 w 114"/>
                  <a:gd name="T29" fmla="*/ 93 h 130"/>
                  <a:gd name="T30" fmla="*/ 59 w 114"/>
                  <a:gd name="T31" fmla="*/ 98 h 130"/>
                  <a:gd name="T32" fmla="*/ 66 w 114"/>
                  <a:gd name="T33" fmla="*/ 103 h 130"/>
                  <a:gd name="T34" fmla="*/ 74 w 114"/>
                  <a:gd name="T35" fmla="*/ 106 h 130"/>
                  <a:gd name="T36" fmla="*/ 80 w 114"/>
                  <a:gd name="T37" fmla="*/ 105 h 130"/>
                  <a:gd name="T38" fmla="*/ 85 w 114"/>
                  <a:gd name="T39" fmla="*/ 102 h 130"/>
                  <a:gd name="T40" fmla="*/ 90 w 114"/>
                  <a:gd name="T41" fmla="*/ 98 h 130"/>
                  <a:gd name="T42" fmla="*/ 96 w 114"/>
                  <a:gd name="T43" fmla="*/ 93 h 130"/>
                  <a:gd name="T44" fmla="*/ 100 w 114"/>
                  <a:gd name="T45" fmla="*/ 91 h 130"/>
                  <a:gd name="T46" fmla="*/ 105 w 114"/>
                  <a:gd name="T47" fmla="*/ 92 h 130"/>
                  <a:gd name="T48" fmla="*/ 111 w 114"/>
                  <a:gd name="T49" fmla="*/ 97 h 130"/>
                  <a:gd name="T50" fmla="*/ 111 w 114"/>
                  <a:gd name="T51" fmla="*/ 106 h 130"/>
                  <a:gd name="T52" fmla="*/ 114 w 114"/>
                  <a:gd name="T53" fmla="*/ 117 h 130"/>
                  <a:gd name="T54" fmla="*/ 114 w 114"/>
                  <a:gd name="T55" fmla="*/ 125 h 130"/>
                  <a:gd name="T56" fmla="*/ 105 w 114"/>
                  <a:gd name="T57" fmla="*/ 130 h 130"/>
                  <a:gd name="T58" fmla="*/ 92 w 114"/>
                  <a:gd name="T59" fmla="*/ 125 h 130"/>
                  <a:gd name="T60" fmla="*/ 75 w 114"/>
                  <a:gd name="T61" fmla="*/ 123 h 130"/>
                  <a:gd name="T62" fmla="*/ 57 w 114"/>
                  <a:gd name="T63" fmla="*/ 120 h 130"/>
                  <a:gd name="T64" fmla="*/ 40 w 114"/>
                  <a:gd name="T65" fmla="*/ 118 h 130"/>
                  <a:gd name="T66" fmla="*/ 24 w 114"/>
                  <a:gd name="T67" fmla="*/ 113 h 130"/>
                  <a:gd name="T68" fmla="*/ 11 w 114"/>
                  <a:gd name="T69" fmla="*/ 105 h 130"/>
                  <a:gd name="T70" fmla="*/ 3 w 114"/>
                  <a:gd name="T71" fmla="*/ 93 h 130"/>
                  <a:gd name="T72" fmla="*/ 2 w 114"/>
                  <a:gd name="T73" fmla="*/ 75 h 130"/>
                  <a:gd name="T74" fmla="*/ 0 w 114"/>
                  <a:gd name="T75" fmla="*/ 58 h 130"/>
                  <a:gd name="T76" fmla="*/ 4 w 114"/>
                  <a:gd name="T77" fmla="*/ 42 h 130"/>
                  <a:gd name="T78" fmla="*/ 11 w 114"/>
                  <a:gd name="T79" fmla="*/ 27 h 130"/>
                  <a:gd name="T80" fmla="*/ 21 w 114"/>
                  <a:gd name="T81" fmla="*/ 14 h 130"/>
                  <a:gd name="T82" fmla="*/ 27 w 114"/>
                  <a:gd name="T83" fmla="*/ 12 h 130"/>
                  <a:gd name="T84" fmla="*/ 33 w 114"/>
                  <a:gd name="T85" fmla="*/ 9 h 130"/>
                  <a:gd name="T86" fmla="*/ 40 w 114"/>
                  <a:gd name="T87" fmla="*/ 7 h 130"/>
                  <a:gd name="T88" fmla="*/ 46 w 114"/>
                  <a:gd name="T89" fmla="*/ 6 h 130"/>
                  <a:gd name="T90" fmla="*/ 53 w 114"/>
                  <a:gd name="T91" fmla="*/ 5 h 130"/>
                  <a:gd name="T92" fmla="*/ 59 w 114"/>
                  <a:gd name="T93" fmla="*/ 5 h 130"/>
                  <a:gd name="T94" fmla="*/ 66 w 114"/>
                  <a:gd name="T95" fmla="*/ 6 h 130"/>
                  <a:gd name="T96" fmla="*/ 72 w 114"/>
                  <a:gd name="T97" fmla="*/ 8 h 130"/>
                  <a:gd name="T98" fmla="*/ 81 w 114"/>
                  <a:gd name="T99" fmla="*/ 0 h 130"/>
                  <a:gd name="T100" fmla="*/ 90 w 114"/>
                  <a:gd name="T101" fmla="*/ 5 h 130"/>
                  <a:gd name="T102" fmla="*/ 98 w 114"/>
                  <a:gd name="T103" fmla="*/ 12 h 130"/>
                  <a:gd name="T104" fmla="*/ 102 w 114"/>
                  <a:gd name="T105" fmla="*/ 20 h 130"/>
                  <a:gd name="T106" fmla="*/ 102 w 114"/>
                  <a:gd name="T107" fmla="*/ 3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30">
                    <a:moveTo>
                      <a:pt x="102" y="31"/>
                    </a:moveTo>
                    <a:lnTo>
                      <a:pt x="94" y="36"/>
                    </a:lnTo>
                    <a:lnTo>
                      <a:pt x="85" y="36"/>
                    </a:lnTo>
                    <a:lnTo>
                      <a:pt x="75" y="33"/>
                    </a:lnTo>
                    <a:lnTo>
                      <a:pt x="63" y="30"/>
                    </a:lnTo>
                    <a:lnTo>
                      <a:pt x="53" y="28"/>
                    </a:lnTo>
                    <a:lnTo>
                      <a:pt x="44" y="29"/>
                    </a:lnTo>
                    <a:lnTo>
                      <a:pt x="36" y="35"/>
                    </a:lnTo>
                    <a:lnTo>
                      <a:pt x="30" y="48"/>
                    </a:lnTo>
                    <a:lnTo>
                      <a:pt x="27" y="57"/>
                    </a:lnTo>
                    <a:lnTo>
                      <a:pt x="25" y="67"/>
                    </a:lnTo>
                    <a:lnTo>
                      <a:pt x="29" y="75"/>
                    </a:lnTo>
                    <a:lnTo>
                      <a:pt x="34" y="82"/>
                    </a:lnTo>
                    <a:lnTo>
                      <a:pt x="42" y="88"/>
                    </a:lnTo>
                    <a:lnTo>
                      <a:pt x="50" y="93"/>
                    </a:lnTo>
                    <a:lnTo>
                      <a:pt x="59" y="98"/>
                    </a:lnTo>
                    <a:lnTo>
                      <a:pt x="66" y="103"/>
                    </a:lnTo>
                    <a:lnTo>
                      <a:pt x="74" y="106"/>
                    </a:lnTo>
                    <a:lnTo>
                      <a:pt x="80" y="105"/>
                    </a:lnTo>
                    <a:lnTo>
                      <a:pt x="85" y="102"/>
                    </a:lnTo>
                    <a:lnTo>
                      <a:pt x="90" y="98"/>
                    </a:lnTo>
                    <a:lnTo>
                      <a:pt x="96" y="93"/>
                    </a:lnTo>
                    <a:lnTo>
                      <a:pt x="100" y="91"/>
                    </a:lnTo>
                    <a:lnTo>
                      <a:pt x="105" y="92"/>
                    </a:lnTo>
                    <a:lnTo>
                      <a:pt x="111" y="97"/>
                    </a:lnTo>
                    <a:lnTo>
                      <a:pt x="111" y="106"/>
                    </a:lnTo>
                    <a:lnTo>
                      <a:pt x="114" y="117"/>
                    </a:lnTo>
                    <a:lnTo>
                      <a:pt x="114" y="125"/>
                    </a:lnTo>
                    <a:lnTo>
                      <a:pt x="105" y="130"/>
                    </a:lnTo>
                    <a:lnTo>
                      <a:pt x="92" y="125"/>
                    </a:lnTo>
                    <a:lnTo>
                      <a:pt x="75" y="123"/>
                    </a:lnTo>
                    <a:lnTo>
                      <a:pt x="57" y="120"/>
                    </a:lnTo>
                    <a:lnTo>
                      <a:pt x="40" y="118"/>
                    </a:lnTo>
                    <a:lnTo>
                      <a:pt x="24" y="113"/>
                    </a:lnTo>
                    <a:lnTo>
                      <a:pt x="11" y="105"/>
                    </a:lnTo>
                    <a:lnTo>
                      <a:pt x="3" y="93"/>
                    </a:lnTo>
                    <a:lnTo>
                      <a:pt x="2" y="75"/>
                    </a:lnTo>
                    <a:lnTo>
                      <a:pt x="0" y="58"/>
                    </a:lnTo>
                    <a:lnTo>
                      <a:pt x="4" y="42"/>
                    </a:lnTo>
                    <a:lnTo>
                      <a:pt x="11" y="27"/>
                    </a:lnTo>
                    <a:lnTo>
                      <a:pt x="21" y="14"/>
                    </a:lnTo>
                    <a:lnTo>
                      <a:pt x="27" y="12"/>
                    </a:lnTo>
                    <a:lnTo>
                      <a:pt x="33" y="9"/>
                    </a:lnTo>
                    <a:lnTo>
                      <a:pt x="40" y="7"/>
                    </a:lnTo>
                    <a:lnTo>
                      <a:pt x="46" y="6"/>
                    </a:lnTo>
                    <a:lnTo>
                      <a:pt x="53" y="5"/>
                    </a:lnTo>
                    <a:lnTo>
                      <a:pt x="59" y="5"/>
                    </a:lnTo>
                    <a:lnTo>
                      <a:pt x="66" y="6"/>
                    </a:lnTo>
                    <a:lnTo>
                      <a:pt x="72" y="8"/>
                    </a:lnTo>
                    <a:lnTo>
                      <a:pt x="81" y="0"/>
                    </a:lnTo>
                    <a:lnTo>
                      <a:pt x="90" y="5"/>
                    </a:lnTo>
                    <a:lnTo>
                      <a:pt x="98" y="12"/>
                    </a:lnTo>
                    <a:lnTo>
                      <a:pt x="102" y="20"/>
                    </a:lnTo>
                    <a:lnTo>
                      <a:pt x="102" y="31"/>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7">
                <a:extLst>
                  <a:ext uri="{FF2B5EF4-FFF2-40B4-BE49-F238E27FC236}">
                    <a16:creationId xmlns:a16="http://schemas.microsoft.com/office/drawing/2014/main" id="{910E505C-3463-48FD-9BDA-A13B1474153A}"/>
                  </a:ext>
                </a:extLst>
              </p:cNvPr>
              <p:cNvSpPr>
                <a:spLocks/>
              </p:cNvSpPr>
              <p:nvPr/>
            </p:nvSpPr>
            <p:spPr bwMode="auto">
              <a:xfrm>
                <a:off x="872" y="590"/>
                <a:ext cx="101" cy="100"/>
              </a:xfrm>
              <a:custGeom>
                <a:avLst/>
                <a:gdLst>
                  <a:gd name="T0" fmla="*/ 371 w 402"/>
                  <a:gd name="T1" fmla="*/ 69 h 398"/>
                  <a:gd name="T2" fmla="*/ 391 w 402"/>
                  <a:gd name="T3" fmla="*/ 116 h 398"/>
                  <a:gd name="T4" fmla="*/ 402 w 402"/>
                  <a:gd name="T5" fmla="*/ 163 h 398"/>
                  <a:gd name="T6" fmla="*/ 396 w 402"/>
                  <a:gd name="T7" fmla="*/ 211 h 398"/>
                  <a:gd name="T8" fmla="*/ 375 w 402"/>
                  <a:gd name="T9" fmla="*/ 240 h 398"/>
                  <a:gd name="T10" fmla="*/ 320 w 402"/>
                  <a:gd name="T11" fmla="*/ 285 h 398"/>
                  <a:gd name="T12" fmla="*/ 247 w 402"/>
                  <a:gd name="T13" fmla="*/ 345 h 398"/>
                  <a:gd name="T14" fmla="*/ 190 w 402"/>
                  <a:gd name="T15" fmla="*/ 391 h 398"/>
                  <a:gd name="T16" fmla="*/ 170 w 402"/>
                  <a:gd name="T17" fmla="*/ 356 h 398"/>
                  <a:gd name="T18" fmla="*/ 139 w 402"/>
                  <a:gd name="T19" fmla="*/ 278 h 398"/>
                  <a:gd name="T20" fmla="*/ 93 w 402"/>
                  <a:gd name="T21" fmla="*/ 205 h 398"/>
                  <a:gd name="T22" fmla="*/ 42 w 402"/>
                  <a:gd name="T23" fmla="*/ 133 h 398"/>
                  <a:gd name="T24" fmla="*/ 38 w 402"/>
                  <a:gd name="T25" fmla="*/ 93 h 398"/>
                  <a:gd name="T26" fmla="*/ 76 w 402"/>
                  <a:gd name="T27" fmla="*/ 80 h 398"/>
                  <a:gd name="T28" fmla="*/ 111 w 402"/>
                  <a:gd name="T29" fmla="*/ 64 h 398"/>
                  <a:gd name="T30" fmla="*/ 147 w 402"/>
                  <a:gd name="T31" fmla="*/ 47 h 398"/>
                  <a:gd name="T32" fmla="*/ 162 w 402"/>
                  <a:gd name="T33" fmla="*/ 31 h 398"/>
                  <a:gd name="T34" fmla="*/ 145 w 402"/>
                  <a:gd name="T35" fmla="*/ 33 h 398"/>
                  <a:gd name="T36" fmla="*/ 120 w 402"/>
                  <a:gd name="T37" fmla="*/ 39 h 398"/>
                  <a:gd name="T38" fmla="*/ 89 w 402"/>
                  <a:gd name="T39" fmla="*/ 47 h 398"/>
                  <a:gd name="T40" fmla="*/ 57 w 402"/>
                  <a:gd name="T41" fmla="*/ 56 h 398"/>
                  <a:gd name="T42" fmla="*/ 25 w 402"/>
                  <a:gd name="T43" fmla="*/ 62 h 398"/>
                  <a:gd name="T44" fmla="*/ 0 w 402"/>
                  <a:gd name="T45" fmla="*/ 54 h 398"/>
                  <a:gd name="T46" fmla="*/ 37 w 402"/>
                  <a:gd name="T47" fmla="*/ 49 h 398"/>
                  <a:gd name="T48" fmla="*/ 72 w 402"/>
                  <a:gd name="T49" fmla="*/ 40 h 398"/>
                  <a:gd name="T50" fmla="*/ 107 w 402"/>
                  <a:gd name="T51" fmla="*/ 31 h 398"/>
                  <a:gd name="T52" fmla="*/ 143 w 402"/>
                  <a:gd name="T53" fmla="*/ 20 h 398"/>
                  <a:gd name="T54" fmla="*/ 178 w 402"/>
                  <a:gd name="T55" fmla="*/ 11 h 398"/>
                  <a:gd name="T56" fmla="*/ 213 w 402"/>
                  <a:gd name="T57" fmla="*/ 4 h 398"/>
                  <a:gd name="T58" fmla="*/ 250 w 402"/>
                  <a:gd name="T59" fmla="*/ 0 h 398"/>
                  <a:gd name="T60" fmla="*/ 286 w 402"/>
                  <a:gd name="T61" fmla="*/ 2 h 398"/>
                  <a:gd name="T62" fmla="*/ 308 w 402"/>
                  <a:gd name="T63" fmla="*/ 9 h 398"/>
                  <a:gd name="T64" fmla="*/ 328 w 402"/>
                  <a:gd name="T65" fmla="*/ 19 h 398"/>
                  <a:gd name="T66" fmla="*/ 347 w 402"/>
                  <a:gd name="T67" fmla="*/ 32 h 398"/>
                  <a:gd name="T68" fmla="*/ 362 w 402"/>
                  <a:gd name="T69" fmla="*/ 4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98">
                    <a:moveTo>
                      <a:pt x="362" y="48"/>
                    </a:moveTo>
                    <a:lnTo>
                      <a:pt x="371" y="69"/>
                    </a:lnTo>
                    <a:lnTo>
                      <a:pt x="380" y="93"/>
                    </a:lnTo>
                    <a:lnTo>
                      <a:pt x="391" y="116"/>
                    </a:lnTo>
                    <a:lnTo>
                      <a:pt x="398" y="139"/>
                    </a:lnTo>
                    <a:lnTo>
                      <a:pt x="402" y="163"/>
                    </a:lnTo>
                    <a:lnTo>
                      <a:pt x="402" y="187"/>
                    </a:lnTo>
                    <a:lnTo>
                      <a:pt x="396" y="211"/>
                    </a:lnTo>
                    <a:lnTo>
                      <a:pt x="383" y="233"/>
                    </a:lnTo>
                    <a:lnTo>
                      <a:pt x="375" y="240"/>
                    </a:lnTo>
                    <a:lnTo>
                      <a:pt x="353" y="259"/>
                    </a:lnTo>
                    <a:lnTo>
                      <a:pt x="320" y="285"/>
                    </a:lnTo>
                    <a:lnTo>
                      <a:pt x="285" y="315"/>
                    </a:lnTo>
                    <a:lnTo>
                      <a:pt x="247" y="345"/>
                    </a:lnTo>
                    <a:lnTo>
                      <a:pt x="214" y="372"/>
                    </a:lnTo>
                    <a:lnTo>
                      <a:pt x="190" y="391"/>
                    </a:lnTo>
                    <a:lnTo>
                      <a:pt x="178" y="398"/>
                    </a:lnTo>
                    <a:lnTo>
                      <a:pt x="170" y="356"/>
                    </a:lnTo>
                    <a:lnTo>
                      <a:pt x="157" y="316"/>
                    </a:lnTo>
                    <a:lnTo>
                      <a:pt x="139" y="278"/>
                    </a:lnTo>
                    <a:lnTo>
                      <a:pt x="117" y="241"/>
                    </a:lnTo>
                    <a:lnTo>
                      <a:pt x="93" y="205"/>
                    </a:lnTo>
                    <a:lnTo>
                      <a:pt x="68" y="169"/>
                    </a:lnTo>
                    <a:lnTo>
                      <a:pt x="42" y="133"/>
                    </a:lnTo>
                    <a:lnTo>
                      <a:pt x="19" y="97"/>
                    </a:lnTo>
                    <a:lnTo>
                      <a:pt x="38" y="93"/>
                    </a:lnTo>
                    <a:lnTo>
                      <a:pt x="57" y="86"/>
                    </a:lnTo>
                    <a:lnTo>
                      <a:pt x="76" y="80"/>
                    </a:lnTo>
                    <a:lnTo>
                      <a:pt x="94" y="71"/>
                    </a:lnTo>
                    <a:lnTo>
                      <a:pt x="111" y="64"/>
                    </a:lnTo>
                    <a:lnTo>
                      <a:pt x="130" y="56"/>
                    </a:lnTo>
                    <a:lnTo>
                      <a:pt x="147" y="47"/>
                    </a:lnTo>
                    <a:lnTo>
                      <a:pt x="165" y="39"/>
                    </a:lnTo>
                    <a:lnTo>
                      <a:pt x="162" y="31"/>
                    </a:lnTo>
                    <a:lnTo>
                      <a:pt x="154" y="29"/>
                    </a:lnTo>
                    <a:lnTo>
                      <a:pt x="145" y="33"/>
                    </a:lnTo>
                    <a:lnTo>
                      <a:pt x="136" y="35"/>
                    </a:lnTo>
                    <a:lnTo>
                      <a:pt x="120" y="39"/>
                    </a:lnTo>
                    <a:lnTo>
                      <a:pt x="105" y="42"/>
                    </a:lnTo>
                    <a:lnTo>
                      <a:pt x="89" y="47"/>
                    </a:lnTo>
                    <a:lnTo>
                      <a:pt x="74" y="52"/>
                    </a:lnTo>
                    <a:lnTo>
                      <a:pt x="57" y="56"/>
                    </a:lnTo>
                    <a:lnTo>
                      <a:pt x="41" y="60"/>
                    </a:lnTo>
                    <a:lnTo>
                      <a:pt x="25" y="62"/>
                    </a:lnTo>
                    <a:lnTo>
                      <a:pt x="10" y="62"/>
                    </a:lnTo>
                    <a:lnTo>
                      <a:pt x="0" y="54"/>
                    </a:lnTo>
                    <a:lnTo>
                      <a:pt x="19" y="52"/>
                    </a:lnTo>
                    <a:lnTo>
                      <a:pt x="37" y="49"/>
                    </a:lnTo>
                    <a:lnTo>
                      <a:pt x="55" y="45"/>
                    </a:lnTo>
                    <a:lnTo>
                      <a:pt x="72" y="40"/>
                    </a:lnTo>
                    <a:lnTo>
                      <a:pt x="90" y="35"/>
                    </a:lnTo>
                    <a:lnTo>
                      <a:pt x="107" y="31"/>
                    </a:lnTo>
                    <a:lnTo>
                      <a:pt x="126" y="25"/>
                    </a:lnTo>
                    <a:lnTo>
                      <a:pt x="143" y="20"/>
                    </a:lnTo>
                    <a:lnTo>
                      <a:pt x="160" y="15"/>
                    </a:lnTo>
                    <a:lnTo>
                      <a:pt x="178" y="11"/>
                    </a:lnTo>
                    <a:lnTo>
                      <a:pt x="195" y="6"/>
                    </a:lnTo>
                    <a:lnTo>
                      <a:pt x="213" y="4"/>
                    </a:lnTo>
                    <a:lnTo>
                      <a:pt x="231" y="1"/>
                    </a:lnTo>
                    <a:lnTo>
                      <a:pt x="250" y="0"/>
                    </a:lnTo>
                    <a:lnTo>
                      <a:pt x="268" y="0"/>
                    </a:lnTo>
                    <a:lnTo>
                      <a:pt x="286" y="2"/>
                    </a:lnTo>
                    <a:lnTo>
                      <a:pt x="297" y="6"/>
                    </a:lnTo>
                    <a:lnTo>
                      <a:pt x="308" y="9"/>
                    </a:lnTo>
                    <a:lnTo>
                      <a:pt x="319" y="14"/>
                    </a:lnTo>
                    <a:lnTo>
                      <a:pt x="328" y="19"/>
                    </a:lnTo>
                    <a:lnTo>
                      <a:pt x="338" y="25"/>
                    </a:lnTo>
                    <a:lnTo>
                      <a:pt x="347" y="32"/>
                    </a:lnTo>
                    <a:lnTo>
                      <a:pt x="355" y="39"/>
                    </a:lnTo>
                    <a:lnTo>
                      <a:pt x="362" y="48"/>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8">
                <a:extLst>
                  <a:ext uri="{FF2B5EF4-FFF2-40B4-BE49-F238E27FC236}">
                    <a16:creationId xmlns:a16="http://schemas.microsoft.com/office/drawing/2014/main" id="{23E4F2EC-4A81-4CA2-8D9D-39F77ACE0E5F}"/>
                  </a:ext>
                </a:extLst>
              </p:cNvPr>
              <p:cNvSpPr>
                <a:spLocks/>
              </p:cNvSpPr>
              <p:nvPr/>
            </p:nvSpPr>
            <p:spPr bwMode="auto">
              <a:xfrm>
                <a:off x="647" y="600"/>
                <a:ext cx="212" cy="22"/>
              </a:xfrm>
              <a:custGeom>
                <a:avLst/>
                <a:gdLst>
                  <a:gd name="T0" fmla="*/ 827 w 848"/>
                  <a:gd name="T1" fmla="*/ 26 h 89"/>
                  <a:gd name="T2" fmla="*/ 790 w 848"/>
                  <a:gd name="T3" fmla="*/ 37 h 89"/>
                  <a:gd name="T4" fmla="*/ 758 w 848"/>
                  <a:gd name="T5" fmla="*/ 44 h 89"/>
                  <a:gd name="T6" fmla="*/ 726 w 848"/>
                  <a:gd name="T7" fmla="*/ 48 h 89"/>
                  <a:gd name="T8" fmla="*/ 690 w 848"/>
                  <a:gd name="T9" fmla="*/ 48 h 89"/>
                  <a:gd name="T10" fmla="*/ 644 w 848"/>
                  <a:gd name="T11" fmla="*/ 48 h 89"/>
                  <a:gd name="T12" fmla="*/ 585 w 848"/>
                  <a:gd name="T13" fmla="*/ 46 h 89"/>
                  <a:gd name="T14" fmla="*/ 509 w 848"/>
                  <a:gd name="T15" fmla="*/ 44 h 89"/>
                  <a:gd name="T16" fmla="*/ 447 w 848"/>
                  <a:gd name="T17" fmla="*/ 42 h 89"/>
                  <a:gd name="T18" fmla="*/ 416 w 848"/>
                  <a:gd name="T19" fmla="*/ 40 h 89"/>
                  <a:gd name="T20" fmla="*/ 386 w 848"/>
                  <a:gd name="T21" fmla="*/ 40 h 89"/>
                  <a:gd name="T22" fmla="*/ 355 w 848"/>
                  <a:gd name="T23" fmla="*/ 41 h 89"/>
                  <a:gd name="T24" fmla="*/ 325 w 848"/>
                  <a:gd name="T25" fmla="*/ 44 h 89"/>
                  <a:gd name="T26" fmla="*/ 296 w 848"/>
                  <a:gd name="T27" fmla="*/ 49 h 89"/>
                  <a:gd name="T28" fmla="*/ 268 w 848"/>
                  <a:gd name="T29" fmla="*/ 56 h 89"/>
                  <a:gd name="T30" fmla="*/ 241 w 848"/>
                  <a:gd name="T31" fmla="*/ 65 h 89"/>
                  <a:gd name="T32" fmla="*/ 214 w 848"/>
                  <a:gd name="T33" fmla="*/ 70 h 89"/>
                  <a:gd name="T34" fmla="*/ 185 w 848"/>
                  <a:gd name="T35" fmla="*/ 70 h 89"/>
                  <a:gd name="T36" fmla="*/ 156 w 848"/>
                  <a:gd name="T37" fmla="*/ 74 h 89"/>
                  <a:gd name="T38" fmla="*/ 129 w 848"/>
                  <a:gd name="T39" fmla="*/ 78 h 89"/>
                  <a:gd name="T40" fmla="*/ 103 w 848"/>
                  <a:gd name="T41" fmla="*/ 83 h 89"/>
                  <a:gd name="T42" fmla="*/ 75 w 848"/>
                  <a:gd name="T43" fmla="*/ 86 h 89"/>
                  <a:gd name="T44" fmla="*/ 48 w 848"/>
                  <a:gd name="T45" fmla="*/ 89 h 89"/>
                  <a:gd name="T46" fmla="*/ 21 w 848"/>
                  <a:gd name="T47" fmla="*/ 86 h 89"/>
                  <a:gd name="T48" fmla="*/ 4 w 848"/>
                  <a:gd name="T49" fmla="*/ 78 h 89"/>
                  <a:gd name="T50" fmla="*/ 0 w 848"/>
                  <a:gd name="T51" fmla="*/ 65 h 89"/>
                  <a:gd name="T52" fmla="*/ 13 w 848"/>
                  <a:gd name="T53" fmla="*/ 49 h 89"/>
                  <a:gd name="T54" fmla="*/ 45 w 848"/>
                  <a:gd name="T55" fmla="*/ 40 h 89"/>
                  <a:gd name="T56" fmla="*/ 82 w 848"/>
                  <a:gd name="T57" fmla="*/ 42 h 89"/>
                  <a:gd name="T58" fmla="*/ 118 w 848"/>
                  <a:gd name="T59" fmla="*/ 47 h 89"/>
                  <a:gd name="T60" fmla="*/ 162 w 848"/>
                  <a:gd name="T61" fmla="*/ 42 h 89"/>
                  <a:gd name="T62" fmla="*/ 208 w 848"/>
                  <a:gd name="T63" fmla="*/ 29 h 89"/>
                  <a:gd name="T64" fmla="*/ 254 w 848"/>
                  <a:gd name="T65" fmla="*/ 19 h 89"/>
                  <a:gd name="T66" fmla="*/ 302 w 848"/>
                  <a:gd name="T67" fmla="*/ 19 h 89"/>
                  <a:gd name="T68" fmla="*/ 355 w 848"/>
                  <a:gd name="T69" fmla="*/ 27 h 89"/>
                  <a:gd name="T70" fmla="*/ 399 w 848"/>
                  <a:gd name="T71" fmla="*/ 21 h 89"/>
                  <a:gd name="T72" fmla="*/ 442 w 848"/>
                  <a:gd name="T73" fmla="*/ 10 h 89"/>
                  <a:gd name="T74" fmla="*/ 486 w 848"/>
                  <a:gd name="T75" fmla="*/ 1 h 89"/>
                  <a:gd name="T76" fmla="*/ 767 w 848"/>
                  <a:gd name="T77" fmla="*/ 8 h 89"/>
                  <a:gd name="T78" fmla="*/ 781 w 848"/>
                  <a:gd name="T79" fmla="*/ 3 h 89"/>
                  <a:gd name="T80" fmla="*/ 796 w 848"/>
                  <a:gd name="T81" fmla="*/ 0 h 89"/>
                  <a:gd name="T82" fmla="*/ 810 w 848"/>
                  <a:gd name="T83" fmla="*/ 0 h 89"/>
                  <a:gd name="T84" fmla="*/ 824 w 848"/>
                  <a:gd name="T85"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8" h="89">
                    <a:moveTo>
                      <a:pt x="848" y="17"/>
                    </a:moveTo>
                    <a:lnTo>
                      <a:pt x="827" y="26"/>
                    </a:lnTo>
                    <a:lnTo>
                      <a:pt x="807" y="31"/>
                    </a:lnTo>
                    <a:lnTo>
                      <a:pt x="790" y="37"/>
                    </a:lnTo>
                    <a:lnTo>
                      <a:pt x="773" y="41"/>
                    </a:lnTo>
                    <a:lnTo>
                      <a:pt x="758" y="44"/>
                    </a:lnTo>
                    <a:lnTo>
                      <a:pt x="742" y="47"/>
                    </a:lnTo>
                    <a:lnTo>
                      <a:pt x="726" y="48"/>
                    </a:lnTo>
                    <a:lnTo>
                      <a:pt x="708" y="48"/>
                    </a:lnTo>
                    <a:lnTo>
                      <a:pt x="690" y="48"/>
                    </a:lnTo>
                    <a:lnTo>
                      <a:pt x="668" y="48"/>
                    </a:lnTo>
                    <a:lnTo>
                      <a:pt x="644" y="48"/>
                    </a:lnTo>
                    <a:lnTo>
                      <a:pt x="617" y="47"/>
                    </a:lnTo>
                    <a:lnTo>
                      <a:pt x="585" y="46"/>
                    </a:lnTo>
                    <a:lnTo>
                      <a:pt x="550" y="44"/>
                    </a:lnTo>
                    <a:lnTo>
                      <a:pt x="509" y="44"/>
                    </a:lnTo>
                    <a:lnTo>
                      <a:pt x="463" y="43"/>
                    </a:lnTo>
                    <a:lnTo>
                      <a:pt x="447" y="42"/>
                    </a:lnTo>
                    <a:lnTo>
                      <a:pt x="432" y="41"/>
                    </a:lnTo>
                    <a:lnTo>
                      <a:pt x="416" y="40"/>
                    </a:lnTo>
                    <a:lnTo>
                      <a:pt x="402" y="40"/>
                    </a:lnTo>
                    <a:lnTo>
                      <a:pt x="386" y="40"/>
                    </a:lnTo>
                    <a:lnTo>
                      <a:pt x="370" y="40"/>
                    </a:lnTo>
                    <a:lnTo>
                      <a:pt x="355" y="41"/>
                    </a:lnTo>
                    <a:lnTo>
                      <a:pt x="340" y="42"/>
                    </a:lnTo>
                    <a:lnTo>
                      <a:pt x="325" y="44"/>
                    </a:lnTo>
                    <a:lnTo>
                      <a:pt x="310" y="47"/>
                    </a:lnTo>
                    <a:lnTo>
                      <a:pt x="296" y="49"/>
                    </a:lnTo>
                    <a:lnTo>
                      <a:pt x="282" y="53"/>
                    </a:lnTo>
                    <a:lnTo>
                      <a:pt x="268" y="56"/>
                    </a:lnTo>
                    <a:lnTo>
                      <a:pt x="254" y="61"/>
                    </a:lnTo>
                    <a:lnTo>
                      <a:pt x="241" y="65"/>
                    </a:lnTo>
                    <a:lnTo>
                      <a:pt x="228" y="71"/>
                    </a:lnTo>
                    <a:lnTo>
                      <a:pt x="214" y="70"/>
                    </a:lnTo>
                    <a:lnTo>
                      <a:pt x="199" y="70"/>
                    </a:lnTo>
                    <a:lnTo>
                      <a:pt x="185" y="70"/>
                    </a:lnTo>
                    <a:lnTo>
                      <a:pt x="171" y="71"/>
                    </a:lnTo>
                    <a:lnTo>
                      <a:pt x="156" y="74"/>
                    </a:lnTo>
                    <a:lnTo>
                      <a:pt x="143" y="76"/>
                    </a:lnTo>
                    <a:lnTo>
                      <a:pt x="129" y="78"/>
                    </a:lnTo>
                    <a:lnTo>
                      <a:pt x="116" y="81"/>
                    </a:lnTo>
                    <a:lnTo>
                      <a:pt x="103" y="83"/>
                    </a:lnTo>
                    <a:lnTo>
                      <a:pt x="88" y="85"/>
                    </a:lnTo>
                    <a:lnTo>
                      <a:pt x="75" y="86"/>
                    </a:lnTo>
                    <a:lnTo>
                      <a:pt x="61" y="88"/>
                    </a:lnTo>
                    <a:lnTo>
                      <a:pt x="48" y="89"/>
                    </a:lnTo>
                    <a:lnTo>
                      <a:pt x="34" y="89"/>
                    </a:lnTo>
                    <a:lnTo>
                      <a:pt x="21" y="86"/>
                    </a:lnTo>
                    <a:lnTo>
                      <a:pt x="6" y="84"/>
                    </a:lnTo>
                    <a:lnTo>
                      <a:pt x="4" y="78"/>
                    </a:lnTo>
                    <a:lnTo>
                      <a:pt x="1" y="72"/>
                    </a:lnTo>
                    <a:lnTo>
                      <a:pt x="0" y="65"/>
                    </a:lnTo>
                    <a:lnTo>
                      <a:pt x="0" y="60"/>
                    </a:lnTo>
                    <a:lnTo>
                      <a:pt x="13" y="49"/>
                    </a:lnTo>
                    <a:lnTo>
                      <a:pt x="28" y="42"/>
                    </a:lnTo>
                    <a:lnTo>
                      <a:pt x="45" y="40"/>
                    </a:lnTo>
                    <a:lnTo>
                      <a:pt x="64" y="41"/>
                    </a:lnTo>
                    <a:lnTo>
                      <a:pt x="82" y="42"/>
                    </a:lnTo>
                    <a:lnTo>
                      <a:pt x="101" y="44"/>
                    </a:lnTo>
                    <a:lnTo>
                      <a:pt x="118" y="47"/>
                    </a:lnTo>
                    <a:lnTo>
                      <a:pt x="135" y="47"/>
                    </a:lnTo>
                    <a:lnTo>
                      <a:pt x="162" y="42"/>
                    </a:lnTo>
                    <a:lnTo>
                      <a:pt x="186" y="35"/>
                    </a:lnTo>
                    <a:lnTo>
                      <a:pt x="208" y="29"/>
                    </a:lnTo>
                    <a:lnTo>
                      <a:pt x="231" y="23"/>
                    </a:lnTo>
                    <a:lnTo>
                      <a:pt x="254" y="19"/>
                    </a:lnTo>
                    <a:lnTo>
                      <a:pt x="276" y="16"/>
                    </a:lnTo>
                    <a:lnTo>
                      <a:pt x="302" y="19"/>
                    </a:lnTo>
                    <a:lnTo>
                      <a:pt x="330" y="24"/>
                    </a:lnTo>
                    <a:lnTo>
                      <a:pt x="355" y="27"/>
                    </a:lnTo>
                    <a:lnTo>
                      <a:pt x="377" y="26"/>
                    </a:lnTo>
                    <a:lnTo>
                      <a:pt x="399" y="21"/>
                    </a:lnTo>
                    <a:lnTo>
                      <a:pt x="421" y="16"/>
                    </a:lnTo>
                    <a:lnTo>
                      <a:pt x="442" y="10"/>
                    </a:lnTo>
                    <a:lnTo>
                      <a:pt x="464" y="6"/>
                    </a:lnTo>
                    <a:lnTo>
                      <a:pt x="486" y="1"/>
                    </a:lnTo>
                    <a:lnTo>
                      <a:pt x="509" y="0"/>
                    </a:lnTo>
                    <a:lnTo>
                      <a:pt x="767" y="8"/>
                    </a:lnTo>
                    <a:lnTo>
                      <a:pt x="773" y="6"/>
                    </a:lnTo>
                    <a:lnTo>
                      <a:pt x="781" y="3"/>
                    </a:lnTo>
                    <a:lnTo>
                      <a:pt x="788" y="2"/>
                    </a:lnTo>
                    <a:lnTo>
                      <a:pt x="796" y="0"/>
                    </a:lnTo>
                    <a:lnTo>
                      <a:pt x="803" y="0"/>
                    </a:lnTo>
                    <a:lnTo>
                      <a:pt x="810" y="0"/>
                    </a:lnTo>
                    <a:lnTo>
                      <a:pt x="818" y="2"/>
                    </a:lnTo>
                    <a:lnTo>
                      <a:pt x="824" y="6"/>
                    </a:lnTo>
                    <a:lnTo>
                      <a:pt x="848" y="17"/>
                    </a:lnTo>
                    <a:close/>
                  </a:path>
                </a:pathLst>
              </a:custGeom>
              <a:solidFill>
                <a:srgbClr val="A0F2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9">
                <a:extLst>
                  <a:ext uri="{FF2B5EF4-FFF2-40B4-BE49-F238E27FC236}">
                    <a16:creationId xmlns:a16="http://schemas.microsoft.com/office/drawing/2014/main" id="{894DC0C6-E501-4502-AB48-703BABF239BE}"/>
                  </a:ext>
                </a:extLst>
              </p:cNvPr>
              <p:cNvSpPr>
                <a:spLocks/>
              </p:cNvSpPr>
              <p:nvPr/>
            </p:nvSpPr>
            <p:spPr bwMode="auto">
              <a:xfrm>
                <a:off x="532" y="604"/>
                <a:ext cx="101" cy="99"/>
              </a:xfrm>
              <a:custGeom>
                <a:avLst/>
                <a:gdLst>
                  <a:gd name="T0" fmla="*/ 399 w 407"/>
                  <a:gd name="T1" fmla="*/ 48 h 398"/>
                  <a:gd name="T2" fmla="*/ 405 w 407"/>
                  <a:gd name="T3" fmla="*/ 54 h 398"/>
                  <a:gd name="T4" fmla="*/ 392 w 407"/>
                  <a:gd name="T5" fmla="*/ 59 h 398"/>
                  <a:gd name="T6" fmla="*/ 356 w 407"/>
                  <a:gd name="T7" fmla="*/ 55 h 398"/>
                  <a:gd name="T8" fmla="*/ 320 w 407"/>
                  <a:gd name="T9" fmla="*/ 43 h 398"/>
                  <a:gd name="T10" fmla="*/ 289 w 407"/>
                  <a:gd name="T11" fmla="*/ 26 h 398"/>
                  <a:gd name="T12" fmla="*/ 270 w 407"/>
                  <a:gd name="T13" fmla="*/ 21 h 398"/>
                  <a:gd name="T14" fmla="*/ 252 w 407"/>
                  <a:gd name="T15" fmla="*/ 28 h 398"/>
                  <a:gd name="T16" fmla="*/ 265 w 407"/>
                  <a:gd name="T17" fmla="*/ 48 h 398"/>
                  <a:gd name="T18" fmla="*/ 296 w 407"/>
                  <a:gd name="T19" fmla="*/ 63 h 398"/>
                  <a:gd name="T20" fmla="*/ 330 w 407"/>
                  <a:gd name="T21" fmla="*/ 74 h 398"/>
                  <a:gd name="T22" fmla="*/ 364 w 407"/>
                  <a:gd name="T23" fmla="*/ 85 h 398"/>
                  <a:gd name="T24" fmla="*/ 369 w 407"/>
                  <a:gd name="T25" fmla="*/ 109 h 398"/>
                  <a:gd name="T26" fmla="*/ 347 w 407"/>
                  <a:gd name="T27" fmla="*/ 139 h 398"/>
                  <a:gd name="T28" fmla="*/ 325 w 407"/>
                  <a:gd name="T29" fmla="*/ 172 h 398"/>
                  <a:gd name="T30" fmla="*/ 306 w 407"/>
                  <a:gd name="T31" fmla="*/ 206 h 398"/>
                  <a:gd name="T32" fmla="*/ 287 w 407"/>
                  <a:gd name="T33" fmla="*/ 266 h 398"/>
                  <a:gd name="T34" fmla="*/ 273 w 407"/>
                  <a:gd name="T35" fmla="*/ 353 h 398"/>
                  <a:gd name="T36" fmla="*/ 264 w 407"/>
                  <a:gd name="T37" fmla="*/ 381 h 398"/>
                  <a:gd name="T38" fmla="*/ 230 w 407"/>
                  <a:gd name="T39" fmla="*/ 354 h 398"/>
                  <a:gd name="T40" fmla="*/ 193 w 407"/>
                  <a:gd name="T41" fmla="*/ 332 h 398"/>
                  <a:gd name="T42" fmla="*/ 154 w 407"/>
                  <a:gd name="T43" fmla="*/ 314 h 398"/>
                  <a:gd name="T44" fmla="*/ 116 w 407"/>
                  <a:gd name="T45" fmla="*/ 295 h 398"/>
                  <a:gd name="T46" fmla="*/ 79 w 407"/>
                  <a:gd name="T47" fmla="*/ 276 h 398"/>
                  <a:gd name="T48" fmla="*/ 45 w 407"/>
                  <a:gd name="T49" fmla="*/ 253 h 398"/>
                  <a:gd name="T50" fmla="*/ 16 w 407"/>
                  <a:gd name="T51" fmla="*/ 225 h 398"/>
                  <a:gd name="T52" fmla="*/ 0 w 407"/>
                  <a:gd name="T53" fmla="*/ 184 h 398"/>
                  <a:gd name="T54" fmla="*/ 9 w 407"/>
                  <a:gd name="T55" fmla="*/ 139 h 398"/>
                  <a:gd name="T56" fmla="*/ 33 w 407"/>
                  <a:gd name="T57" fmla="*/ 100 h 398"/>
                  <a:gd name="T58" fmla="*/ 64 w 407"/>
                  <a:gd name="T59" fmla="*/ 63 h 398"/>
                  <a:gd name="T60" fmla="*/ 94 w 407"/>
                  <a:gd name="T61" fmla="*/ 41 h 398"/>
                  <a:gd name="T62" fmla="*/ 118 w 407"/>
                  <a:gd name="T63" fmla="*/ 27 h 398"/>
                  <a:gd name="T64" fmla="*/ 141 w 407"/>
                  <a:gd name="T65" fmla="*/ 16 h 398"/>
                  <a:gd name="T66" fmla="*/ 167 w 407"/>
                  <a:gd name="T67" fmla="*/ 8 h 398"/>
                  <a:gd name="T68" fmla="*/ 195 w 407"/>
                  <a:gd name="T69" fmla="*/ 2 h 398"/>
                  <a:gd name="T70" fmla="*/ 222 w 407"/>
                  <a:gd name="T71" fmla="*/ 0 h 398"/>
                  <a:gd name="T72" fmla="*/ 249 w 407"/>
                  <a:gd name="T73" fmla="*/ 0 h 398"/>
                  <a:gd name="T74" fmla="*/ 278 w 407"/>
                  <a:gd name="T75" fmla="*/ 2 h 398"/>
                  <a:gd name="T76" fmla="*/ 306 w 407"/>
                  <a:gd name="T77" fmla="*/ 9 h 398"/>
                  <a:gd name="T78" fmla="*/ 333 w 407"/>
                  <a:gd name="T79" fmla="*/ 20 h 398"/>
                  <a:gd name="T80" fmla="*/ 359 w 407"/>
                  <a:gd name="T81" fmla="*/ 32 h 398"/>
                  <a:gd name="T82" fmla="*/ 385 w 407"/>
                  <a:gd name="T83" fmla="*/ 4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398">
                    <a:moveTo>
                      <a:pt x="398" y="46"/>
                    </a:moveTo>
                    <a:lnTo>
                      <a:pt x="399" y="48"/>
                    </a:lnTo>
                    <a:lnTo>
                      <a:pt x="402" y="52"/>
                    </a:lnTo>
                    <a:lnTo>
                      <a:pt x="405" y="54"/>
                    </a:lnTo>
                    <a:lnTo>
                      <a:pt x="407" y="56"/>
                    </a:lnTo>
                    <a:lnTo>
                      <a:pt x="392" y="59"/>
                    </a:lnTo>
                    <a:lnTo>
                      <a:pt x="375" y="57"/>
                    </a:lnTo>
                    <a:lnTo>
                      <a:pt x="356" y="55"/>
                    </a:lnTo>
                    <a:lnTo>
                      <a:pt x="338" y="49"/>
                    </a:lnTo>
                    <a:lnTo>
                      <a:pt x="320" y="43"/>
                    </a:lnTo>
                    <a:lnTo>
                      <a:pt x="303" y="35"/>
                    </a:lnTo>
                    <a:lnTo>
                      <a:pt x="289" y="26"/>
                    </a:lnTo>
                    <a:lnTo>
                      <a:pt x="277" y="15"/>
                    </a:lnTo>
                    <a:lnTo>
                      <a:pt x="270" y="21"/>
                    </a:lnTo>
                    <a:lnTo>
                      <a:pt x="260" y="23"/>
                    </a:lnTo>
                    <a:lnTo>
                      <a:pt x="252" y="28"/>
                    </a:lnTo>
                    <a:lnTo>
                      <a:pt x="251" y="36"/>
                    </a:lnTo>
                    <a:lnTo>
                      <a:pt x="265" y="48"/>
                    </a:lnTo>
                    <a:lnTo>
                      <a:pt x="281" y="56"/>
                    </a:lnTo>
                    <a:lnTo>
                      <a:pt x="296" y="63"/>
                    </a:lnTo>
                    <a:lnTo>
                      <a:pt x="313" y="69"/>
                    </a:lnTo>
                    <a:lnTo>
                      <a:pt x="330" y="74"/>
                    </a:lnTo>
                    <a:lnTo>
                      <a:pt x="347" y="80"/>
                    </a:lnTo>
                    <a:lnTo>
                      <a:pt x="364" y="85"/>
                    </a:lnTo>
                    <a:lnTo>
                      <a:pt x="380" y="94"/>
                    </a:lnTo>
                    <a:lnTo>
                      <a:pt x="369" y="109"/>
                    </a:lnTo>
                    <a:lnTo>
                      <a:pt x="359" y="124"/>
                    </a:lnTo>
                    <a:lnTo>
                      <a:pt x="347" y="139"/>
                    </a:lnTo>
                    <a:lnTo>
                      <a:pt x="336" y="156"/>
                    </a:lnTo>
                    <a:lnTo>
                      <a:pt x="325" y="172"/>
                    </a:lnTo>
                    <a:lnTo>
                      <a:pt x="315" y="188"/>
                    </a:lnTo>
                    <a:lnTo>
                      <a:pt x="306" y="206"/>
                    </a:lnTo>
                    <a:lnTo>
                      <a:pt x="299" y="223"/>
                    </a:lnTo>
                    <a:lnTo>
                      <a:pt x="287" y="266"/>
                    </a:lnTo>
                    <a:lnTo>
                      <a:pt x="277" y="309"/>
                    </a:lnTo>
                    <a:lnTo>
                      <a:pt x="273" y="353"/>
                    </a:lnTo>
                    <a:lnTo>
                      <a:pt x="279" y="398"/>
                    </a:lnTo>
                    <a:lnTo>
                      <a:pt x="264" y="381"/>
                    </a:lnTo>
                    <a:lnTo>
                      <a:pt x="248" y="367"/>
                    </a:lnTo>
                    <a:lnTo>
                      <a:pt x="230" y="354"/>
                    </a:lnTo>
                    <a:lnTo>
                      <a:pt x="212" y="343"/>
                    </a:lnTo>
                    <a:lnTo>
                      <a:pt x="193" y="332"/>
                    </a:lnTo>
                    <a:lnTo>
                      <a:pt x="174" y="323"/>
                    </a:lnTo>
                    <a:lnTo>
                      <a:pt x="154" y="314"/>
                    </a:lnTo>
                    <a:lnTo>
                      <a:pt x="136" y="304"/>
                    </a:lnTo>
                    <a:lnTo>
                      <a:pt x="116" y="295"/>
                    </a:lnTo>
                    <a:lnTo>
                      <a:pt x="97" y="285"/>
                    </a:lnTo>
                    <a:lnTo>
                      <a:pt x="79" y="276"/>
                    </a:lnTo>
                    <a:lnTo>
                      <a:pt x="62" y="264"/>
                    </a:lnTo>
                    <a:lnTo>
                      <a:pt x="45" y="253"/>
                    </a:lnTo>
                    <a:lnTo>
                      <a:pt x="29" y="240"/>
                    </a:lnTo>
                    <a:lnTo>
                      <a:pt x="16" y="225"/>
                    </a:lnTo>
                    <a:lnTo>
                      <a:pt x="3" y="207"/>
                    </a:lnTo>
                    <a:lnTo>
                      <a:pt x="0" y="184"/>
                    </a:lnTo>
                    <a:lnTo>
                      <a:pt x="3" y="161"/>
                    </a:lnTo>
                    <a:lnTo>
                      <a:pt x="9" y="139"/>
                    </a:lnTo>
                    <a:lnTo>
                      <a:pt x="20" y="118"/>
                    </a:lnTo>
                    <a:lnTo>
                      <a:pt x="33" y="100"/>
                    </a:lnTo>
                    <a:lnTo>
                      <a:pt x="47" y="81"/>
                    </a:lnTo>
                    <a:lnTo>
                      <a:pt x="64" y="63"/>
                    </a:lnTo>
                    <a:lnTo>
                      <a:pt x="82" y="48"/>
                    </a:lnTo>
                    <a:lnTo>
                      <a:pt x="94" y="41"/>
                    </a:lnTo>
                    <a:lnTo>
                      <a:pt x="105" y="34"/>
                    </a:lnTo>
                    <a:lnTo>
                      <a:pt x="118" y="27"/>
                    </a:lnTo>
                    <a:lnTo>
                      <a:pt x="129" y="21"/>
                    </a:lnTo>
                    <a:lnTo>
                      <a:pt x="141" y="16"/>
                    </a:lnTo>
                    <a:lnTo>
                      <a:pt x="154" y="12"/>
                    </a:lnTo>
                    <a:lnTo>
                      <a:pt x="167" y="8"/>
                    </a:lnTo>
                    <a:lnTo>
                      <a:pt x="180" y="5"/>
                    </a:lnTo>
                    <a:lnTo>
                      <a:pt x="195" y="2"/>
                    </a:lnTo>
                    <a:lnTo>
                      <a:pt x="208" y="1"/>
                    </a:lnTo>
                    <a:lnTo>
                      <a:pt x="222" y="0"/>
                    </a:lnTo>
                    <a:lnTo>
                      <a:pt x="235" y="0"/>
                    </a:lnTo>
                    <a:lnTo>
                      <a:pt x="249" y="0"/>
                    </a:lnTo>
                    <a:lnTo>
                      <a:pt x="264" y="1"/>
                    </a:lnTo>
                    <a:lnTo>
                      <a:pt x="278" y="2"/>
                    </a:lnTo>
                    <a:lnTo>
                      <a:pt x="292" y="5"/>
                    </a:lnTo>
                    <a:lnTo>
                      <a:pt x="306" y="9"/>
                    </a:lnTo>
                    <a:lnTo>
                      <a:pt x="319" y="14"/>
                    </a:lnTo>
                    <a:lnTo>
                      <a:pt x="333" y="20"/>
                    </a:lnTo>
                    <a:lnTo>
                      <a:pt x="346" y="26"/>
                    </a:lnTo>
                    <a:lnTo>
                      <a:pt x="359" y="32"/>
                    </a:lnTo>
                    <a:lnTo>
                      <a:pt x="372" y="38"/>
                    </a:lnTo>
                    <a:lnTo>
                      <a:pt x="385" y="42"/>
                    </a:lnTo>
                    <a:lnTo>
                      <a:pt x="398" y="46"/>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0">
                <a:extLst>
                  <a:ext uri="{FF2B5EF4-FFF2-40B4-BE49-F238E27FC236}">
                    <a16:creationId xmlns:a16="http://schemas.microsoft.com/office/drawing/2014/main" id="{36E2D5A4-20BC-454F-B7F4-D186810BFC4D}"/>
                  </a:ext>
                </a:extLst>
              </p:cNvPr>
              <p:cNvSpPr>
                <a:spLocks/>
              </p:cNvSpPr>
              <p:nvPr/>
            </p:nvSpPr>
            <p:spPr bwMode="auto">
              <a:xfrm>
                <a:off x="616" y="615"/>
                <a:ext cx="283" cy="117"/>
              </a:xfrm>
              <a:custGeom>
                <a:avLst/>
                <a:gdLst>
                  <a:gd name="T0" fmla="*/ 1002 w 1130"/>
                  <a:gd name="T1" fmla="*/ 35 h 468"/>
                  <a:gd name="T2" fmla="*/ 1060 w 1130"/>
                  <a:gd name="T3" fmla="*/ 107 h 468"/>
                  <a:gd name="T4" fmla="*/ 1104 w 1130"/>
                  <a:gd name="T5" fmla="*/ 187 h 468"/>
                  <a:gd name="T6" fmla="*/ 1129 w 1130"/>
                  <a:gd name="T7" fmla="*/ 272 h 468"/>
                  <a:gd name="T8" fmla="*/ 1108 w 1130"/>
                  <a:gd name="T9" fmla="*/ 341 h 468"/>
                  <a:gd name="T10" fmla="*/ 1058 w 1130"/>
                  <a:gd name="T11" fmla="*/ 377 h 468"/>
                  <a:gd name="T12" fmla="*/ 1002 w 1130"/>
                  <a:gd name="T13" fmla="*/ 403 h 468"/>
                  <a:gd name="T14" fmla="*/ 941 w 1130"/>
                  <a:gd name="T15" fmla="*/ 420 h 468"/>
                  <a:gd name="T16" fmla="*/ 876 w 1130"/>
                  <a:gd name="T17" fmla="*/ 428 h 468"/>
                  <a:gd name="T18" fmla="*/ 808 w 1130"/>
                  <a:gd name="T19" fmla="*/ 430 h 468"/>
                  <a:gd name="T20" fmla="*/ 740 w 1130"/>
                  <a:gd name="T21" fmla="*/ 429 h 468"/>
                  <a:gd name="T22" fmla="*/ 672 w 1130"/>
                  <a:gd name="T23" fmla="*/ 424 h 468"/>
                  <a:gd name="T24" fmla="*/ 616 w 1130"/>
                  <a:gd name="T25" fmla="*/ 427 h 468"/>
                  <a:gd name="T26" fmla="*/ 567 w 1130"/>
                  <a:gd name="T27" fmla="*/ 434 h 468"/>
                  <a:gd name="T28" fmla="*/ 518 w 1130"/>
                  <a:gd name="T29" fmla="*/ 441 h 468"/>
                  <a:gd name="T30" fmla="*/ 469 w 1130"/>
                  <a:gd name="T31" fmla="*/ 446 h 468"/>
                  <a:gd name="T32" fmla="*/ 419 w 1130"/>
                  <a:gd name="T33" fmla="*/ 451 h 468"/>
                  <a:gd name="T34" fmla="*/ 368 w 1130"/>
                  <a:gd name="T35" fmla="*/ 457 h 468"/>
                  <a:gd name="T36" fmla="*/ 319 w 1130"/>
                  <a:gd name="T37" fmla="*/ 461 h 468"/>
                  <a:gd name="T38" fmla="*/ 268 w 1130"/>
                  <a:gd name="T39" fmla="*/ 465 h 468"/>
                  <a:gd name="T40" fmla="*/ 226 w 1130"/>
                  <a:gd name="T41" fmla="*/ 465 h 468"/>
                  <a:gd name="T42" fmla="*/ 192 w 1130"/>
                  <a:gd name="T43" fmla="*/ 461 h 468"/>
                  <a:gd name="T44" fmla="*/ 158 w 1130"/>
                  <a:gd name="T45" fmla="*/ 453 h 468"/>
                  <a:gd name="T46" fmla="*/ 126 w 1130"/>
                  <a:gd name="T47" fmla="*/ 446 h 468"/>
                  <a:gd name="T48" fmla="*/ 93 w 1130"/>
                  <a:gd name="T49" fmla="*/ 436 h 468"/>
                  <a:gd name="T50" fmla="*/ 64 w 1130"/>
                  <a:gd name="T51" fmla="*/ 422 h 468"/>
                  <a:gd name="T52" fmla="*/ 38 w 1130"/>
                  <a:gd name="T53" fmla="*/ 403 h 468"/>
                  <a:gd name="T54" fmla="*/ 17 w 1130"/>
                  <a:gd name="T55" fmla="*/ 380 h 468"/>
                  <a:gd name="T56" fmla="*/ 2 w 1130"/>
                  <a:gd name="T57" fmla="*/ 325 h 468"/>
                  <a:gd name="T58" fmla="*/ 3 w 1130"/>
                  <a:gd name="T59" fmla="*/ 245 h 468"/>
                  <a:gd name="T60" fmla="*/ 24 w 1130"/>
                  <a:gd name="T61" fmla="*/ 169 h 468"/>
                  <a:gd name="T62" fmla="*/ 60 w 1130"/>
                  <a:gd name="T63" fmla="*/ 99 h 468"/>
                  <a:gd name="T64" fmla="*/ 102 w 1130"/>
                  <a:gd name="T65" fmla="*/ 68 h 468"/>
                  <a:gd name="T66" fmla="*/ 136 w 1130"/>
                  <a:gd name="T67" fmla="*/ 65 h 468"/>
                  <a:gd name="T68" fmla="*/ 170 w 1130"/>
                  <a:gd name="T69" fmla="*/ 61 h 468"/>
                  <a:gd name="T70" fmla="*/ 201 w 1130"/>
                  <a:gd name="T71" fmla="*/ 54 h 468"/>
                  <a:gd name="T72" fmla="*/ 234 w 1130"/>
                  <a:gd name="T73" fmla="*/ 46 h 468"/>
                  <a:gd name="T74" fmla="*/ 267 w 1130"/>
                  <a:gd name="T75" fmla="*/ 39 h 468"/>
                  <a:gd name="T76" fmla="*/ 300 w 1130"/>
                  <a:gd name="T77" fmla="*/ 36 h 468"/>
                  <a:gd name="T78" fmla="*/ 334 w 1130"/>
                  <a:gd name="T79" fmla="*/ 36 h 468"/>
                  <a:gd name="T80" fmla="*/ 447 w 1130"/>
                  <a:gd name="T81" fmla="*/ 16 h 468"/>
                  <a:gd name="T82" fmla="*/ 752 w 1130"/>
                  <a:gd name="T83" fmla="*/ 21 h 468"/>
                  <a:gd name="T84" fmla="*/ 782 w 1130"/>
                  <a:gd name="T85" fmla="*/ 24 h 468"/>
                  <a:gd name="T86" fmla="*/ 812 w 1130"/>
                  <a:gd name="T87" fmla="*/ 27 h 468"/>
                  <a:gd name="T88" fmla="*/ 842 w 1130"/>
                  <a:gd name="T89" fmla="*/ 25 h 468"/>
                  <a:gd name="T90" fmla="*/ 871 w 1130"/>
                  <a:gd name="T91" fmla="*/ 22 h 468"/>
                  <a:gd name="T92" fmla="*/ 899 w 1130"/>
                  <a:gd name="T93" fmla="*/ 17 h 468"/>
                  <a:gd name="T94" fmla="*/ 929 w 1130"/>
                  <a:gd name="T95" fmla="*/ 11 h 468"/>
                  <a:gd name="T96" fmla="*/ 958 w 1130"/>
                  <a:gd name="T9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0" h="468">
                    <a:moveTo>
                      <a:pt x="972" y="0"/>
                    </a:moveTo>
                    <a:lnTo>
                      <a:pt x="1002" y="35"/>
                    </a:lnTo>
                    <a:lnTo>
                      <a:pt x="1032" y="70"/>
                    </a:lnTo>
                    <a:lnTo>
                      <a:pt x="1060" y="107"/>
                    </a:lnTo>
                    <a:lnTo>
                      <a:pt x="1084" y="146"/>
                    </a:lnTo>
                    <a:lnTo>
                      <a:pt x="1104" y="187"/>
                    </a:lnTo>
                    <a:lnTo>
                      <a:pt x="1120" y="229"/>
                    </a:lnTo>
                    <a:lnTo>
                      <a:pt x="1129" y="272"/>
                    </a:lnTo>
                    <a:lnTo>
                      <a:pt x="1130" y="318"/>
                    </a:lnTo>
                    <a:lnTo>
                      <a:pt x="1108" y="341"/>
                    </a:lnTo>
                    <a:lnTo>
                      <a:pt x="1084" y="361"/>
                    </a:lnTo>
                    <a:lnTo>
                      <a:pt x="1058" y="377"/>
                    </a:lnTo>
                    <a:lnTo>
                      <a:pt x="1031" y="393"/>
                    </a:lnTo>
                    <a:lnTo>
                      <a:pt x="1002" y="403"/>
                    </a:lnTo>
                    <a:lnTo>
                      <a:pt x="972" y="413"/>
                    </a:lnTo>
                    <a:lnTo>
                      <a:pt x="941" y="420"/>
                    </a:lnTo>
                    <a:lnTo>
                      <a:pt x="908" y="424"/>
                    </a:lnTo>
                    <a:lnTo>
                      <a:pt x="876" y="428"/>
                    </a:lnTo>
                    <a:lnTo>
                      <a:pt x="842" y="430"/>
                    </a:lnTo>
                    <a:lnTo>
                      <a:pt x="808" y="430"/>
                    </a:lnTo>
                    <a:lnTo>
                      <a:pt x="774" y="430"/>
                    </a:lnTo>
                    <a:lnTo>
                      <a:pt x="740" y="429"/>
                    </a:lnTo>
                    <a:lnTo>
                      <a:pt x="706" y="427"/>
                    </a:lnTo>
                    <a:lnTo>
                      <a:pt x="672" y="424"/>
                    </a:lnTo>
                    <a:lnTo>
                      <a:pt x="640" y="422"/>
                    </a:lnTo>
                    <a:lnTo>
                      <a:pt x="616" y="427"/>
                    </a:lnTo>
                    <a:lnTo>
                      <a:pt x="591" y="430"/>
                    </a:lnTo>
                    <a:lnTo>
                      <a:pt x="567" y="434"/>
                    </a:lnTo>
                    <a:lnTo>
                      <a:pt x="543" y="437"/>
                    </a:lnTo>
                    <a:lnTo>
                      <a:pt x="518" y="441"/>
                    </a:lnTo>
                    <a:lnTo>
                      <a:pt x="494" y="443"/>
                    </a:lnTo>
                    <a:lnTo>
                      <a:pt x="469" y="446"/>
                    </a:lnTo>
                    <a:lnTo>
                      <a:pt x="444" y="449"/>
                    </a:lnTo>
                    <a:lnTo>
                      <a:pt x="419" y="451"/>
                    </a:lnTo>
                    <a:lnTo>
                      <a:pt x="394" y="455"/>
                    </a:lnTo>
                    <a:lnTo>
                      <a:pt x="368" y="457"/>
                    </a:lnTo>
                    <a:lnTo>
                      <a:pt x="344" y="458"/>
                    </a:lnTo>
                    <a:lnTo>
                      <a:pt x="319" y="461"/>
                    </a:lnTo>
                    <a:lnTo>
                      <a:pt x="294" y="463"/>
                    </a:lnTo>
                    <a:lnTo>
                      <a:pt x="268" y="465"/>
                    </a:lnTo>
                    <a:lnTo>
                      <a:pt x="243" y="468"/>
                    </a:lnTo>
                    <a:lnTo>
                      <a:pt x="226" y="465"/>
                    </a:lnTo>
                    <a:lnTo>
                      <a:pt x="209" y="463"/>
                    </a:lnTo>
                    <a:lnTo>
                      <a:pt x="192" y="461"/>
                    </a:lnTo>
                    <a:lnTo>
                      <a:pt x="175" y="457"/>
                    </a:lnTo>
                    <a:lnTo>
                      <a:pt x="158" y="453"/>
                    </a:lnTo>
                    <a:lnTo>
                      <a:pt x="141" y="450"/>
                    </a:lnTo>
                    <a:lnTo>
                      <a:pt x="126" y="446"/>
                    </a:lnTo>
                    <a:lnTo>
                      <a:pt x="109" y="441"/>
                    </a:lnTo>
                    <a:lnTo>
                      <a:pt x="93" y="436"/>
                    </a:lnTo>
                    <a:lnTo>
                      <a:pt x="79" y="429"/>
                    </a:lnTo>
                    <a:lnTo>
                      <a:pt x="64" y="422"/>
                    </a:lnTo>
                    <a:lnTo>
                      <a:pt x="51" y="413"/>
                    </a:lnTo>
                    <a:lnTo>
                      <a:pt x="38" y="403"/>
                    </a:lnTo>
                    <a:lnTo>
                      <a:pt x="28" y="393"/>
                    </a:lnTo>
                    <a:lnTo>
                      <a:pt x="17" y="380"/>
                    </a:lnTo>
                    <a:lnTo>
                      <a:pt x="8" y="366"/>
                    </a:lnTo>
                    <a:lnTo>
                      <a:pt x="2" y="325"/>
                    </a:lnTo>
                    <a:lnTo>
                      <a:pt x="0" y="285"/>
                    </a:lnTo>
                    <a:lnTo>
                      <a:pt x="3" y="245"/>
                    </a:lnTo>
                    <a:lnTo>
                      <a:pt x="11" y="207"/>
                    </a:lnTo>
                    <a:lnTo>
                      <a:pt x="24" y="169"/>
                    </a:lnTo>
                    <a:lnTo>
                      <a:pt x="40" y="133"/>
                    </a:lnTo>
                    <a:lnTo>
                      <a:pt x="60" y="99"/>
                    </a:lnTo>
                    <a:lnTo>
                      <a:pt x="85" y="66"/>
                    </a:lnTo>
                    <a:lnTo>
                      <a:pt x="102" y="68"/>
                    </a:lnTo>
                    <a:lnTo>
                      <a:pt x="119" y="66"/>
                    </a:lnTo>
                    <a:lnTo>
                      <a:pt x="136" y="65"/>
                    </a:lnTo>
                    <a:lnTo>
                      <a:pt x="153" y="63"/>
                    </a:lnTo>
                    <a:lnTo>
                      <a:pt x="170" y="61"/>
                    </a:lnTo>
                    <a:lnTo>
                      <a:pt x="186" y="57"/>
                    </a:lnTo>
                    <a:lnTo>
                      <a:pt x="201" y="54"/>
                    </a:lnTo>
                    <a:lnTo>
                      <a:pt x="218" y="50"/>
                    </a:lnTo>
                    <a:lnTo>
                      <a:pt x="234" y="46"/>
                    </a:lnTo>
                    <a:lnTo>
                      <a:pt x="251" y="43"/>
                    </a:lnTo>
                    <a:lnTo>
                      <a:pt x="267" y="39"/>
                    </a:lnTo>
                    <a:lnTo>
                      <a:pt x="284" y="37"/>
                    </a:lnTo>
                    <a:lnTo>
                      <a:pt x="300" y="36"/>
                    </a:lnTo>
                    <a:lnTo>
                      <a:pt x="317" y="35"/>
                    </a:lnTo>
                    <a:lnTo>
                      <a:pt x="334" y="36"/>
                    </a:lnTo>
                    <a:lnTo>
                      <a:pt x="353" y="37"/>
                    </a:lnTo>
                    <a:lnTo>
                      <a:pt x="447" y="16"/>
                    </a:lnTo>
                    <a:lnTo>
                      <a:pt x="736" y="18"/>
                    </a:lnTo>
                    <a:lnTo>
                      <a:pt x="752" y="21"/>
                    </a:lnTo>
                    <a:lnTo>
                      <a:pt x="767" y="23"/>
                    </a:lnTo>
                    <a:lnTo>
                      <a:pt x="782" y="24"/>
                    </a:lnTo>
                    <a:lnTo>
                      <a:pt x="797" y="25"/>
                    </a:lnTo>
                    <a:lnTo>
                      <a:pt x="812" y="27"/>
                    </a:lnTo>
                    <a:lnTo>
                      <a:pt x="827" y="25"/>
                    </a:lnTo>
                    <a:lnTo>
                      <a:pt x="842" y="25"/>
                    </a:lnTo>
                    <a:lnTo>
                      <a:pt x="856" y="24"/>
                    </a:lnTo>
                    <a:lnTo>
                      <a:pt x="871" y="22"/>
                    </a:lnTo>
                    <a:lnTo>
                      <a:pt x="885" y="21"/>
                    </a:lnTo>
                    <a:lnTo>
                      <a:pt x="899" y="17"/>
                    </a:lnTo>
                    <a:lnTo>
                      <a:pt x="914" y="15"/>
                    </a:lnTo>
                    <a:lnTo>
                      <a:pt x="929" y="11"/>
                    </a:lnTo>
                    <a:lnTo>
                      <a:pt x="944" y="8"/>
                    </a:lnTo>
                    <a:lnTo>
                      <a:pt x="958" y="4"/>
                    </a:lnTo>
                    <a:lnTo>
                      <a:pt x="972" y="0"/>
                    </a:lnTo>
                    <a:close/>
                  </a:path>
                </a:pathLst>
              </a:custGeom>
              <a:solidFill>
                <a:srgbClr val="A0F2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 Box 11">
              <a:extLst>
                <a:ext uri="{FF2B5EF4-FFF2-40B4-BE49-F238E27FC236}">
                  <a16:creationId xmlns:a16="http://schemas.microsoft.com/office/drawing/2014/main" id="{65D861FA-0558-42DC-9C14-FF194F37A55B}"/>
                </a:ext>
              </a:extLst>
            </p:cNvPr>
            <p:cNvSpPr txBox="1">
              <a:spLocks noChangeArrowheads="1"/>
            </p:cNvSpPr>
            <p:nvPr/>
          </p:nvSpPr>
          <p:spPr bwMode="auto">
            <a:xfrm>
              <a:off x="645162" y="296068"/>
              <a:ext cx="61113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ts val="700"/>
                </a:lnSpc>
                <a:spcBef>
                  <a:spcPct val="0"/>
                </a:spcBef>
                <a:buFontTx/>
                <a:buNone/>
              </a:pPr>
              <a:r>
                <a:rPr lang="en-US" altLang="en-US" sz="800" b="1" dirty="0">
                  <a:solidFill>
                    <a:schemeClr val="tx1">
                      <a:lumMod val="65000"/>
                      <a:lumOff val="35000"/>
                    </a:schemeClr>
                  </a:solidFill>
                  <a:latin typeface="+mn-lt"/>
                </a:rPr>
                <a:t>Birth-18 months</a:t>
              </a:r>
              <a:endParaRPr lang="en-US" altLang="en-US" sz="1400" b="1" dirty="0">
                <a:solidFill>
                  <a:schemeClr val="tx1">
                    <a:lumMod val="65000"/>
                    <a:lumOff val="35000"/>
                  </a:schemeClr>
                </a:solidFill>
                <a:latin typeface="+mn-lt"/>
              </a:endParaRPr>
            </a:p>
          </p:txBody>
        </p:sp>
      </p:grpSp>
      <p:sp>
        <p:nvSpPr>
          <p:cNvPr id="2" name="TextBox 1">
            <a:extLst>
              <a:ext uri="{FF2B5EF4-FFF2-40B4-BE49-F238E27FC236}">
                <a16:creationId xmlns:a16="http://schemas.microsoft.com/office/drawing/2014/main" id="{72B78A94-DB46-4010-A494-4CED9D1CE58C}"/>
              </a:ext>
            </a:extLst>
          </p:cNvPr>
          <p:cNvSpPr txBox="1"/>
          <p:nvPr/>
        </p:nvSpPr>
        <p:spPr>
          <a:xfrm>
            <a:off x="272716" y="6256424"/>
            <a:ext cx="8598568" cy="646331"/>
          </a:xfrm>
          <a:prstGeom prst="rect">
            <a:avLst/>
          </a:prstGeom>
          <a:noFill/>
        </p:spPr>
        <p:txBody>
          <a:bodyPr wrap="square" rtlCol="0">
            <a:spAutoFit/>
          </a:bodyPr>
          <a:lstStyle/>
          <a:p>
            <a:r>
              <a:rPr lang="en-US" dirty="0"/>
              <a:t>Books: </a:t>
            </a:r>
            <a:r>
              <a:rPr lang="en-US" i="1" dirty="0"/>
              <a:t>My Red Fire Truck</a:t>
            </a:r>
            <a:r>
              <a:rPr lang="en-US" dirty="0"/>
              <a:t> by Chip </a:t>
            </a:r>
            <a:r>
              <a:rPr lang="en-US" dirty="0" err="1"/>
              <a:t>Lovitt</a:t>
            </a:r>
            <a:r>
              <a:rPr lang="en-US" dirty="0"/>
              <a:t> and Thomas </a:t>
            </a:r>
            <a:r>
              <a:rPr lang="en-US" dirty="0" err="1"/>
              <a:t>LaPadula</a:t>
            </a:r>
            <a:r>
              <a:rPr lang="en-US" dirty="0"/>
              <a:t> </a:t>
            </a:r>
            <a:r>
              <a:rPr lang="en-US" i="1" dirty="0"/>
              <a:t>and National Geographic Kids Look and Learn Baby Animals </a:t>
            </a:r>
            <a:r>
              <a:rPr lang="en-US" dirty="0"/>
              <a:t>by National Geographic Kids.</a:t>
            </a:r>
          </a:p>
        </p:txBody>
      </p:sp>
    </p:spTree>
    <p:extLst>
      <p:ext uri="{BB962C8B-B14F-4D97-AF65-F5344CB8AC3E}">
        <p14:creationId xmlns:p14="http://schemas.microsoft.com/office/powerpoint/2010/main" val="80381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a:extLst>
              <a:ext uri="{FF2B5EF4-FFF2-40B4-BE49-F238E27FC236}">
                <a16:creationId xmlns:a16="http://schemas.microsoft.com/office/drawing/2014/main" id="{DAAD0B0E-D086-4F3E-84B5-199744A4B554}"/>
              </a:ext>
            </a:extLst>
          </p:cNvPr>
          <p:cNvSpPr>
            <a:spLocks noGrp="1"/>
          </p:cNvSpPr>
          <p:nvPr>
            <p:ph type="subTitle" idx="10"/>
          </p:nvPr>
        </p:nvSpPr>
        <p:spPr>
          <a:xfrm>
            <a:off x="0" y="5615418"/>
            <a:ext cx="9144000" cy="1242582"/>
          </a:xfrm>
        </p:spPr>
        <p:txBody>
          <a:bodyPr lIns="822960"/>
          <a:lstStyle/>
          <a:p>
            <a:endParaRPr lang="en-US" dirty="0"/>
          </a:p>
        </p:txBody>
      </p:sp>
      <p:sp>
        <p:nvSpPr>
          <p:cNvPr id="4" name="Title 1">
            <a:extLst>
              <a:ext uri="{FF2B5EF4-FFF2-40B4-BE49-F238E27FC236}">
                <a16:creationId xmlns:a16="http://schemas.microsoft.com/office/drawing/2014/main" id="{27ADA0FC-FA5B-44D4-8D11-6133351E6CD8}"/>
              </a:ext>
            </a:extLst>
          </p:cNvPr>
          <p:cNvSpPr txBox="1">
            <a:spLocks/>
          </p:cNvSpPr>
          <p:nvPr/>
        </p:nvSpPr>
        <p:spPr>
          <a:xfrm>
            <a:off x="1651001" y="406398"/>
            <a:ext cx="4762500" cy="766762"/>
          </a:xfrm>
          <a:prstGeom prst="rect">
            <a:avLst/>
          </a:prstGeom>
        </p:spPr>
        <p:txBody>
          <a:bodyPr/>
          <a:lstStyle>
            <a:lvl1pPr algn="l" defTabSz="457200" rtl="0" eaLnBrk="1" latinLnBrk="0" hangingPunct="1">
              <a:spcBef>
                <a:spcPct val="0"/>
              </a:spcBef>
              <a:buNone/>
              <a:defRPr sz="4000" b="1" kern="1200">
                <a:solidFill>
                  <a:srgbClr val="E85E4F"/>
                </a:solidFill>
                <a:latin typeface="+mj-lt"/>
                <a:ea typeface="+mj-ea"/>
                <a:cs typeface="+mj-cs"/>
              </a:defRPr>
            </a:lvl1pPr>
          </a:lstStyle>
          <a:p>
            <a:r>
              <a:rPr lang="en-US" sz="3600" b="0" i="1" dirty="0">
                <a:solidFill>
                  <a:schemeClr val="tx1">
                    <a:lumMod val="65000"/>
                    <a:lumOff val="35000"/>
                  </a:schemeClr>
                </a:solidFill>
              </a:rPr>
              <a:t>For 18 – 36 months</a:t>
            </a:r>
          </a:p>
        </p:txBody>
      </p:sp>
      <p:grpSp>
        <p:nvGrpSpPr>
          <p:cNvPr id="5" name="Group 4">
            <a:extLst>
              <a:ext uri="{FF2B5EF4-FFF2-40B4-BE49-F238E27FC236}">
                <a16:creationId xmlns:a16="http://schemas.microsoft.com/office/drawing/2014/main" id="{3B5409EC-B53E-4CCF-9C64-1DFAAB10B09F}"/>
              </a:ext>
            </a:extLst>
          </p:cNvPr>
          <p:cNvGrpSpPr/>
          <p:nvPr/>
        </p:nvGrpSpPr>
        <p:grpSpPr>
          <a:xfrm>
            <a:off x="568961" y="196691"/>
            <a:ext cx="1005840" cy="1005840"/>
            <a:chOff x="579438" y="3386136"/>
            <a:chExt cx="1005840" cy="1005840"/>
          </a:xfrm>
        </p:grpSpPr>
        <p:sp>
          <p:nvSpPr>
            <p:cNvPr id="6" name="Text Box 5">
              <a:extLst>
                <a:ext uri="{FF2B5EF4-FFF2-40B4-BE49-F238E27FC236}">
                  <a16:creationId xmlns:a16="http://schemas.microsoft.com/office/drawing/2014/main" id="{A0DA7147-7530-4471-8D9F-584A939018F1}"/>
                </a:ext>
              </a:extLst>
            </p:cNvPr>
            <p:cNvSpPr txBox="1">
              <a:spLocks noChangeArrowheads="1"/>
            </p:cNvSpPr>
            <p:nvPr/>
          </p:nvSpPr>
          <p:spPr bwMode="auto">
            <a:xfrm>
              <a:off x="579438" y="3386136"/>
              <a:ext cx="1005840" cy="1005840"/>
            </a:xfrm>
            <a:prstGeom prst="rect">
              <a:avLst/>
            </a:prstGeom>
            <a:noFill/>
            <a:ln w="28575" algn="in">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solidFill>
                  <a:srgbClr val="000000"/>
                </a:solidFill>
              </a:endParaRPr>
            </a:p>
          </p:txBody>
        </p:sp>
        <p:sp>
          <p:nvSpPr>
            <p:cNvPr id="7" name="Text Box 6">
              <a:extLst>
                <a:ext uri="{FF2B5EF4-FFF2-40B4-BE49-F238E27FC236}">
                  <a16:creationId xmlns:a16="http://schemas.microsoft.com/office/drawing/2014/main" id="{80820621-FC13-41E6-9829-9AFA0C0345E8}"/>
                </a:ext>
              </a:extLst>
            </p:cNvPr>
            <p:cNvSpPr txBox="1">
              <a:spLocks noChangeArrowheads="1"/>
            </p:cNvSpPr>
            <p:nvPr/>
          </p:nvSpPr>
          <p:spPr bwMode="auto">
            <a:xfrm>
              <a:off x="653256" y="3481387"/>
              <a:ext cx="498475" cy="20955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ts val="700"/>
                </a:lnSpc>
                <a:spcBef>
                  <a:spcPct val="0"/>
                </a:spcBef>
                <a:buFontTx/>
                <a:buNone/>
              </a:pPr>
              <a:r>
                <a:rPr lang="en-US" altLang="en-US" sz="900" b="1" dirty="0">
                  <a:solidFill>
                    <a:schemeClr val="tx1">
                      <a:lumMod val="65000"/>
                      <a:lumOff val="35000"/>
                    </a:schemeClr>
                  </a:solidFill>
                  <a:latin typeface="+mn-lt"/>
                </a:rPr>
                <a:t>18-36 months</a:t>
              </a:r>
              <a:endParaRPr lang="en-US" altLang="en-US" sz="1600" dirty="0">
                <a:solidFill>
                  <a:schemeClr val="tx1">
                    <a:lumMod val="65000"/>
                    <a:lumOff val="35000"/>
                  </a:schemeClr>
                </a:solidFill>
                <a:latin typeface="+mn-lt"/>
              </a:endParaRPr>
            </a:p>
          </p:txBody>
        </p:sp>
        <p:pic>
          <p:nvPicPr>
            <p:cNvPr id="8" name="Picture 7" descr="j0232429">
              <a:extLst>
                <a:ext uri="{FF2B5EF4-FFF2-40B4-BE49-F238E27FC236}">
                  <a16:creationId xmlns:a16="http://schemas.microsoft.com/office/drawing/2014/main" id="{D7E75346-F78D-43A1-92B9-67019A7C3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51759" y="3431856"/>
              <a:ext cx="670366"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3" name="TextBox 12">
            <a:extLst>
              <a:ext uri="{FF2B5EF4-FFF2-40B4-BE49-F238E27FC236}">
                <a16:creationId xmlns:a16="http://schemas.microsoft.com/office/drawing/2014/main" id="{EC00ED0B-C6BF-40C6-BD5C-69DD8083FD38}"/>
              </a:ext>
            </a:extLst>
          </p:cNvPr>
          <p:cNvSpPr txBox="1"/>
          <p:nvPr/>
        </p:nvSpPr>
        <p:spPr>
          <a:xfrm>
            <a:off x="457200" y="6294966"/>
            <a:ext cx="4939990" cy="528756"/>
          </a:xfrm>
          <a:prstGeom prst="rect">
            <a:avLst/>
          </a:prstGeom>
          <a:noFill/>
        </p:spPr>
        <p:txBody>
          <a:bodyPr wrap="square" rtlCol="0">
            <a:noAutofit/>
          </a:bodyPr>
          <a:lstStyle/>
          <a:p>
            <a:pPr algn="r"/>
            <a:r>
              <a:rPr lang="en-US" sz="1400" dirty="0">
                <a:solidFill>
                  <a:schemeClr val="bg1"/>
                </a:solidFill>
              </a:rPr>
              <a:t>Books </a:t>
            </a:r>
            <a:r>
              <a:rPr lang="en-US" sz="1400" i="1" dirty="0">
                <a:solidFill>
                  <a:schemeClr val="bg1"/>
                </a:solidFill>
              </a:rPr>
              <a:t>Dump Trucks</a:t>
            </a:r>
            <a:r>
              <a:rPr lang="en-US" sz="1400" dirty="0">
                <a:solidFill>
                  <a:schemeClr val="bg1"/>
                </a:solidFill>
              </a:rPr>
              <a:t>, Bullfrog Books; </a:t>
            </a:r>
            <a:br>
              <a:rPr lang="en-US" sz="1400" dirty="0">
                <a:solidFill>
                  <a:schemeClr val="bg1"/>
                </a:solidFill>
              </a:rPr>
            </a:br>
            <a:r>
              <a:rPr lang="en-US" sz="1400" i="1" dirty="0">
                <a:solidFill>
                  <a:schemeClr val="bg1"/>
                </a:solidFill>
              </a:rPr>
              <a:t>From Milk to Ice Cream</a:t>
            </a:r>
            <a:r>
              <a:rPr lang="en-US" sz="1400" dirty="0">
                <a:solidFill>
                  <a:schemeClr val="bg1"/>
                </a:solidFill>
              </a:rPr>
              <a:t>, Lerner Books </a:t>
            </a:r>
          </a:p>
          <a:p>
            <a:pPr algn="r"/>
            <a:endParaRPr lang="en-US" sz="1400" dirty="0">
              <a:solidFill>
                <a:schemeClr val="bg1"/>
              </a:solidFill>
            </a:endParaRPr>
          </a:p>
          <a:p>
            <a:pPr algn="r"/>
            <a:endParaRPr lang="en-US" sz="1400" dirty="0">
              <a:solidFill>
                <a:schemeClr val="bg1"/>
              </a:solidFill>
            </a:endParaRPr>
          </a:p>
        </p:txBody>
      </p:sp>
      <p:sp>
        <p:nvSpPr>
          <p:cNvPr id="3" name="Content Placeholder 2">
            <a:extLst>
              <a:ext uri="{FF2B5EF4-FFF2-40B4-BE49-F238E27FC236}">
                <a16:creationId xmlns:a16="http://schemas.microsoft.com/office/drawing/2014/main" id="{C63F2702-99A1-4E92-84E6-4DAF6B2417DE}"/>
              </a:ext>
            </a:extLst>
          </p:cNvPr>
          <p:cNvSpPr>
            <a:spLocks noGrp="1"/>
          </p:cNvSpPr>
          <p:nvPr>
            <p:ph idx="1"/>
          </p:nvPr>
        </p:nvSpPr>
        <p:spPr>
          <a:xfrm>
            <a:off x="457200" y="1388898"/>
            <a:ext cx="4762500" cy="3529360"/>
          </a:xfrm>
        </p:spPr>
        <p:txBody>
          <a:bodyPr/>
          <a:lstStyle/>
          <a:p>
            <a:r>
              <a:rPr lang="en-US" sz="2800" dirty="0"/>
              <a:t>Use catalogs, magazines, factual books on topics of interest to the children  </a:t>
            </a:r>
          </a:p>
          <a:p>
            <a:r>
              <a:rPr lang="en-US" sz="2800" dirty="0"/>
              <a:t>Relate the contents to the children’s experiences</a:t>
            </a:r>
          </a:p>
          <a:p>
            <a:r>
              <a:rPr lang="en-US" sz="2800" dirty="0"/>
              <a:t>Add information you know on the topic</a:t>
            </a:r>
          </a:p>
          <a:p>
            <a:pPr marL="0" indent="0">
              <a:buNone/>
            </a:pPr>
            <a:endParaRPr lang="en-US" sz="2800" dirty="0"/>
          </a:p>
        </p:txBody>
      </p:sp>
      <p:pic>
        <p:nvPicPr>
          <p:cNvPr id="16" name="Picture 2">
            <a:extLst>
              <a:ext uri="{FF2B5EF4-FFF2-40B4-BE49-F238E27FC236}">
                <a16:creationId xmlns:a16="http://schemas.microsoft.com/office/drawing/2014/main" id="{8CBA063A-72C5-4B33-83CC-48F775C829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7427" y="4238710"/>
            <a:ext cx="2743200" cy="2276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12">
            <a:extLst>
              <a:ext uri="{FF2B5EF4-FFF2-40B4-BE49-F238E27FC236}">
                <a16:creationId xmlns:a16="http://schemas.microsoft.com/office/drawing/2014/main" id="{E0B99AB6-2615-4D48-8931-953CC83130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7427" y="1286695"/>
            <a:ext cx="2743200" cy="2737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1569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7683C-6A00-4828-8B6D-BDA95565F93A}"/>
              </a:ext>
            </a:extLst>
          </p:cNvPr>
          <p:cNvSpPr>
            <a:spLocks noGrp="1"/>
          </p:cNvSpPr>
          <p:nvPr>
            <p:ph idx="1"/>
          </p:nvPr>
        </p:nvSpPr>
        <p:spPr>
          <a:xfrm>
            <a:off x="3279687" y="1312813"/>
            <a:ext cx="5603878" cy="4391685"/>
          </a:xfrm>
        </p:spPr>
        <p:txBody>
          <a:bodyPr/>
          <a:lstStyle/>
          <a:p>
            <a:r>
              <a:rPr lang="en-US" sz="2800" dirty="0"/>
              <a:t>Factual books on topics of interest to the children</a:t>
            </a:r>
          </a:p>
          <a:p>
            <a:r>
              <a:rPr lang="en-US" sz="2800" dirty="0"/>
              <a:t>Books about other places and situations</a:t>
            </a:r>
          </a:p>
          <a:p>
            <a:r>
              <a:rPr lang="en-US" sz="2800" dirty="0"/>
              <a:t>Add information you know on the topic</a:t>
            </a:r>
          </a:p>
          <a:p>
            <a:r>
              <a:rPr lang="en-US" sz="2800" dirty="0"/>
              <a:t>Encourage children to share information on topic</a:t>
            </a:r>
          </a:p>
        </p:txBody>
      </p:sp>
      <p:sp>
        <p:nvSpPr>
          <p:cNvPr id="9" name="Subtitle 8">
            <a:extLst>
              <a:ext uri="{FF2B5EF4-FFF2-40B4-BE49-F238E27FC236}">
                <a16:creationId xmlns:a16="http://schemas.microsoft.com/office/drawing/2014/main" id="{D6486F50-BA4B-4EF6-9C98-3D8748B022E2}"/>
              </a:ext>
            </a:extLst>
          </p:cNvPr>
          <p:cNvSpPr>
            <a:spLocks noGrp="1"/>
          </p:cNvSpPr>
          <p:nvPr>
            <p:ph type="subTitle" idx="10"/>
          </p:nvPr>
        </p:nvSpPr>
        <p:spPr>
          <a:xfrm>
            <a:off x="0" y="5080417"/>
            <a:ext cx="9144000" cy="1005840"/>
          </a:xfrm>
        </p:spPr>
        <p:txBody>
          <a:bodyPr rIns="457200"/>
          <a:lstStyle/>
          <a:p>
            <a:pPr algn="r"/>
            <a:r>
              <a:rPr lang="en-US" dirty="0"/>
              <a:t>Preschoolers are curious about </a:t>
            </a:r>
            <a:br>
              <a:rPr lang="en-US" dirty="0"/>
            </a:br>
            <a:r>
              <a:rPr lang="en-US" dirty="0"/>
              <a:t>so many topics</a:t>
            </a:r>
          </a:p>
        </p:txBody>
      </p:sp>
      <p:sp>
        <p:nvSpPr>
          <p:cNvPr id="5" name="Title 1">
            <a:extLst>
              <a:ext uri="{FF2B5EF4-FFF2-40B4-BE49-F238E27FC236}">
                <a16:creationId xmlns:a16="http://schemas.microsoft.com/office/drawing/2014/main" id="{09B44DBD-9CB3-476C-86CC-96A66E77FF77}"/>
              </a:ext>
            </a:extLst>
          </p:cNvPr>
          <p:cNvSpPr txBox="1">
            <a:spLocks/>
          </p:cNvSpPr>
          <p:nvPr/>
        </p:nvSpPr>
        <p:spPr>
          <a:xfrm>
            <a:off x="1651001" y="406398"/>
            <a:ext cx="4762500" cy="766762"/>
          </a:xfrm>
          <a:prstGeom prst="rect">
            <a:avLst/>
          </a:prstGeom>
        </p:spPr>
        <p:txBody>
          <a:bodyPr/>
          <a:lstStyle>
            <a:lvl1pPr algn="l" defTabSz="457200" rtl="0" eaLnBrk="1" latinLnBrk="0" hangingPunct="1">
              <a:spcBef>
                <a:spcPct val="0"/>
              </a:spcBef>
              <a:buNone/>
              <a:defRPr sz="4000" b="1" kern="1200">
                <a:solidFill>
                  <a:srgbClr val="E85E4F"/>
                </a:solidFill>
                <a:latin typeface="+mj-lt"/>
                <a:ea typeface="+mj-ea"/>
                <a:cs typeface="+mj-cs"/>
              </a:defRPr>
            </a:lvl1pPr>
          </a:lstStyle>
          <a:p>
            <a:r>
              <a:rPr lang="en-US" sz="3600" b="0" i="1" dirty="0">
                <a:solidFill>
                  <a:schemeClr val="tx1">
                    <a:lumMod val="65000"/>
                    <a:lumOff val="35000"/>
                  </a:schemeClr>
                </a:solidFill>
              </a:rPr>
              <a:t>For 3 – 5 years</a:t>
            </a:r>
          </a:p>
        </p:txBody>
      </p:sp>
      <p:grpSp>
        <p:nvGrpSpPr>
          <p:cNvPr id="6" name="Group 5">
            <a:extLst>
              <a:ext uri="{FF2B5EF4-FFF2-40B4-BE49-F238E27FC236}">
                <a16:creationId xmlns:a16="http://schemas.microsoft.com/office/drawing/2014/main" id="{AAAA510F-092C-4A9B-AF95-77CA78401383}"/>
              </a:ext>
            </a:extLst>
          </p:cNvPr>
          <p:cNvGrpSpPr/>
          <p:nvPr/>
        </p:nvGrpSpPr>
        <p:grpSpPr>
          <a:xfrm>
            <a:off x="568961" y="196691"/>
            <a:ext cx="1005840" cy="1005840"/>
            <a:chOff x="1771650" y="2060575"/>
            <a:chExt cx="1005840" cy="1005840"/>
          </a:xfrm>
        </p:grpSpPr>
        <p:pic>
          <p:nvPicPr>
            <p:cNvPr id="7" name="Picture 25" descr="MCj03967000000[1]">
              <a:extLst>
                <a:ext uri="{FF2B5EF4-FFF2-40B4-BE49-F238E27FC236}">
                  <a16:creationId xmlns:a16="http://schemas.microsoft.com/office/drawing/2014/main" id="{41CF0B4E-85BA-4E93-A05F-7A25A6C5BE93}"/>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2060575"/>
              <a:ext cx="1005840" cy="1005840"/>
            </a:xfrm>
            <a:prstGeom prst="rect">
              <a:avLst/>
            </a:prstGeom>
            <a:noFill/>
            <a:ln w="28575" algn="in">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26">
              <a:extLst>
                <a:ext uri="{FF2B5EF4-FFF2-40B4-BE49-F238E27FC236}">
                  <a16:creationId xmlns:a16="http://schemas.microsoft.com/office/drawing/2014/main" id="{21FE03AC-1922-461E-9486-D001CDF8E947}"/>
                </a:ext>
              </a:extLst>
            </p:cNvPr>
            <p:cNvSpPr txBox="1">
              <a:spLocks noChangeArrowheads="1"/>
            </p:cNvSpPr>
            <p:nvPr/>
          </p:nvSpPr>
          <p:spPr bwMode="auto">
            <a:xfrm>
              <a:off x="2392363" y="2874962"/>
              <a:ext cx="38512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ts val="700"/>
                </a:lnSpc>
                <a:spcBef>
                  <a:spcPct val="0"/>
                </a:spcBef>
                <a:buFontTx/>
                <a:buNone/>
              </a:pPr>
              <a:r>
                <a:rPr lang="en-US" altLang="en-US" sz="1000" b="1" dirty="0">
                  <a:solidFill>
                    <a:schemeClr val="tx1">
                      <a:lumMod val="65000"/>
                      <a:lumOff val="35000"/>
                    </a:schemeClr>
                  </a:solidFill>
                  <a:latin typeface="+mn-lt"/>
                </a:rPr>
                <a:t>3-5 years</a:t>
              </a:r>
              <a:endParaRPr lang="en-US" altLang="en-US" sz="1800" dirty="0">
                <a:solidFill>
                  <a:schemeClr val="tx1">
                    <a:lumMod val="65000"/>
                    <a:lumOff val="35000"/>
                  </a:schemeClr>
                </a:solidFill>
                <a:latin typeface="+mn-lt"/>
              </a:endParaRPr>
            </a:p>
          </p:txBody>
        </p:sp>
      </p:grpSp>
      <p:sp>
        <p:nvSpPr>
          <p:cNvPr id="11" name="TextBox 10">
            <a:extLst>
              <a:ext uri="{FF2B5EF4-FFF2-40B4-BE49-F238E27FC236}">
                <a16:creationId xmlns:a16="http://schemas.microsoft.com/office/drawing/2014/main" id="{F087E28F-F540-4D53-9CBA-CA861412C974}"/>
              </a:ext>
            </a:extLst>
          </p:cNvPr>
          <p:cNvSpPr txBox="1"/>
          <p:nvPr/>
        </p:nvSpPr>
        <p:spPr>
          <a:xfrm>
            <a:off x="568962" y="6441760"/>
            <a:ext cx="5418182" cy="401070"/>
          </a:xfrm>
          <a:prstGeom prst="rect">
            <a:avLst/>
          </a:prstGeom>
          <a:noFill/>
        </p:spPr>
        <p:txBody>
          <a:bodyPr wrap="square" rtlCol="0">
            <a:noAutofit/>
          </a:bodyPr>
          <a:lstStyle/>
          <a:p>
            <a:r>
              <a:rPr lang="en-US" sz="1400" dirty="0">
                <a:solidFill>
                  <a:schemeClr val="tx1">
                    <a:lumMod val="50000"/>
                    <a:lumOff val="50000"/>
                  </a:schemeClr>
                </a:solidFill>
              </a:rPr>
              <a:t>Books: </a:t>
            </a:r>
            <a:r>
              <a:rPr lang="en-US" sz="1400" i="1" dirty="0">
                <a:solidFill>
                  <a:schemeClr val="tx1">
                    <a:lumMod val="50000"/>
                    <a:lumOff val="50000"/>
                  </a:schemeClr>
                </a:solidFill>
              </a:rPr>
              <a:t>Wax to Crayons </a:t>
            </a:r>
            <a:r>
              <a:rPr lang="en-US" sz="1400" dirty="0">
                <a:solidFill>
                  <a:schemeClr val="tx1">
                    <a:lumMod val="50000"/>
                    <a:lumOff val="50000"/>
                  </a:schemeClr>
                </a:solidFill>
              </a:rPr>
              <a:t>by Inez Snyder; </a:t>
            </a:r>
            <a:r>
              <a:rPr lang="en-US" sz="1400" i="1" dirty="0">
                <a:solidFill>
                  <a:schemeClr val="tx1">
                    <a:lumMod val="50000"/>
                    <a:lumOff val="50000"/>
                  </a:schemeClr>
                </a:solidFill>
              </a:rPr>
              <a:t>Everybody Bakes Bread</a:t>
            </a:r>
          </a:p>
        </p:txBody>
      </p:sp>
      <p:pic>
        <p:nvPicPr>
          <p:cNvPr id="10" name="Picture 1">
            <a:extLst>
              <a:ext uri="{FF2B5EF4-FFF2-40B4-BE49-F238E27FC236}">
                <a16:creationId xmlns:a16="http://schemas.microsoft.com/office/drawing/2014/main" id="{F44C88F5-4F75-4E88-B75E-9E98B25A82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1" y="1446625"/>
            <a:ext cx="2468880" cy="2110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1">
            <a:extLst>
              <a:ext uri="{FF2B5EF4-FFF2-40B4-BE49-F238E27FC236}">
                <a16:creationId xmlns:a16="http://schemas.microsoft.com/office/drawing/2014/main" id="{6300D8D2-D60E-441F-A487-5AE792CF88E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961" y="3748252"/>
            <a:ext cx="2468880" cy="2042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4738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E8ED4C-D796-4345-BE41-79AF34E0F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062" y="2277202"/>
            <a:ext cx="2275719" cy="1267753"/>
          </a:xfrm>
          <a:prstGeom prst="rect">
            <a:avLst/>
          </a:prstGeom>
        </p:spPr>
      </p:pic>
      <p:pic>
        <p:nvPicPr>
          <p:cNvPr id="10" name="Picture 9">
            <a:extLst>
              <a:ext uri="{FF2B5EF4-FFF2-40B4-BE49-F238E27FC236}">
                <a16:creationId xmlns:a16="http://schemas.microsoft.com/office/drawing/2014/main" id="{963D69DA-9BFE-4A5A-9810-A87D19DF2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937" y="2393156"/>
            <a:ext cx="2500313" cy="1035844"/>
          </a:xfrm>
          <a:prstGeom prst="rect">
            <a:avLst/>
          </a:prstGeom>
        </p:spPr>
      </p:pic>
      <p:sp>
        <p:nvSpPr>
          <p:cNvPr id="6" name="Title 5">
            <a:extLst>
              <a:ext uri="{FF2B5EF4-FFF2-40B4-BE49-F238E27FC236}">
                <a16:creationId xmlns:a16="http://schemas.microsoft.com/office/drawing/2014/main" id="{E1D28B9A-4FBD-44F3-8161-17DC7DF09DCE}"/>
              </a:ext>
            </a:extLst>
          </p:cNvPr>
          <p:cNvSpPr>
            <a:spLocks noGrp="1"/>
          </p:cNvSpPr>
          <p:nvPr>
            <p:ph type="title"/>
          </p:nvPr>
        </p:nvSpPr>
        <p:spPr>
          <a:xfrm>
            <a:off x="1175656" y="274638"/>
            <a:ext cx="7511143" cy="940555"/>
          </a:xfrm>
        </p:spPr>
        <p:txBody>
          <a:bodyPr/>
          <a:lstStyle/>
          <a:p>
            <a:r>
              <a:rPr lang="en-US" dirty="0"/>
              <a:t>Acknowledgements</a:t>
            </a:r>
          </a:p>
        </p:txBody>
      </p:sp>
      <p:sp>
        <p:nvSpPr>
          <p:cNvPr id="7" name="Content Placeholder 6">
            <a:extLst>
              <a:ext uri="{FF2B5EF4-FFF2-40B4-BE49-F238E27FC236}">
                <a16:creationId xmlns:a16="http://schemas.microsoft.com/office/drawing/2014/main" id="{85BA7517-0857-4C21-8738-D399E39F449A}"/>
              </a:ext>
            </a:extLst>
          </p:cNvPr>
          <p:cNvSpPr>
            <a:spLocks noGrp="1"/>
          </p:cNvSpPr>
          <p:nvPr>
            <p:ph idx="1"/>
          </p:nvPr>
        </p:nvSpPr>
        <p:spPr>
          <a:xfrm>
            <a:off x="1175656" y="1215194"/>
            <a:ext cx="7511143" cy="1267753"/>
          </a:xfrm>
        </p:spPr>
        <p:txBody>
          <a:bodyPr/>
          <a:lstStyle/>
          <a:p>
            <a:r>
              <a:rPr lang="en-US" sz="2400" dirty="0"/>
              <a:t>This project is funded by OCLC and by a grant from the Institute of Museum and Library Services, RE-95-17-0085-17</a:t>
            </a:r>
          </a:p>
        </p:txBody>
      </p:sp>
      <p:sp>
        <p:nvSpPr>
          <p:cNvPr id="8" name="Subtitle 7">
            <a:extLst>
              <a:ext uri="{FF2B5EF4-FFF2-40B4-BE49-F238E27FC236}">
                <a16:creationId xmlns:a16="http://schemas.microsoft.com/office/drawing/2014/main" id="{00A526D1-6C90-43E4-87EC-418059F793EF}"/>
              </a:ext>
            </a:extLst>
          </p:cNvPr>
          <p:cNvSpPr>
            <a:spLocks noGrp="1"/>
          </p:cNvSpPr>
          <p:nvPr>
            <p:ph type="subTitle" idx="10"/>
          </p:nvPr>
        </p:nvSpPr>
        <p:spPr>
          <a:xfrm>
            <a:off x="0" y="0"/>
            <a:ext cx="1175657" cy="6885389"/>
          </a:xfrm>
        </p:spPr>
        <p:txBody>
          <a:bodyPr/>
          <a:lstStyle/>
          <a:p>
            <a:endParaRPr lang="en-US" dirty="0"/>
          </a:p>
        </p:txBody>
      </p:sp>
      <p:sp>
        <p:nvSpPr>
          <p:cNvPr id="11" name="Content Placeholder 6">
            <a:extLst>
              <a:ext uri="{FF2B5EF4-FFF2-40B4-BE49-F238E27FC236}">
                <a16:creationId xmlns:a16="http://schemas.microsoft.com/office/drawing/2014/main" id="{2F405770-C4FA-41D3-AF10-59F546512C7B}"/>
              </a:ext>
            </a:extLst>
          </p:cNvPr>
          <p:cNvSpPr txBox="1">
            <a:spLocks/>
          </p:cNvSpPr>
          <p:nvPr/>
        </p:nvSpPr>
        <p:spPr>
          <a:xfrm>
            <a:off x="1175656" y="3631433"/>
            <a:ext cx="7511143" cy="2011373"/>
          </a:xfrm>
          <a:prstGeom prst="rect">
            <a:avLst/>
          </a:prstGeom>
        </p:spPr>
        <p:txBody>
          <a:bodyPr/>
          <a:lstStyle>
            <a:lvl1pPr marL="342900" indent="-342900" algn="l" defTabSz="457200" rtl="0" eaLnBrk="1" latinLnBrk="0" hangingPunct="1">
              <a:spcBef>
                <a:spcPct val="20000"/>
              </a:spcBef>
              <a:buClr>
                <a:srgbClr val="E85E4F"/>
              </a:buClr>
              <a:buFont typeface="Wingdings" panose="05000000000000000000" pitchFamily="2" charset="2"/>
              <a:buChar char="§"/>
              <a:defRPr sz="3200" kern="1200">
                <a:solidFill>
                  <a:srgbClr val="3D4059"/>
                </a:solidFill>
                <a:latin typeface="+mn-lt"/>
                <a:ea typeface="+mn-ea"/>
                <a:cs typeface="+mn-cs"/>
              </a:defRPr>
            </a:lvl1pPr>
            <a:lvl2pPr marL="742950" indent="-285750" algn="l" defTabSz="457200" rtl="0" eaLnBrk="1" latinLnBrk="0" hangingPunct="1">
              <a:spcBef>
                <a:spcPct val="20000"/>
              </a:spcBef>
              <a:buClr>
                <a:srgbClr val="FFC72C"/>
              </a:buClr>
              <a:buFont typeface="Wingdings" panose="05000000000000000000" pitchFamily="2" charset="2"/>
              <a:buChar char="§"/>
              <a:defRPr sz="2800" kern="1200">
                <a:solidFill>
                  <a:srgbClr val="3D4059"/>
                </a:solidFill>
                <a:latin typeface="+mn-lt"/>
                <a:ea typeface="+mn-ea"/>
                <a:cs typeface="+mn-cs"/>
              </a:defRPr>
            </a:lvl2pPr>
            <a:lvl3pPr marL="1143000" indent="-228600" algn="l" defTabSz="457200" rtl="0" eaLnBrk="1" latinLnBrk="0" hangingPunct="1">
              <a:spcBef>
                <a:spcPct val="20000"/>
              </a:spcBef>
              <a:buClr>
                <a:srgbClr val="FFC72C"/>
              </a:buClr>
              <a:buFont typeface="Wingdings" panose="05000000000000000000" pitchFamily="2" charset="2"/>
              <a:buChar char="§"/>
              <a:defRPr sz="2400" kern="1200">
                <a:solidFill>
                  <a:srgbClr val="3D4059"/>
                </a:solidFill>
                <a:latin typeface="+mn-lt"/>
                <a:ea typeface="+mn-ea"/>
                <a:cs typeface="+mn-cs"/>
              </a:defRPr>
            </a:lvl3pPr>
            <a:lvl4pPr marL="1600200" indent="-228600" algn="l" defTabSz="457200" rtl="0" eaLnBrk="1" latinLnBrk="0" hangingPunct="1">
              <a:spcBef>
                <a:spcPct val="20000"/>
              </a:spcBef>
              <a:buClr>
                <a:srgbClr val="FFC72C"/>
              </a:buClr>
              <a:buFont typeface="Wingdings" panose="05000000000000000000" pitchFamily="2" charset="2"/>
              <a:buChar char="§"/>
              <a:defRPr sz="2000" kern="1200">
                <a:solidFill>
                  <a:srgbClr val="3D4059"/>
                </a:solidFill>
                <a:latin typeface="+mn-lt"/>
                <a:ea typeface="+mn-ea"/>
                <a:cs typeface="+mn-cs"/>
              </a:defRPr>
            </a:lvl4pPr>
            <a:lvl5pPr marL="2057400" indent="-228600" algn="l" defTabSz="457200" rtl="0" eaLnBrk="1" latinLnBrk="0" hangingPunct="1">
              <a:spcBef>
                <a:spcPct val="20000"/>
              </a:spcBef>
              <a:buClr>
                <a:srgbClr val="FFC72C"/>
              </a:buClr>
              <a:buFont typeface="Wingdings" panose="05000000000000000000" pitchFamily="2" charset="2"/>
              <a:buChar char="§"/>
              <a:defRPr sz="2000" kern="1200">
                <a:solidFill>
                  <a:srgbClr val="3D40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E85E4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3D4059"/>
                </a:solidFill>
                <a:effectLst/>
                <a:uLnTx/>
                <a:uFillTx/>
                <a:latin typeface="Arial"/>
                <a:ea typeface="+mn-ea"/>
                <a:cs typeface="+mn-cs"/>
              </a:rPr>
              <a:t>With appreciation for our Content Partners:</a:t>
            </a:r>
          </a:p>
          <a:p>
            <a:pPr marL="742950" marR="0" lvl="1" indent="-285750" algn="l" defTabSz="457200" rtl="0" eaLnBrk="1" fontAlgn="auto" latinLnBrk="0" hangingPunct="1">
              <a:lnSpc>
                <a:spcPct val="100000"/>
              </a:lnSpc>
              <a:spcBef>
                <a:spcPct val="20000"/>
              </a:spcBef>
              <a:spcAft>
                <a:spcPts val="0"/>
              </a:spcAft>
              <a:buClr>
                <a:srgbClr val="FFC72C"/>
              </a:buClr>
              <a:buSzTx/>
              <a:buFont typeface="Wingdings" panose="05000000000000000000" pitchFamily="2" charset="2"/>
              <a:buChar char="v"/>
              <a:tabLst/>
              <a:defRPr/>
            </a:pPr>
            <a:r>
              <a:rPr kumimoji="0" lang="en-US" sz="2400" b="0" i="0" u="none" strike="noStrike" kern="1200" cap="none" spc="0" normalizeH="0" baseline="0" noProof="0" dirty="0">
                <a:ln>
                  <a:noFill/>
                </a:ln>
                <a:solidFill>
                  <a:srgbClr val="3D4059"/>
                </a:solidFill>
                <a:effectLst/>
                <a:uLnTx/>
                <a:uFillTx/>
                <a:latin typeface="Arial"/>
                <a:ea typeface="+mn-ea"/>
                <a:cs typeface="+mn-cs"/>
              </a:rPr>
              <a:t>The Campaign for Grade-Level Reading</a:t>
            </a:r>
          </a:p>
          <a:p>
            <a:pPr marL="742950" marR="0" lvl="1" indent="-285750" algn="l" defTabSz="457200" rtl="0" eaLnBrk="1" fontAlgn="auto" latinLnBrk="0" hangingPunct="1">
              <a:lnSpc>
                <a:spcPct val="100000"/>
              </a:lnSpc>
              <a:spcBef>
                <a:spcPct val="20000"/>
              </a:spcBef>
              <a:spcAft>
                <a:spcPts val="0"/>
              </a:spcAft>
              <a:buClr>
                <a:srgbClr val="FFC72C"/>
              </a:buClr>
              <a:buSzTx/>
              <a:buFont typeface="Wingdings" panose="05000000000000000000" pitchFamily="2" charset="2"/>
              <a:buChar char="v"/>
              <a:tabLst/>
              <a:defRPr/>
            </a:pPr>
            <a:r>
              <a:rPr kumimoji="0" lang="en-US" sz="2400" b="0" i="0" u="none" strike="noStrike" kern="1200" cap="none" spc="0" normalizeH="0" baseline="0" noProof="0" dirty="0">
                <a:ln>
                  <a:noFill/>
                </a:ln>
                <a:solidFill>
                  <a:srgbClr val="3D4059"/>
                </a:solidFill>
                <a:effectLst/>
                <a:uLnTx/>
                <a:uFillTx/>
                <a:latin typeface="Arial"/>
                <a:ea typeface="+mn-ea"/>
                <a:cs typeface="+mn-cs"/>
              </a:rPr>
              <a:t>Project Outcome</a:t>
            </a:r>
          </a:p>
          <a:p>
            <a:pPr marL="742950" marR="0" lvl="1" indent="-285750" algn="l" defTabSz="457200" rtl="0" eaLnBrk="1" fontAlgn="auto" latinLnBrk="0" hangingPunct="1">
              <a:lnSpc>
                <a:spcPct val="100000"/>
              </a:lnSpc>
              <a:spcBef>
                <a:spcPct val="20000"/>
              </a:spcBef>
              <a:spcAft>
                <a:spcPts val="0"/>
              </a:spcAft>
              <a:buClr>
                <a:srgbClr val="FFC72C"/>
              </a:buClr>
              <a:buSzTx/>
              <a:buFont typeface="Wingdings" panose="05000000000000000000" pitchFamily="2" charset="2"/>
              <a:buChar char="v"/>
              <a:tabLst/>
              <a:defRPr/>
            </a:pPr>
            <a:r>
              <a:rPr kumimoji="0" lang="en-US" sz="2400" b="0" i="0" u="none" strike="noStrike" kern="1200" cap="none" spc="0" normalizeH="0" baseline="0" noProof="0" dirty="0">
                <a:ln>
                  <a:noFill/>
                </a:ln>
                <a:solidFill>
                  <a:srgbClr val="3D4059"/>
                </a:solidFill>
                <a:effectLst/>
                <a:uLnTx/>
                <a:uFillTx/>
                <a:latin typeface="Arial"/>
                <a:ea typeface="+mn-ea"/>
                <a:cs typeface="+mn-cs"/>
              </a:rPr>
              <a:t>Saroj Ghoting</a:t>
            </a:r>
          </a:p>
        </p:txBody>
      </p:sp>
      <p:pic>
        <p:nvPicPr>
          <p:cNvPr id="12" name="Picture 11">
            <a:extLst>
              <a:ext uri="{FF2B5EF4-FFF2-40B4-BE49-F238E27FC236}">
                <a16:creationId xmlns:a16="http://schemas.microsoft.com/office/drawing/2014/main" id="{101B4175-D77A-476A-81E9-5BF9F71E9B88}"/>
              </a:ext>
            </a:extLst>
          </p:cNvPr>
          <p:cNvPicPr>
            <a:picLocks noChangeAspect="1"/>
          </p:cNvPicPr>
          <p:nvPr/>
        </p:nvPicPr>
        <p:blipFill>
          <a:blip r:embed="rId5"/>
          <a:stretch>
            <a:fillRect/>
          </a:stretch>
        </p:blipFill>
        <p:spPr>
          <a:xfrm>
            <a:off x="3510968" y="5787666"/>
            <a:ext cx="2428527" cy="507602"/>
          </a:xfrm>
          <a:prstGeom prst="rect">
            <a:avLst/>
          </a:prstGeom>
        </p:spPr>
      </p:pic>
      <p:pic>
        <p:nvPicPr>
          <p:cNvPr id="13" name="Picture 12">
            <a:extLst>
              <a:ext uri="{FF2B5EF4-FFF2-40B4-BE49-F238E27FC236}">
                <a16:creationId xmlns:a16="http://schemas.microsoft.com/office/drawing/2014/main" id="{06EF48D6-7D72-42ED-B02C-B1E1E3820C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4353" y="5577522"/>
            <a:ext cx="1295820" cy="927891"/>
          </a:xfrm>
          <a:prstGeom prst="rect">
            <a:avLst/>
          </a:prstGeom>
        </p:spPr>
      </p:pic>
      <p:pic>
        <p:nvPicPr>
          <p:cNvPr id="14" name="Picture 13">
            <a:extLst>
              <a:ext uri="{FF2B5EF4-FFF2-40B4-BE49-F238E27FC236}">
                <a16:creationId xmlns:a16="http://schemas.microsoft.com/office/drawing/2014/main" id="{5122C846-9482-4315-8CE3-7F4B145EC667}"/>
              </a:ext>
            </a:extLst>
          </p:cNvPr>
          <p:cNvPicPr>
            <a:picLocks noChangeAspect="1"/>
          </p:cNvPicPr>
          <p:nvPr/>
        </p:nvPicPr>
        <p:blipFill>
          <a:blip r:embed="rId7"/>
          <a:stretch>
            <a:fillRect/>
          </a:stretch>
        </p:blipFill>
        <p:spPr>
          <a:xfrm>
            <a:off x="1800270" y="5538547"/>
            <a:ext cx="1005840" cy="1005840"/>
          </a:xfrm>
          <a:prstGeom prst="rect">
            <a:avLst/>
          </a:prstGeom>
        </p:spPr>
      </p:pic>
    </p:spTree>
    <p:extLst>
      <p:ext uri="{BB962C8B-B14F-4D97-AF65-F5344CB8AC3E}">
        <p14:creationId xmlns:p14="http://schemas.microsoft.com/office/powerpoint/2010/main" val="108034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68DAC4-B0FC-4011-8AAF-5FC3B89C6592}"/>
              </a:ext>
            </a:extLst>
          </p:cNvPr>
          <p:cNvSpPr>
            <a:spLocks noGrp="1"/>
          </p:cNvSpPr>
          <p:nvPr>
            <p:ph type="title"/>
          </p:nvPr>
        </p:nvSpPr>
        <p:spPr>
          <a:xfrm>
            <a:off x="457200" y="274638"/>
            <a:ext cx="8229600" cy="768198"/>
          </a:xfrm>
        </p:spPr>
        <p:txBody>
          <a:bodyPr/>
          <a:lstStyle/>
          <a:p>
            <a:r>
              <a:rPr lang="en-US" dirty="0"/>
              <a:t>Background Knowledge is … </a:t>
            </a:r>
          </a:p>
        </p:txBody>
      </p:sp>
      <p:sp>
        <p:nvSpPr>
          <p:cNvPr id="5" name="Content Placeholder 4">
            <a:extLst>
              <a:ext uri="{FF2B5EF4-FFF2-40B4-BE49-F238E27FC236}">
                <a16:creationId xmlns:a16="http://schemas.microsoft.com/office/drawing/2014/main" id="{9AE1E5B7-7587-4D3D-A0B3-877DD9EBDF9D}"/>
              </a:ext>
            </a:extLst>
          </p:cNvPr>
          <p:cNvSpPr>
            <a:spLocks noGrp="1"/>
          </p:cNvSpPr>
          <p:nvPr>
            <p:ph idx="1"/>
          </p:nvPr>
        </p:nvSpPr>
        <p:spPr>
          <a:xfrm>
            <a:off x="457200" y="1043754"/>
            <a:ext cx="8229600" cy="4541891"/>
          </a:xfrm>
        </p:spPr>
        <p:txBody>
          <a:bodyPr/>
          <a:lstStyle/>
          <a:p>
            <a:pPr marL="0" indent="0">
              <a:buNone/>
            </a:pPr>
            <a:r>
              <a:rPr lang="en-US" sz="2800" dirty="0"/>
              <a:t>a child’s knowledge about the world </a:t>
            </a:r>
          </a:p>
          <a:p>
            <a:pPr marL="0" indent="0">
              <a:buNone/>
            </a:pPr>
            <a:r>
              <a:rPr lang="en-US" sz="4400" b="1" dirty="0">
                <a:solidFill>
                  <a:srgbClr val="E85E4F"/>
                </a:solidFill>
                <a:latin typeface="Arial Black" panose="020B0A04020102020204" pitchFamily="34" charset="0"/>
              </a:rPr>
              <a:t>3</a:t>
            </a:r>
            <a:r>
              <a:rPr lang="en-US" sz="2400" dirty="0"/>
              <a:t> aspects:</a:t>
            </a:r>
          </a:p>
          <a:p>
            <a:r>
              <a:rPr lang="en-US" sz="2400" b="1" dirty="0"/>
              <a:t>Conceptual thinking </a:t>
            </a:r>
            <a:r>
              <a:rPr lang="en-US" sz="2400" dirty="0">
                <a:sym typeface="Symbol" panose="05050102010706020507" pitchFamily="18" charset="2"/>
              </a:rPr>
              <a:t></a:t>
            </a:r>
            <a:r>
              <a:rPr lang="en-US" sz="2400" dirty="0"/>
              <a:t>abstract thinking</a:t>
            </a:r>
          </a:p>
          <a:p>
            <a:r>
              <a:rPr lang="en-US" sz="2400" b="1" dirty="0"/>
              <a:t>Content knowledge </a:t>
            </a:r>
            <a:r>
              <a:rPr lang="en-US" sz="2400" dirty="0">
                <a:sym typeface="Symbol" panose="05050102010706020507" pitchFamily="18" charset="2"/>
              </a:rPr>
              <a:t>facts and information on a variety of topics</a:t>
            </a:r>
            <a:endParaRPr lang="en-US" sz="2400" dirty="0"/>
          </a:p>
          <a:p>
            <a:r>
              <a:rPr lang="en-US" sz="2400" b="1" dirty="0"/>
              <a:t>Book/story knowledge </a:t>
            </a:r>
            <a:r>
              <a:rPr lang="en-US" sz="2400" dirty="0">
                <a:sym typeface="Symbol" panose="05050102010706020507" pitchFamily="18" charset="2"/>
              </a:rPr>
              <a:t>understanding the purpose of books and structure of stories, and enjoying them</a:t>
            </a:r>
            <a:endParaRPr lang="en-US" sz="2400" dirty="0"/>
          </a:p>
        </p:txBody>
      </p:sp>
      <p:sp>
        <p:nvSpPr>
          <p:cNvPr id="8" name="Subtitle 7">
            <a:extLst>
              <a:ext uri="{FF2B5EF4-FFF2-40B4-BE49-F238E27FC236}">
                <a16:creationId xmlns:a16="http://schemas.microsoft.com/office/drawing/2014/main" id="{3E8089F4-C0BF-44E1-A00C-586CDABDAD6A}"/>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3898222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E0B048-5C8A-4E0C-80F1-F387907F7407}"/>
              </a:ext>
            </a:extLst>
          </p:cNvPr>
          <p:cNvPicPr>
            <a:picLocks noChangeAspect="1"/>
          </p:cNvPicPr>
          <p:nvPr/>
        </p:nvPicPr>
        <p:blipFill>
          <a:blip r:embed="rId3"/>
          <a:stretch>
            <a:fillRect/>
          </a:stretch>
        </p:blipFill>
        <p:spPr>
          <a:xfrm>
            <a:off x="924434" y="1282390"/>
            <a:ext cx="3469147" cy="5582536"/>
          </a:xfrm>
          <a:prstGeom prst="rect">
            <a:avLst/>
          </a:prstGeom>
        </p:spPr>
      </p:pic>
      <p:sp>
        <p:nvSpPr>
          <p:cNvPr id="2" name="Title 1">
            <a:extLst>
              <a:ext uri="{FF2B5EF4-FFF2-40B4-BE49-F238E27FC236}">
                <a16:creationId xmlns:a16="http://schemas.microsoft.com/office/drawing/2014/main" id="{5B22BBB4-BD54-4D46-8F68-7432CEC426F2}"/>
              </a:ext>
            </a:extLst>
          </p:cNvPr>
          <p:cNvSpPr>
            <a:spLocks noGrp="1"/>
          </p:cNvSpPr>
          <p:nvPr>
            <p:ph type="title"/>
          </p:nvPr>
        </p:nvSpPr>
        <p:spPr/>
        <p:txBody>
          <a:bodyPr/>
          <a:lstStyle/>
          <a:p>
            <a:r>
              <a:rPr lang="en-US" dirty="0"/>
              <a:t>Why is it important?</a:t>
            </a:r>
          </a:p>
        </p:txBody>
      </p:sp>
      <p:sp>
        <p:nvSpPr>
          <p:cNvPr id="3" name="Content Placeholder 2">
            <a:extLst>
              <a:ext uri="{FF2B5EF4-FFF2-40B4-BE49-F238E27FC236}">
                <a16:creationId xmlns:a16="http://schemas.microsoft.com/office/drawing/2014/main" id="{544909D6-925A-4C89-9A63-80693B21E0D9}"/>
              </a:ext>
            </a:extLst>
          </p:cNvPr>
          <p:cNvSpPr>
            <a:spLocks noGrp="1"/>
          </p:cNvSpPr>
          <p:nvPr>
            <p:ph idx="1"/>
          </p:nvPr>
        </p:nvSpPr>
        <p:spPr>
          <a:xfrm>
            <a:off x="4572000" y="1628078"/>
            <a:ext cx="4114800" cy="4042607"/>
          </a:xfrm>
        </p:spPr>
        <p:txBody>
          <a:bodyPr/>
          <a:lstStyle/>
          <a:p>
            <a:r>
              <a:rPr lang="en-US" dirty="0"/>
              <a:t>The more children know about the world, the easier it is for them to understand what they will read</a:t>
            </a:r>
          </a:p>
        </p:txBody>
      </p:sp>
      <p:sp>
        <p:nvSpPr>
          <p:cNvPr id="6" name="TextBox 5">
            <a:extLst>
              <a:ext uri="{FF2B5EF4-FFF2-40B4-BE49-F238E27FC236}">
                <a16:creationId xmlns:a16="http://schemas.microsoft.com/office/drawing/2014/main" id="{F6958A91-E47F-4E7D-B5FF-9A8C39B562EF}"/>
              </a:ext>
            </a:extLst>
          </p:cNvPr>
          <p:cNvSpPr txBox="1"/>
          <p:nvPr/>
        </p:nvSpPr>
        <p:spPr>
          <a:xfrm>
            <a:off x="4014439" y="6431337"/>
            <a:ext cx="4761571" cy="455372"/>
          </a:xfrm>
          <a:prstGeom prst="rect">
            <a:avLst/>
          </a:prstGeom>
          <a:noFill/>
        </p:spPr>
        <p:txBody>
          <a:bodyPr wrap="square" rtlCol="0">
            <a:noAutofit/>
          </a:bodyPr>
          <a:lstStyle/>
          <a:p>
            <a:r>
              <a:rPr lang="en-US" sz="1400" dirty="0">
                <a:solidFill>
                  <a:schemeClr val="tx1">
                    <a:lumMod val="65000"/>
                    <a:lumOff val="35000"/>
                  </a:schemeClr>
                </a:solidFill>
              </a:rPr>
              <a:t>Photo: </a:t>
            </a:r>
            <a:r>
              <a:rPr lang="en-US" sz="1400" dirty="0"/>
              <a:t>The wonder of a book by </a:t>
            </a:r>
            <a:r>
              <a:rPr lang="en-US" sz="1400" u="sng" dirty="0">
                <a:hlinkClick r:id="rId4"/>
              </a:rPr>
              <a:t>Ben White</a:t>
            </a:r>
            <a:r>
              <a:rPr lang="en-US" sz="1400" dirty="0"/>
              <a:t> on </a:t>
            </a:r>
            <a:r>
              <a:rPr lang="en-US" sz="1400" dirty="0" err="1">
                <a:hlinkClick r:id="rId5"/>
              </a:rPr>
              <a:t>Unsplash</a:t>
            </a:r>
            <a:endParaRPr lang="en-US" sz="1400" dirty="0">
              <a:solidFill>
                <a:schemeClr val="tx1">
                  <a:lumMod val="65000"/>
                  <a:lumOff val="35000"/>
                </a:schemeClr>
              </a:solidFill>
            </a:endParaRPr>
          </a:p>
          <a:p>
            <a:endParaRPr lang="en-US" sz="1400" dirty="0">
              <a:solidFill>
                <a:schemeClr val="tx1">
                  <a:lumMod val="65000"/>
                  <a:lumOff val="35000"/>
                </a:schemeClr>
              </a:solidFill>
            </a:endParaRPr>
          </a:p>
        </p:txBody>
      </p:sp>
    </p:spTree>
    <p:extLst>
      <p:ext uri="{BB962C8B-B14F-4D97-AF65-F5344CB8AC3E}">
        <p14:creationId xmlns:p14="http://schemas.microsoft.com/office/powerpoint/2010/main" val="364284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4C86FE-3AE0-44C2-968D-898ECCA39223}"/>
              </a:ext>
            </a:extLst>
          </p:cNvPr>
          <p:cNvSpPr>
            <a:spLocks noGrp="1"/>
          </p:cNvSpPr>
          <p:nvPr>
            <p:ph type="title"/>
          </p:nvPr>
        </p:nvSpPr>
        <p:spPr>
          <a:xfrm>
            <a:off x="628650" y="1034198"/>
            <a:ext cx="7886700" cy="861509"/>
          </a:xfrm>
        </p:spPr>
        <p:txBody>
          <a:bodyPr/>
          <a:lstStyle/>
          <a:p>
            <a:r>
              <a:rPr lang="en-US" b="1" dirty="0">
                <a:solidFill>
                  <a:srgbClr val="E85E4F"/>
                </a:solidFill>
              </a:rPr>
              <a:t>Conceptual Thinking</a:t>
            </a:r>
            <a:endParaRPr lang="en-US" dirty="0"/>
          </a:p>
        </p:txBody>
      </p:sp>
      <p:sp>
        <p:nvSpPr>
          <p:cNvPr id="6" name="Title 3">
            <a:extLst>
              <a:ext uri="{FF2B5EF4-FFF2-40B4-BE49-F238E27FC236}">
                <a16:creationId xmlns:a16="http://schemas.microsoft.com/office/drawing/2014/main" id="{92FC792B-DB3E-4688-8FB1-47C5E0647A3F}"/>
              </a:ext>
            </a:extLst>
          </p:cNvPr>
          <p:cNvSpPr txBox="1">
            <a:spLocks/>
          </p:cNvSpPr>
          <p:nvPr/>
        </p:nvSpPr>
        <p:spPr>
          <a:xfrm>
            <a:off x="628650" y="1895707"/>
            <a:ext cx="7886700" cy="86150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The ability to think abstractly</a:t>
            </a:r>
          </a:p>
        </p:txBody>
      </p:sp>
    </p:spTree>
    <p:extLst>
      <p:ext uri="{BB962C8B-B14F-4D97-AF65-F5344CB8AC3E}">
        <p14:creationId xmlns:p14="http://schemas.microsoft.com/office/powerpoint/2010/main" val="97454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7A4A2F-325A-4856-8D26-74BC53E87D42}"/>
              </a:ext>
            </a:extLst>
          </p:cNvPr>
          <p:cNvPicPr>
            <a:picLocks noChangeAspect="1"/>
          </p:cNvPicPr>
          <p:nvPr/>
        </p:nvPicPr>
        <p:blipFill rotWithShape="1">
          <a:blip r:embed="rId3"/>
          <a:srcRect t="20766" b="20766"/>
          <a:stretch/>
        </p:blipFill>
        <p:spPr>
          <a:xfrm>
            <a:off x="6017941" y="5030255"/>
            <a:ext cx="3126059" cy="1827745"/>
          </a:xfrm>
          <a:prstGeom prst="rect">
            <a:avLst/>
          </a:prstGeom>
        </p:spPr>
      </p:pic>
      <p:sp>
        <p:nvSpPr>
          <p:cNvPr id="5" name="Title 4">
            <a:extLst>
              <a:ext uri="{FF2B5EF4-FFF2-40B4-BE49-F238E27FC236}">
                <a16:creationId xmlns:a16="http://schemas.microsoft.com/office/drawing/2014/main" id="{EFF488ED-5B13-446B-995C-6AB705C76D26}"/>
              </a:ext>
            </a:extLst>
          </p:cNvPr>
          <p:cNvSpPr>
            <a:spLocks noGrp="1"/>
          </p:cNvSpPr>
          <p:nvPr>
            <p:ph type="title"/>
          </p:nvPr>
        </p:nvSpPr>
        <p:spPr>
          <a:xfrm>
            <a:off x="457200" y="274638"/>
            <a:ext cx="8229600" cy="662064"/>
          </a:xfrm>
        </p:spPr>
        <p:txBody>
          <a:bodyPr/>
          <a:lstStyle/>
          <a:p>
            <a:r>
              <a:rPr lang="en-US" dirty="0"/>
              <a:t>There’s a lot to it</a:t>
            </a:r>
          </a:p>
        </p:txBody>
      </p:sp>
      <p:sp>
        <p:nvSpPr>
          <p:cNvPr id="4" name="Content Placeholder 3">
            <a:extLst>
              <a:ext uri="{FF2B5EF4-FFF2-40B4-BE49-F238E27FC236}">
                <a16:creationId xmlns:a16="http://schemas.microsoft.com/office/drawing/2014/main" id="{A7B9E751-6C25-4D07-98B5-FE1F0618A9F2}"/>
              </a:ext>
            </a:extLst>
          </p:cNvPr>
          <p:cNvSpPr>
            <a:spLocks noGrp="1"/>
          </p:cNvSpPr>
          <p:nvPr>
            <p:ph idx="1"/>
          </p:nvPr>
        </p:nvSpPr>
        <p:spPr>
          <a:xfrm>
            <a:off x="457200" y="1081668"/>
            <a:ext cx="8229600" cy="4917688"/>
          </a:xfrm>
        </p:spPr>
        <p:txBody>
          <a:bodyPr/>
          <a:lstStyle/>
          <a:p>
            <a:r>
              <a:rPr lang="en-US" sz="2800" dirty="0"/>
              <a:t>Thinking abstractly beyond what is in front of you</a:t>
            </a:r>
          </a:p>
          <a:p>
            <a:pPr lvl="1"/>
            <a:r>
              <a:rPr lang="en-US" sz="2400" dirty="0"/>
              <a:t>Understand </a:t>
            </a:r>
            <a:r>
              <a:rPr lang="en-US" sz="2400" b="1" dirty="0">
                <a:solidFill>
                  <a:srgbClr val="E85E4F"/>
                </a:solidFill>
              </a:rPr>
              <a:t>symbols</a:t>
            </a:r>
            <a:r>
              <a:rPr lang="en-US" sz="2400" dirty="0"/>
              <a:t>, ability to </a:t>
            </a:r>
            <a:r>
              <a:rPr lang="en-US" sz="2400" b="1" dirty="0">
                <a:solidFill>
                  <a:srgbClr val="E85E4F"/>
                </a:solidFill>
              </a:rPr>
              <a:t>pretend</a:t>
            </a:r>
            <a:r>
              <a:rPr lang="en-US" sz="2400" dirty="0"/>
              <a:t> </a:t>
            </a:r>
            <a:br>
              <a:rPr lang="en-US" sz="2400" dirty="0"/>
            </a:br>
            <a:r>
              <a:rPr lang="en-US" sz="2400" dirty="0"/>
              <a:t>and </a:t>
            </a:r>
            <a:r>
              <a:rPr lang="en-US" sz="2400" b="1" dirty="0">
                <a:solidFill>
                  <a:srgbClr val="E85E4F"/>
                </a:solidFill>
              </a:rPr>
              <a:t>imagine</a:t>
            </a:r>
            <a:r>
              <a:rPr lang="en-US" sz="2400" dirty="0"/>
              <a:t>, talk about </a:t>
            </a:r>
            <a:r>
              <a:rPr lang="en-US" sz="2400" b="1" dirty="0">
                <a:solidFill>
                  <a:srgbClr val="E85E4F"/>
                </a:solidFill>
              </a:rPr>
              <a:t>things not seen </a:t>
            </a:r>
            <a:br>
              <a:rPr lang="en-US" sz="2400" b="1" dirty="0">
                <a:solidFill>
                  <a:srgbClr val="E85E4F"/>
                </a:solidFill>
              </a:rPr>
            </a:br>
            <a:r>
              <a:rPr lang="en-US" sz="2400" dirty="0"/>
              <a:t>(like truth)</a:t>
            </a:r>
            <a:br>
              <a:rPr lang="en-US" sz="2400" dirty="0"/>
            </a:br>
            <a:endParaRPr lang="en-US" sz="2400" dirty="0"/>
          </a:p>
          <a:p>
            <a:r>
              <a:rPr lang="en-US" sz="2800" dirty="0"/>
              <a:t>The construction of thought processes</a:t>
            </a:r>
          </a:p>
          <a:p>
            <a:pPr lvl="1"/>
            <a:r>
              <a:rPr lang="en-US" sz="2400" b="1" dirty="0">
                <a:solidFill>
                  <a:srgbClr val="E85E4F"/>
                </a:solidFill>
              </a:rPr>
              <a:t>Remembering</a:t>
            </a:r>
            <a:r>
              <a:rPr lang="en-US" sz="2400" dirty="0"/>
              <a:t>, </a:t>
            </a:r>
            <a:r>
              <a:rPr lang="en-US" sz="2400" b="1" dirty="0">
                <a:solidFill>
                  <a:srgbClr val="E85E4F"/>
                </a:solidFill>
              </a:rPr>
              <a:t>problem-solving</a:t>
            </a:r>
            <a:r>
              <a:rPr lang="en-US" sz="2400" dirty="0"/>
              <a:t>, </a:t>
            </a:r>
            <a:r>
              <a:rPr lang="en-US" sz="2400" b="1" dirty="0">
                <a:solidFill>
                  <a:srgbClr val="E85E4F"/>
                </a:solidFill>
              </a:rPr>
              <a:t>decision-making</a:t>
            </a:r>
            <a:br>
              <a:rPr lang="en-US" sz="2400" dirty="0"/>
            </a:br>
            <a:endParaRPr lang="en-US" sz="2400" dirty="0"/>
          </a:p>
          <a:p>
            <a:r>
              <a:rPr lang="en-US" sz="2800" dirty="0"/>
              <a:t>Observing objects and their relationships</a:t>
            </a:r>
          </a:p>
          <a:p>
            <a:pPr lvl="1"/>
            <a:r>
              <a:rPr lang="en-US" sz="2400" dirty="0"/>
              <a:t>Ability to </a:t>
            </a:r>
            <a:r>
              <a:rPr lang="en-US" sz="2400" b="1" dirty="0">
                <a:solidFill>
                  <a:srgbClr val="E85E4F"/>
                </a:solidFill>
              </a:rPr>
              <a:t>sort</a:t>
            </a:r>
            <a:r>
              <a:rPr lang="en-US" sz="2400" dirty="0"/>
              <a:t> and </a:t>
            </a:r>
            <a:r>
              <a:rPr lang="en-US" sz="2400" b="1" dirty="0">
                <a:solidFill>
                  <a:srgbClr val="E85E4F"/>
                </a:solidFill>
              </a:rPr>
              <a:t>sequence</a:t>
            </a:r>
            <a:r>
              <a:rPr lang="en-US" sz="2400" dirty="0"/>
              <a:t>, put things/events in </a:t>
            </a:r>
            <a:r>
              <a:rPr lang="en-US" sz="2400" b="1" dirty="0">
                <a:solidFill>
                  <a:srgbClr val="E85E4F"/>
                </a:solidFill>
              </a:rPr>
              <a:t>order</a:t>
            </a:r>
            <a:r>
              <a:rPr lang="en-US" sz="2400" dirty="0"/>
              <a:t>, recognize </a:t>
            </a:r>
            <a:r>
              <a:rPr lang="en-US" sz="2400" b="1" dirty="0">
                <a:solidFill>
                  <a:srgbClr val="E85E4F"/>
                </a:solidFill>
              </a:rPr>
              <a:t>cause and effect</a:t>
            </a:r>
          </a:p>
        </p:txBody>
      </p:sp>
      <p:pic>
        <p:nvPicPr>
          <p:cNvPr id="7" name="Picture 6">
            <a:extLst>
              <a:ext uri="{FF2B5EF4-FFF2-40B4-BE49-F238E27FC236}">
                <a16:creationId xmlns:a16="http://schemas.microsoft.com/office/drawing/2014/main" id="{0FD14E7E-2432-4D02-B1A9-7614C8B12AE0}"/>
              </a:ext>
            </a:extLst>
          </p:cNvPr>
          <p:cNvPicPr>
            <a:picLocks noChangeAspect="1"/>
          </p:cNvPicPr>
          <p:nvPr/>
        </p:nvPicPr>
        <p:blipFill>
          <a:blip r:embed="rId4"/>
          <a:stretch>
            <a:fillRect/>
          </a:stretch>
        </p:blipFill>
        <p:spPr>
          <a:xfrm flipH="1">
            <a:off x="6991815" y="1667006"/>
            <a:ext cx="1438506" cy="1398048"/>
          </a:xfrm>
          <a:prstGeom prst="rect">
            <a:avLst/>
          </a:prstGeom>
        </p:spPr>
      </p:pic>
    </p:spTree>
    <p:extLst>
      <p:ext uri="{BB962C8B-B14F-4D97-AF65-F5344CB8AC3E}">
        <p14:creationId xmlns:p14="http://schemas.microsoft.com/office/powerpoint/2010/main" val="344062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E2416-13AE-45C1-BAD9-F2C2FED7BF5E}"/>
              </a:ext>
            </a:extLst>
          </p:cNvPr>
          <p:cNvSpPr>
            <a:spLocks noGrp="1"/>
          </p:cNvSpPr>
          <p:nvPr>
            <p:ph idx="1"/>
          </p:nvPr>
        </p:nvSpPr>
        <p:spPr>
          <a:xfrm>
            <a:off x="457200" y="1389064"/>
            <a:ext cx="7883912" cy="2403480"/>
          </a:xfrm>
        </p:spPr>
        <p:txBody>
          <a:bodyPr/>
          <a:lstStyle/>
          <a:p>
            <a:pPr marL="0" indent="0">
              <a:buNone/>
            </a:pPr>
            <a:r>
              <a:rPr lang="en-US" sz="2800" b="1" dirty="0"/>
              <a:t>Infants</a:t>
            </a:r>
          </a:p>
          <a:p>
            <a:r>
              <a:rPr lang="en-US" sz="2800" dirty="0"/>
              <a:t>Show stark contrast between </a:t>
            </a:r>
            <a:br>
              <a:rPr lang="en-US" sz="2800" dirty="0"/>
            </a:br>
            <a:r>
              <a:rPr lang="en-US" sz="2800" dirty="0"/>
              <a:t>pictures and background colors</a:t>
            </a:r>
          </a:p>
          <a:p>
            <a:r>
              <a:rPr lang="en-US" sz="2800" dirty="0"/>
              <a:t>Play games with like peek-a-boo</a:t>
            </a:r>
          </a:p>
        </p:txBody>
      </p:sp>
      <p:sp>
        <p:nvSpPr>
          <p:cNvPr id="4" name="Title 1">
            <a:extLst>
              <a:ext uri="{FF2B5EF4-FFF2-40B4-BE49-F238E27FC236}">
                <a16:creationId xmlns:a16="http://schemas.microsoft.com/office/drawing/2014/main" id="{33830314-CCF4-42FB-9A9E-34FD572C9AB9}"/>
              </a:ext>
            </a:extLst>
          </p:cNvPr>
          <p:cNvSpPr txBox="1">
            <a:spLocks/>
          </p:cNvSpPr>
          <p:nvPr/>
        </p:nvSpPr>
        <p:spPr>
          <a:xfrm>
            <a:off x="1651001" y="406398"/>
            <a:ext cx="4762500" cy="766762"/>
          </a:xfrm>
          <a:prstGeom prst="rect">
            <a:avLst/>
          </a:prstGeom>
        </p:spPr>
        <p:txBody>
          <a:bodyPr/>
          <a:lstStyle>
            <a:lvl1pPr algn="l" defTabSz="457200" rtl="0" eaLnBrk="1" latinLnBrk="0" hangingPunct="1">
              <a:spcBef>
                <a:spcPct val="0"/>
              </a:spcBef>
              <a:buNone/>
              <a:defRPr sz="4000" b="1" kern="1200">
                <a:solidFill>
                  <a:srgbClr val="E85E4F"/>
                </a:solidFill>
                <a:latin typeface="+mj-lt"/>
                <a:ea typeface="+mj-ea"/>
                <a:cs typeface="+mj-cs"/>
              </a:defRPr>
            </a:lvl1pPr>
          </a:lstStyle>
          <a:p>
            <a:r>
              <a:rPr lang="en-US" sz="3600" b="0" i="1" dirty="0">
                <a:solidFill>
                  <a:schemeClr val="tx1">
                    <a:lumMod val="65000"/>
                    <a:lumOff val="35000"/>
                  </a:schemeClr>
                </a:solidFill>
              </a:rPr>
              <a:t>For birth to 18 months</a:t>
            </a:r>
          </a:p>
        </p:txBody>
      </p:sp>
      <p:sp>
        <p:nvSpPr>
          <p:cNvPr id="13" name="TextBox 12">
            <a:extLst>
              <a:ext uri="{FF2B5EF4-FFF2-40B4-BE49-F238E27FC236}">
                <a16:creationId xmlns:a16="http://schemas.microsoft.com/office/drawing/2014/main" id="{6F0BDA21-CCB7-4C34-A1EC-E2F0D38644B7}"/>
              </a:ext>
            </a:extLst>
          </p:cNvPr>
          <p:cNvSpPr txBox="1"/>
          <p:nvPr/>
        </p:nvSpPr>
        <p:spPr>
          <a:xfrm>
            <a:off x="0" y="6438172"/>
            <a:ext cx="9144000" cy="419828"/>
          </a:xfrm>
          <a:prstGeom prst="rect">
            <a:avLst/>
          </a:prstGeom>
          <a:noFill/>
        </p:spPr>
        <p:txBody>
          <a:bodyPr wrap="square" rtlCol="0">
            <a:noAutofit/>
          </a:bodyPr>
          <a:lstStyle/>
          <a:p>
            <a:pPr algn="ctr"/>
            <a:r>
              <a:rPr lang="en-US" sz="1400" dirty="0">
                <a:solidFill>
                  <a:schemeClr val="tx1">
                    <a:lumMod val="50000"/>
                    <a:lumOff val="50000"/>
                  </a:schemeClr>
                </a:solidFill>
              </a:rPr>
              <a:t>Book: </a:t>
            </a:r>
            <a:r>
              <a:rPr lang="en-US" sz="1400" i="1" dirty="0">
                <a:solidFill>
                  <a:schemeClr val="tx1">
                    <a:lumMod val="50000"/>
                    <a:lumOff val="50000"/>
                  </a:schemeClr>
                </a:solidFill>
              </a:rPr>
              <a:t>Where’s the Kitten?</a:t>
            </a:r>
            <a:r>
              <a:rPr lang="en-US" sz="1400" dirty="0">
                <a:solidFill>
                  <a:schemeClr val="tx1">
                    <a:lumMod val="50000"/>
                    <a:lumOff val="50000"/>
                  </a:schemeClr>
                </a:solidFill>
              </a:rPr>
              <a:t> by Cheryl Christian; courtesy of </a:t>
            </a:r>
            <a:r>
              <a:rPr lang="en-US" sz="1400" dirty="0" err="1">
                <a:solidFill>
                  <a:schemeClr val="tx1">
                    <a:lumMod val="50000"/>
                    <a:lumOff val="50000"/>
                  </a:schemeClr>
                </a:solidFill>
              </a:rPr>
              <a:t>Starbright</a:t>
            </a:r>
            <a:r>
              <a:rPr lang="en-US" sz="1400" dirty="0">
                <a:solidFill>
                  <a:schemeClr val="tx1">
                    <a:lumMod val="50000"/>
                    <a:lumOff val="50000"/>
                  </a:schemeClr>
                </a:solidFill>
              </a:rPr>
              <a:t> Books</a:t>
            </a:r>
          </a:p>
        </p:txBody>
      </p:sp>
      <p:pic>
        <p:nvPicPr>
          <p:cNvPr id="14" name="Picture 42" descr="B0168">
            <a:extLst>
              <a:ext uri="{FF2B5EF4-FFF2-40B4-BE49-F238E27FC236}">
                <a16:creationId xmlns:a16="http://schemas.microsoft.com/office/drawing/2014/main" id="{29E4FAA3-9367-4374-995C-C3A0D6CB8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1552575"/>
            <a:ext cx="1724025" cy="172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38" descr="B0168">
            <a:extLst>
              <a:ext uri="{FF2B5EF4-FFF2-40B4-BE49-F238E27FC236}">
                <a16:creationId xmlns:a16="http://schemas.microsoft.com/office/drawing/2014/main" id="{E369DCE2-5A86-4FF8-9D3A-37E5544589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92544"/>
            <a:ext cx="473646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40" descr="B0168">
            <a:extLst>
              <a:ext uri="{FF2B5EF4-FFF2-40B4-BE49-F238E27FC236}">
                <a16:creationId xmlns:a16="http://schemas.microsoft.com/office/drawing/2014/main" id="{353F4471-4469-4E08-90D4-F91DA597BA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380"/>
          <a:stretch/>
        </p:blipFill>
        <p:spPr bwMode="auto">
          <a:xfrm>
            <a:off x="4842506" y="3792544"/>
            <a:ext cx="4301494"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59" name="Group 58">
            <a:extLst>
              <a:ext uri="{FF2B5EF4-FFF2-40B4-BE49-F238E27FC236}">
                <a16:creationId xmlns:a16="http://schemas.microsoft.com/office/drawing/2014/main" id="{D28CC616-DDCA-4EAB-8A01-E2A9061303A2}"/>
              </a:ext>
            </a:extLst>
          </p:cNvPr>
          <p:cNvGrpSpPr/>
          <p:nvPr/>
        </p:nvGrpSpPr>
        <p:grpSpPr>
          <a:xfrm>
            <a:off x="644525" y="271463"/>
            <a:ext cx="1006475" cy="914400"/>
            <a:chOff x="644525" y="271463"/>
            <a:chExt cx="1006475" cy="914400"/>
          </a:xfrm>
        </p:grpSpPr>
        <p:grpSp>
          <p:nvGrpSpPr>
            <p:cNvPr id="2" name="Group 4">
              <a:extLst>
                <a:ext uri="{FF2B5EF4-FFF2-40B4-BE49-F238E27FC236}">
                  <a16:creationId xmlns:a16="http://schemas.microsoft.com/office/drawing/2014/main" id="{FD8D1AA3-E3AB-4515-8E3F-ADA6ECCFF7EA}"/>
                </a:ext>
              </a:extLst>
            </p:cNvPr>
            <p:cNvGrpSpPr>
              <a:grpSpLocks noChangeAspect="1"/>
            </p:cNvGrpSpPr>
            <p:nvPr/>
          </p:nvGrpSpPr>
          <p:grpSpPr bwMode="auto">
            <a:xfrm>
              <a:off x="644525" y="271463"/>
              <a:ext cx="1006475" cy="914400"/>
              <a:chOff x="406" y="171"/>
              <a:chExt cx="634" cy="576"/>
            </a:xfrm>
          </p:grpSpPr>
          <p:sp>
            <p:nvSpPr>
              <p:cNvPr id="8" name="AutoShape 3">
                <a:extLst>
                  <a:ext uri="{FF2B5EF4-FFF2-40B4-BE49-F238E27FC236}">
                    <a16:creationId xmlns:a16="http://schemas.microsoft.com/office/drawing/2014/main" id="{20690123-EBA5-4561-A4A9-BBBF001D1094}"/>
                  </a:ext>
                </a:extLst>
              </p:cNvPr>
              <p:cNvSpPr>
                <a:spLocks noChangeAspect="1" noChangeArrowheads="1" noTextEdit="1"/>
              </p:cNvSpPr>
              <p:nvPr/>
            </p:nvSpPr>
            <p:spPr bwMode="auto">
              <a:xfrm>
                <a:off x="406" y="171"/>
                <a:ext cx="634" cy="576"/>
              </a:xfrm>
              <a:prstGeom prst="rect">
                <a:avLst/>
              </a:prstGeom>
              <a:noFill/>
              <a:ln w="28575" cap="flat" cmpd="sng" algn="in">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5">
                <a:extLst>
                  <a:ext uri="{FF2B5EF4-FFF2-40B4-BE49-F238E27FC236}">
                    <a16:creationId xmlns:a16="http://schemas.microsoft.com/office/drawing/2014/main" id="{BD4C2087-15E2-4B24-A2C4-C64450CEFF1B}"/>
                  </a:ext>
                </a:extLst>
              </p:cNvPr>
              <p:cNvSpPr>
                <a:spLocks/>
              </p:cNvSpPr>
              <p:nvPr/>
            </p:nvSpPr>
            <p:spPr bwMode="auto">
              <a:xfrm>
                <a:off x="406" y="503"/>
                <a:ext cx="634" cy="227"/>
              </a:xfrm>
              <a:custGeom>
                <a:avLst/>
                <a:gdLst>
                  <a:gd name="T0" fmla="*/ 325 w 2536"/>
                  <a:gd name="T1" fmla="*/ 759 h 910"/>
                  <a:gd name="T2" fmla="*/ 398 w 2536"/>
                  <a:gd name="T3" fmla="*/ 786 h 910"/>
                  <a:gd name="T4" fmla="*/ 476 w 2536"/>
                  <a:gd name="T5" fmla="*/ 811 h 910"/>
                  <a:gd name="T6" fmla="*/ 561 w 2536"/>
                  <a:gd name="T7" fmla="*/ 833 h 910"/>
                  <a:gd name="T8" fmla="*/ 650 w 2536"/>
                  <a:gd name="T9" fmla="*/ 853 h 910"/>
                  <a:gd name="T10" fmla="*/ 744 w 2536"/>
                  <a:gd name="T11" fmla="*/ 869 h 910"/>
                  <a:gd name="T12" fmla="*/ 841 w 2536"/>
                  <a:gd name="T13" fmla="*/ 883 h 910"/>
                  <a:gd name="T14" fmla="*/ 943 w 2536"/>
                  <a:gd name="T15" fmla="*/ 895 h 910"/>
                  <a:gd name="T16" fmla="*/ 1049 w 2536"/>
                  <a:gd name="T17" fmla="*/ 903 h 910"/>
                  <a:gd name="T18" fmla="*/ 1157 w 2536"/>
                  <a:gd name="T19" fmla="*/ 909 h 910"/>
                  <a:gd name="T20" fmla="*/ 1268 w 2536"/>
                  <a:gd name="T21" fmla="*/ 910 h 910"/>
                  <a:gd name="T22" fmla="*/ 1381 w 2536"/>
                  <a:gd name="T23" fmla="*/ 908 h 910"/>
                  <a:gd name="T24" fmla="*/ 1494 w 2536"/>
                  <a:gd name="T25" fmla="*/ 903 h 910"/>
                  <a:gd name="T26" fmla="*/ 1601 w 2536"/>
                  <a:gd name="T27" fmla="*/ 894 h 910"/>
                  <a:gd name="T28" fmla="*/ 1705 w 2536"/>
                  <a:gd name="T29" fmla="*/ 882 h 910"/>
                  <a:gd name="T30" fmla="*/ 1805 w 2536"/>
                  <a:gd name="T31" fmla="*/ 867 h 910"/>
                  <a:gd name="T32" fmla="*/ 1901 w 2536"/>
                  <a:gd name="T33" fmla="*/ 850 h 910"/>
                  <a:gd name="T34" fmla="*/ 1992 w 2536"/>
                  <a:gd name="T35" fmla="*/ 828 h 910"/>
                  <a:gd name="T36" fmla="*/ 2077 w 2536"/>
                  <a:gd name="T37" fmla="*/ 806 h 910"/>
                  <a:gd name="T38" fmla="*/ 2156 w 2536"/>
                  <a:gd name="T39" fmla="*/ 781 h 910"/>
                  <a:gd name="T40" fmla="*/ 2229 w 2536"/>
                  <a:gd name="T41" fmla="*/ 752 h 910"/>
                  <a:gd name="T42" fmla="*/ 2304 w 2536"/>
                  <a:gd name="T43" fmla="*/ 717 h 910"/>
                  <a:gd name="T44" fmla="*/ 2385 w 2536"/>
                  <a:gd name="T45" fmla="*/ 672 h 910"/>
                  <a:gd name="T46" fmla="*/ 2449 w 2536"/>
                  <a:gd name="T47" fmla="*/ 621 h 910"/>
                  <a:gd name="T48" fmla="*/ 2497 w 2536"/>
                  <a:gd name="T49" fmla="*/ 569 h 910"/>
                  <a:gd name="T50" fmla="*/ 2526 w 2536"/>
                  <a:gd name="T51" fmla="*/ 513 h 910"/>
                  <a:gd name="T52" fmla="*/ 2536 w 2536"/>
                  <a:gd name="T53" fmla="*/ 455 h 910"/>
                  <a:gd name="T54" fmla="*/ 2501 w 2536"/>
                  <a:gd name="T55" fmla="*/ 349 h 910"/>
                  <a:gd name="T56" fmla="*/ 2400 w 2536"/>
                  <a:gd name="T57" fmla="*/ 251 h 910"/>
                  <a:gd name="T58" fmla="*/ 2244 w 2536"/>
                  <a:gd name="T59" fmla="*/ 165 h 910"/>
                  <a:gd name="T60" fmla="*/ 2039 w 2536"/>
                  <a:gd name="T61" fmla="*/ 94 h 910"/>
                  <a:gd name="T62" fmla="*/ 1794 w 2536"/>
                  <a:gd name="T63" fmla="*/ 41 h 910"/>
                  <a:gd name="T64" fmla="*/ 1653 w 2536"/>
                  <a:gd name="T65" fmla="*/ 23 h 910"/>
                  <a:gd name="T66" fmla="*/ 1573 w 2536"/>
                  <a:gd name="T67" fmla="*/ 14 h 910"/>
                  <a:gd name="T68" fmla="*/ 1492 w 2536"/>
                  <a:gd name="T69" fmla="*/ 7 h 910"/>
                  <a:gd name="T70" fmla="*/ 1410 w 2536"/>
                  <a:gd name="T71" fmla="*/ 4 h 910"/>
                  <a:gd name="T72" fmla="*/ 1325 w 2536"/>
                  <a:gd name="T73" fmla="*/ 0 h 910"/>
                  <a:gd name="T74" fmla="*/ 1237 w 2536"/>
                  <a:gd name="T75" fmla="*/ 0 h 910"/>
                  <a:gd name="T76" fmla="*/ 1145 w 2536"/>
                  <a:gd name="T77" fmla="*/ 3 h 910"/>
                  <a:gd name="T78" fmla="*/ 1055 w 2536"/>
                  <a:gd name="T79" fmla="*/ 7 h 910"/>
                  <a:gd name="T80" fmla="*/ 967 w 2536"/>
                  <a:gd name="T81" fmla="*/ 13 h 910"/>
                  <a:gd name="T82" fmla="*/ 881 w 2536"/>
                  <a:gd name="T83" fmla="*/ 23 h 910"/>
                  <a:gd name="T84" fmla="*/ 797 w 2536"/>
                  <a:gd name="T85" fmla="*/ 33 h 910"/>
                  <a:gd name="T86" fmla="*/ 551 w 2536"/>
                  <a:gd name="T87" fmla="*/ 80 h 910"/>
                  <a:gd name="T88" fmla="*/ 339 w 2536"/>
                  <a:gd name="T89" fmla="*/ 145 h 910"/>
                  <a:gd name="T90" fmla="*/ 174 w 2536"/>
                  <a:gd name="T91" fmla="*/ 225 h 910"/>
                  <a:gd name="T92" fmla="*/ 59 w 2536"/>
                  <a:gd name="T93" fmla="*/ 317 h 910"/>
                  <a:gd name="T94" fmla="*/ 4 w 2536"/>
                  <a:gd name="T95" fmla="*/ 420 h 910"/>
                  <a:gd name="T96" fmla="*/ 5 w 2536"/>
                  <a:gd name="T97" fmla="*/ 495 h 910"/>
                  <a:gd name="T98" fmla="*/ 30 w 2536"/>
                  <a:gd name="T99" fmla="*/ 554 h 910"/>
                  <a:gd name="T100" fmla="*/ 74 w 2536"/>
                  <a:gd name="T101" fmla="*/ 609 h 910"/>
                  <a:gd name="T102" fmla="*/ 137 w 2536"/>
                  <a:gd name="T103" fmla="*/ 661 h 910"/>
                  <a:gd name="T104" fmla="*/ 218 w 2536"/>
                  <a:gd name="T105" fmla="*/ 7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6" h="910">
                    <a:moveTo>
                      <a:pt x="280" y="741"/>
                    </a:moveTo>
                    <a:lnTo>
                      <a:pt x="303" y="750"/>
                    </a:lnTo>
                    <a:lnTo>
                      <a:pt x="325" y="759"/>
                    </a:lnTo>
                    <a:lnTo>
                      <a:pt x="350" y="769"/>
                    </a:lnTo>
                    <a:lnTo>
                      <a:pt x="373" y="777"/>
                    </a:lnTo>
                    <a:lnTo>
                      <a:pt x="398" y="786"/>
                    </a:lnTo>
                    <a:lnTo>
                      <a:pt x="424" y="795"/>
                    </a:lnTo>
                    <a:lnTo>
                      <a:pt x="450" y="803"/>
                    </a:lnTo>
                    <a:lnTo>
                      <a:pt x="476" y="811"/>
                    </a:lnTo>
                    <a:lnTo>
                      <a:pt x="504" y="818"/>
                    </a:lnTo>
                    <a:lnTo>
                      <a:pt x="532" y="826"/>
                    </a:lnTo>
                    <a:lnTo>
                      <a:pt x="561" y="833"/>
                    </a:lnTo>
                    <a:lnTo>
                      <a:pt x="590" y="840"/>
                    </a:lnTo>
                    <a:lnTo>
                      <a:pt x="620" y="846"/>
                    </a:lnTo>
                    <a:lnTo>
                      <a:pt x="650" y="853"/>
                    </a:lnTo>
                    <a:lnTo>
                      <a:pt x="681" y="859"/>
                    </a:lnTo>
                    <a:lnTo>
                      <a:pt x="712" y="864"/>
                    </a:lnTo>
                    <a:lnTo>
                      <a:pt x="744" y="869"/>
                    </a:lnTo>
                    <a:lnTo>
                      <a:pt x="776" y="874"/>
                    </a:lnTo>
                    <a:lnTo>
                      <a:pt x="809" y="880"/>
                    </a:lnTo>
                    <a:lnTo>
                      <a:pt x="841" y="883"/>
                    </a:lnTo>
                    <a:lnTo>
                      <a:pt x="875" y="888"/>
                    </a:lnTo>
                    <a:lnTo>
                      <a:pt x="909" y="892"/>
                    </a:lnTo>
                    <a:lnTo>
                      <a:pt x="943" y="895"/>
                    </a:lnTo>
                    <a:lnTo>
                      <a:pt x="978" y="899"/>
                    </a:lnTo>
                    <a:lnTo>
                      <a:pt x="1014" y="901"/>
                    </a:lnTo>
                    <a:lnTo>
                      <a:pt x="1049" y="903"/>
                    </a:lnTo>
                    <a:lnTo>
                      <a:pt x="1084" y="906"/>
                    </a:lnTo>
                    <a:lnTo>
                      <a:pt x="1121" y="907"/>
                    </a:lnTo>
                    <a:lnTo>
                      <a:pt x="1157" y="909"/>
                    </a:lnTo>
                    <a:lnTo>
                      <a:pt x="1194" y="909"/>
                    </a:lnTo>
                    <a:lnTo>
                      <a:pt x="1230" y="910"/>
                    </a:lnTo>
                    <a:lnTo>
                      <a:pt x="1268" y="910"/>
                    </a:lnTo>
                    <a:lnTo>
                      <a:pt x="1306" y="910"/>
                    </a:lnTo>
                    <a:lnTo>
                      <a:pt x="1344" y="909"/>
                    </a:lnTo>
                    <a:lnTo>
                      <a:pt x="1381" y="908"/>
                    </a:lnTo>
                    <a:lnTo>
                      <a:pt x="1419" y="907"/>
                    </a:lnTo>
                    <a:lnTo>
                      <a:pt x="1456" y="906"/>
                    </a:lnTo>
                    <a:lnTo>
                      <a:pt x="1494" y="903"/>
                    </a:lnTo>
                    <a:lnTo>
                      <a:pt x="1529" y="901"/>
                    </a:lnTo>
                    <a:lnTo>
                      <a:pt x="1565" y="897"/>
                    </a:lnTo>
                    <a:lnTo>
                      <a:pt x="1601" y="894"/>
                    </a:lnTo>
                    <a:lnTo>
                      <a:pt x="1636" y="890"/>
                    </a:lnTo>
                    <a:lnTo>
                      <a:pt x="1671" y="887"/>
                    </a:lnTo>
                    <a:lnTo>
                      <a:pt x="1705" y="882"/>
                    </a:lnTo>
                    <a:lnTo>
                      <a:pt x="1739" y="878"/>
                    </a:lnTo>
                    <a:lnTo>
                      <a:pt x="1773" y="873"/>
                    </a:lnTo>
                    <a:lnTo>
                      <a:pt x="1805" y="867"/>
                    </a:lnTo>
                    <a:lnTo>
                      <a:pt x="1838" y="861"/>
                    </a:lnTo>
                    <a:lnTo>
                      <a:pt x="1869" y="855"/>
                    </a:lnTo>
                    <a:lnTo>
                      <a:pt x="1901" y="850"/>
                    </a:lnTo>
                    <a:lnTo>
                      <a:pt x="1932" y="843"/>
                    </a:lnTo>
                    <a:lnTo>
                      <a:pt x="1962" y="837"/>
                    </a:lnTo>
                    <a:lnTo>
                      <a:pt x="1992" y="828"/>
                    </a:lnTo>
                    <a:lnTo>
                      <a:pt x="2021" y="821"/>
                    </a:lnTo>
                    <a:lnTo>
                      <a:pt x="2049" y="813"/>
                    </a:lnTo>
                    <a:lnTo>
                      <a:pt x="2077" y="806"/>
                    </a:lnTo>
                    <a:lnTo>
                      <a:pt x="2104" y="797"/>
                    </a:lnTo>
                    <a:lnTo>
                      <a:pt x="2130" y="789"/>
                    </a:lnTo>
                    <a:lnTo>
                      <a:pt x="2156" y="781"/>
                    </a:lnTo>
                    <a:lnTo>
                      <a:pt x="2181" y="771"/>
                    </a:lnTo>
                    <a:lnTo>
                      <a:pt x="2206" y="762"/>
                    </a:lnTo>
                    <a:lnTo>
                      <a:pt x="2229" y="752"/>
                    </a:lnTo>
                    <a:lnTo>
                      <a:pt x="2252" y="743"/>
                    </a:lnTo>
                    <a:lnTo>
                      <a:pt x="2274" y="733"/>
                    </a:lnTo>
                    <a:lnTo>
                      <a:pt x="2304" y="717"/>
                    </a:lnTo>
                    <a:lnTo>
                      <a:pt x="2332" y="703"/>
                    </a:lnTo>
                    <a:lnTo>
                      <a:pt x="2360" y="687"/>
                    </a:lnTo>
                    <a:lnTo>
                      <a:pt x="2385" y="672"/>
                    </a:lnTo>
                    <a:lnTo>
                      <a:pt x="2408" y="655"/>
                    </a:lnTo>
                    <a:lnTo>
                      <a:pt x="2429" y="638"/>
                    </a:lnTo>
                    <a:lnTo>
                      <a:pt x="2449" y="621"/>
                    </a:lnTo>
                    <a:lnTo>
                      <a:pt x="2467" y="604"/>
                    </a:lnTo>
                    <a:lnTo>
                      <a:pt x="2483" y="586"/>
                    </a:lnTo>
                    <a:lnTo>
                      <a:pt x="2497" y="569"/>
                    </a:lnTo>
                    <a:lnTo>
                      <a:pt x="2509" y="550"/>
                    </a:lnTo>
                    <a:lnTo>
                      <a:pt x="2518" y="531"/>
                    </a:lnTo>
                    <a:lnTo>
                      <a:pt x="2526" y="513"/>
                    </a:lnTo>
                    <a:lnTo>
                      <a:pt x="2532" y="494"/>
                    </a:lnTo>
                    <a:lnTo>
                      <a:pt x="2535" y="475"/>
                    </a:lnTo>
                    <a:lnTo>
                      <a:pt x="2536" y="455"/>
                    </a:lnTo>
                    <a:lnTo>
                      <a:pt x="2532" y="419"/>
                    </a:lnTo>
                    <a:lnTo>
                      <a:pt x="2520" y="383"/>
                    </a:lnTo>
                    <a:lnTo>
                      <a:pt x="2501" y="349"/>
                    </a:lnTo>
                    <a:lnTo>
                      <a:pt x="2475" y="315"/>
                    </a:lnTo>
                    <a:lnTo>
                      <a:pt x="2441" y="282"/>
                    </a:lnTo>
                    <a:lnTo>
                      <a:pt x="2400" y="251"/>
                    </a:lnTo>
                    <a:lnTo>
                      <a:pt x="2355" y="220"/>
                    </a:lnTo>
                    <a:lnTo>
                      <a:pt x="2302" y="192"/>
                    </a:lnTo>
                    <a:lnTo>
                      <a:pt x="2244" y="165"/>
                    </a:lnTo>
                    <a:lnTo>
                      <a:pt x="2181" y="140"/>
                    </a:lnTo>
                    <a:lnTo>
                      <a:pt x="2112" y="116"/>
                    </a:lnTo>
                    <a:lnTo>
                      <a:pt x="2039" y="94"/>
                    </a:lnTo>
                    <a:lnTo>
                      <a:pt x="1961" y="74"/>
                    </a:lnTo>
                    <a:lnTo>
                      <a:pt x="1880" y="57"/>
                    </a:lnTo>
                    <a:lnTo>
                      <a:pt x="1794" y="41"/>
                    </a:lnTo>
                    <a:lnTo>
                      <a:pt x="1704" y="29"/>
                    </a:lnTo>
                    <a:lnTo>
                      <a:pt x="1678" y="25"/>
                    </a:lnTo>
                    <a:lnTo>
                      <a:pt x="1653" y="23"/>
                    </a:lnTo>
                    <a:lnTo>
                      <a:pt x="1627" y="19"/>
                    </a:lnTo>
                    <a:lnTo>
                      <a:pt x="1601" y="17"/>
                    </a:lnTo>
                    <a:lnTo>
                      <a:pt x="1573" y="14"/>
                    </a:lnTo>
                    <a:lnTo>
                      <a:pt x="1547" y="12"/>
                    </a:lnTo>
                    <a:lnTo>
                      <a:pt x="1520" y="10"/>
                    </a:lnTo>
                    <a:lnTo>
                      <a:pt x="1492" y="7"/>
                    </a:lnTo>
                    <a:lnTo>
                      <a:pt x="1465" y="6"/>
                    </a:lnTo>
                    <a:lnTo>
                      <a:pt x="1438" y="5"/>
                    </a:lnTo>
                    <a:lnTo>
                      <a:pt x="1410" y="4"/>
                    </a:lnTo>
                    <a:lnTo>
                      <a:pt x="1381" y="3"/>
                    </a:lnTo>
                    <a:lnTo>
                      <a:pt x="1354" y="2"/>
                    </a:lnTo>
                    <a:lnTo>
                      <a:pt x="1325" y="0"/>
                    </a:lnTo>
                    <a:lnTo>
                      <a:pt x="1297" y="0"/>
                    </a:lnTo>
                    <a:lnTo>
                      <a:pt x="1268" y="0"/>
                    </a:lnTo>
                    <a:lnTo>
                      <a:pt x="1237" y="0"/>
                    </a:lnTo>
                    <a:lnTo>
                      <a:pt x="1207" y="0"/>
                    </a:lnTo>
                    <a:lnTo>
                      <a:pt x="1175" y="2"/>
                    </a:lnTo>
                    <a:lnTo>
                      <a:pt x="1145" y="3"/>
                    </a:lnTo>
                    <a:lnTo>
                      <a:pt x="1115" y="4"/>
                    </a:lnTo>
                    <a:lnTo>
                      <a:pt x="1084" y="5"/>
                    </a:lnTo>
                    <a:lnTo>
                      <a:pt x="1055" y="7"/>
                    </a:lnTo>
                    <a:lnTo>
                      <a:pt x="1025" y="9"/>
                    </a:lnTo>
                    <a:lnTo>
                      <a:pt x="995" y="11"/>
                    </a:lnTo>
                    <a:lnTo>
                      <a:pt x="967" y="13"/>
                    </a:lnTo>
                    <a:lnTo>
                      <a:pt x="938" y="17"/>
                    </a:lnTo>
                    <a:lnTo>
                      <a:pt x="909" y="19"/>
                    </a:lnTo>
                    <a:lnTo>
                      <a:pt x="881" y="23"/>
                    </a:lnTo>
                    <a:lnTo>
                      <a:pt x="852" y="26"/>
                    </a:lnTo>
                    <a:lnTo>
                      <a:pt x="824" y="30"/>
                    </a:lnTo>
                    <a:lnTo>
                      <a:pt x="797" y="33"/>
                    </a:lnTo>
                    <a:lnTo>
                      <a:pt x="711" y="47"/>
                    </a:lnTo>
                    <a:lnTo>
                      <a:pt x="629" y="62"/>
                    </a:lnTo>
                    <a:lnTo>
                      <a:pt x="551" y="80"/>
                    </a:lnTo>
                    <a:lnTo>
                      <a:pt x="476" y="100"/>
                    </a:lnTo>
                    <a:lnTo>
                      <a:pt x="406" y="122"/>
                    </a:lnTo>
                    <a:lnTo>
                      <a:pt x="339" y="145"/>
                    </a:lnTo>
                    <a:lnTo>
                      <a:pt x="279" y="171"/>
                    </a:lnTo>
                    <a:lnTo>
                      <a:pt x="223" y="197"/>
                    </a:lnTo>
                    <a:lnTo>
                      <a:pt x="174" y="225"/>
                    </a:lnTo>
                    <a:lnTo>
                      <a:pt x="129" y="255"/>
                    </a:lnTo>
                    <a:lnTo>
                      <a:pt x="91" y="286"/>
                    </a:lnTo>
                    <a:lnTo>
                      <a:pt x="59" y="317"/>
                    </a:lnTo>
                    <a:lnTo>
                      <a:pt x="34" y="351"/>
                    </a:lnTo>
                    <a:lnTo>
                      <a:pt x="16" y="385"/>
                    </a:lnTo>
                    <a:lnTo>
                      <a:pt x="4" y="420"/>
                    </a:lnTo>
                    <a:lnTo>
                      <a:pt x="0" y="455"/>
                    </a:lnTo>
                    <a:lnTo>
                      <a:pt x="1" y="475"/>
                    </a:lnTo>
                    <a:lnTo>
                      <a:pt x="5" y="495"/>
                    </a:lnTo>
                    <a:lnTo>
                      <a:pt x="10" y="515"/>
                    </a:lnTo>
                    <a:lnTo>
                      <a:pt x="20" y="535"/>
                    </a:lnTo>
                    <a:lnTo>
                      <a:pt x="30" y="554"/>
                    </a:lnTo>
                    <a:lnTo>
                      <a:pt x="42" y="572"/>
                    </a:lnTo>
                    <a:lnTo>
                      <a:pt x="57" y="591"/>
                    </a:lnTo>
                    <a:lnTo>
                      <a:pt x="74" y="609"/>
                    </a:lnTo>
                    <a:lnTo>
                      <a:pt x="93" y="627"/>
                    </a:lnTo>
                    <a:lnTo>
                      <a:pt x="115" y="645"/>
                    </a:lnTo>
                    <a:lnTo>
                      <a:pt x="137" y="661"/>
                    </a:lnTo>
                    <a:lnTo>
                      <a:pt x="162" y="679"/>
                    </a:lnTo>
                    <a:lnTo>
                      <a:pt x="189" y="694"/>
                    </a:lnTo>
                    <a:lnTo>
                      <a:pt x="218" y="710"/>
                    </a:lnTo>
                    <a:lnTo>
                      <a:pt x="248" y="726"/>
                    </a:lnTo>
                    <a:lnTo>
                      <a:pt x="280" y="741"/>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8FA6FF5E-FDB1-4D39-AF3E-5C674CC7E4DD}"/>
                  </a:ext>
                </a:extLst>
              </p:cNvPr>
              <p:cNvSpPr>
                <a:spLocks/>
              </p:cNvSpPr>
              <p:nvPr/>
            </p:nvSpPr>
            <p:spPr bwMode="auto">
              <a:xfrm>
                <a:off x="442" y="173"/>
                <a:ext cx="545" cy="573"/>
              </a:xfrm>
              <a:custGeom>
                <a:avLst/>
                <a:gdLst>
                  <a:gd name="T0" fmla="*/ 214 w 2183"/>
                  <a:gd name="T1" fmla="*/ 1289 h 2295"/>
                  <a:gd name="T2" fmla="*/ 333 w 2183"/>
                  <a:gd name="T3" fmla="*/ 1233 h 2295"/>
                  <a:gd name="T4" fmla="*/ 292 w 2183"/>
                  <a:gd name="T5" fmla="*/ 1108 h 2295"/>
                  <a:gd name="T6" fmla="*/ 294 w 2183"/>
                  <a:gd name="T7" fmla="*/ 1002 h 2295"/>
                  <a:gd name="T8" fmla="*/ 333 w 2183"/>
                  <a:gd name="T9" fmla="*/ 944 h 2295"/>
                  <a:gd name="T10" fmla="*/ 788 w 2183"/>
                  <a:gd name="T11" fmla="*/ 909 h 2295"/>
                  <a:gd name="T12" fmla="*/ 870 w 2183"/>
                  <a:gd name="T13" fmla="*/ 890 h 2295"/>
                  <a:gd name="T14" fmla="*/ 862 w 2183"/>
                  <a:gd name="T15" fmla="*/ 813 h 2295"/>
                  <a:gd name="T16" fmla="*/ 825 w 2183"/>
                  <a:gd name="T17" fmla="*/ 621 h 2295"/>
                  <a:gd name="T18" fmla="*/ 810 w 2183"/>
                  <a:gd name="T19" fmla="*/ 572 h 2295"/>
                  <a:gd name="T20" fmla="*/ 791 w 2183"/>
                  <a:gd name="T21" fmla="*/ 552 h 2295"/>
                  <a:gd name="T22" fmla="*/ 818 w 2183"/>
                  <a:gd name="T23" fmla="*/ 553 h 2295"/>
                  <a:gd name="T24" fmla="*/ 789 w 2183"/>
                  <a:gd name="T25" fmla="*/ 478 h 2295"/>
                  <a:gd name="T26" fmla="*/ 752 w 2183"/>
                  <a:gd name="T27" fmla="*/ 313 h 2295"/>
                  <a:gd name="T28" fmla="*/ 810 w 2183"/>
                  <a:gd name="T29" fmla="*/ 204 h 2295"/>
                  <a:gd name="T30" fmla="*/ 891 w 2183"/>
                  <a:gd name="T31" fmla="*/ 123 h 2295"/>
                  <a:gd name="T32" fmla="*/ 988 w 2183"/>
                  <a:gd name="T33" fmla="*/ 61 h 2295"/>
                  <a:gd name="T34" fmla="*/ 1078 w 2183"/>
                  <a:gd name="T35" fmla="*/ 25 h 2295"/>
                  <a:gd name="T36" fmla="*/ 1160 w 2183"/>
                  <a:gd name="T37" fmla="*/ 6 h 2295"/>
                  <a:gd name="T38" fmla="*/ 1245 w 2183"/>
                  <a:gd name="T39" fmla="*/ 0 h 2295"/>
                  <a:gd name="T40" fmla="*/ 1330 w 2183"/>
                  <a:gd name="T41" fmla="*/ 14 h 2295"/>
                  <a:gd name="T42" fmla="*/ 1405 w 2183"/>
                  <a:gd name="T43" fmla="*/ 55 h 2295"/>
                  <a:gd name="T44" fmla="*/ 1459 w 2183"/>
                  <a:gd name="T45" fmla="*/ 99 h 2295"/>
                  <a:gd name="T46" fmla="*/ 1516 w 2183"/>
                  <a:gd name="T47" fmla="*/ 164 h 2295"/>
                  <a:gd name="T48" fmla="*/ 1580 w 2183"/>
                  <a:gd name="T49" fmla="*/ 318 h 2295"/>
                  <a:gd name="T50" fmla="*/ 1560 w 2183"/>
                  <a:gd name="T51" fmla="*/ 502 h 2295"/>
                  <a:gd name="T52" fmla="*/ 1452 w 2183"/>
                  <a:gd name="T53" fmla="*/ 673 h 2295"/>
                  <a:gd name="T54" fmla="*/ 1408 w 2183"/>
                  <a:gd name="T55" fmla="*/ 766 h 2295"/>
                  <a:gd name="T56" fmla="*/ 1472 w 2183"/>
                  <a:gd name="T57" fmla="*/ 836 h 2295"/>
                  <a:gd name="T58" fmla="*/ 1575 w 2183"/>
                  <a:gd name="T59" fmla="*/ 880 h 2295"/>
                  <a:gd name="T60" fmla="*/ 1658 w 2183"/>
                  <a:gd name="T61" fmla="*/ 944 h 2295"/>
                  <a:gd name="T62" fmla="*/ 1709 w 2183"/>
                  <a:gd name="T63" fmla="*/ 1058 h 2295"/>
                  <a:gd name="T64" fmla="*/ 1759 w 2183"/>
                  <a:gd name="T65" fmla="*/ 1267 h 2295"/>
                  <a:gd name="T66" fmla="*/ 1767 w 2183"/>
                  <a:gd name="T67" fmla="*/ 1385 h 2295"/>
                  <a:gd name="T68" fmla="*/ 1733 w 2183"/>
                  <a:gd name="T69" fmla="*/ 1447 h 2295"/>
                  <a:gd name="T70" fmla="*/ 1709 w 2183"/>
                  <a:gd name="T71" fmla="*/ 1544 h 2295"/>
                  <a:gd name="T72" fmla="*/ 1763 w 2183"/>
                  <a:gd name="T73" fmla="*/ 1677 h 2295"/>
                  <a:gd name="T74" fmla="*/ 1893 w 2183"/>
                  <a:gd name="T75" fmla="*/ 1648 h 2295"/>
                  <a:gd name="T76" fmla="*/ 2024 w 2183"/>
                  <a:gd name="T77" fmla="*/ 1641 h 2295"/>
                  <a:gd name="T78" fmla="*/ 2134 w 2183"/>
                  <a:gd name="T79" fmla="*/ 1709 h 2295"/>
                  <a:gd name="T80" fmla="*/ 2183 w 2183"/>
                  <a:gd name="T81" fmla="*/ 1839 h 2295"/>
                  <a:gd name="T82" fmla="*/ 2124 w 2183"/>
                  <a:gd name="T83" fmla="*/ 1944 h 2295"/>
                  <a:gd name="T84" fmla="*/ 2034 w 2183"/>
                  <a:gd name="T85" fmla="*/ 2026 h 2295"/>
                  <a:gd name="T86" fmla="*/ 1937 w 2183"/>
                  <a:gd name="T87" fmla="*/ 2098 h 2295"/>
                  <a:gd name="T88" fmla="*/ 1842 w 2183"/>
                  <a:gd name="T89" fmla="*/ 2164 h 2295"/>
                  <a:gd name="T90" fmla="*/ 1746 w 2183"/>
                  <a:gd name="T91" fmla="*/ 2215 h 2295"/>
                  <a:gd name="T92" fmla="*/ 1635 w 2183"/>
                  <a:gd name="T93" fmla="*/ 2241 h 2295"/>
                  <a:gd name="T94" fmla="*/ 1426 w 2183"/>
                  <a:gd name="T95" fmla="*/ 2258 h 2295"/>
                  <a:gd name="T96" fmla="*/ 900 w 2183"/>
                  <a:gd name="T97" fmla="*/ 2295 h 2295"/>
                  <a:gd name="T98" fmla="*/ 823 w 2183"/>
                  <a:gd name="T99" fmla="*/ 2289 h 2295"/>
                  <a:gd name="T100" fmla="*/ 753 w 2183"/>
                  <a:gd name="T101" fmla="*/ 2269 h 2295"/>
                  <a:gd name="T102" fmla="*/ 684 w 2183"/>
                  <a:gd name="T103" fmla="*/ 2216 h 2295"/>
                  <a:gd name="T104" fmla="*/ 598 w 2183"/>
                  <a:gd name="T105" fmla="*/ 2155 h 2295"/>
                  <a:gd name="T106" fmla="*/ 505 w 2183"/>
                  <a:gd name="T107" fmla="*/ 2103 h 2295"/>
                  <a:gd name="T108" fmla="*/ 418 w 2183"/>
                  <a:gd name="T109" fmla="*/ 2040 h 2295"/>
                  <a:gd name="T110" fmla="*/ 333 w 2183"/>
                  <a:gd name="T111" fmla="*/ 1970 h 2295"/>
                  <a:gd name="T112" fmla="*/ 322 w 2183"/>
                  <a:gd name="T113" fmla="*/ 1867 h 2295"/>
                  <a:gd name="T114" fmla="*/ 69 w 2183"/>
                  <a:gd name="T115" fmla="*/ 1759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3" h="2295">
                    <a:moveTo>
                      <a:pt x="166" y="1449"/>
                    </a:moveTo>
                    <a:lnTo>
                      <a:pt x="162" y="1317"/>
                    </a:lnTo>
                    <a:lnTo>
                      <a:pt x="168" y="1312"/>
                    </a:lnTo>
                    <a:lnTo>
                      <a:pt x="187" y="1302"/>
                    </a:lnTo>
                    <a:lnTo>
                      <a:pt x="214" y="1289"/>
                    </a:lnTo>
                    <a:lnTo>
                      <a:pt x="245" y="1274"/>
                    </a:lnTo>
                    <a:lnTo>
                      <a:pt x="278" y="1258"/>
                    </a:lnTo>
                    <a:lnTo>
                      <a:pt x="305" y="1246"/>
                    </a:lnTo>
                    <a:lnTo>
                      <a:pt x="325" y="1236"/>
                    </a:lnTo>
                    <a:lnTo>
                      <a:pt x="333" y="1233"/>
                    </a:lnTo>
                    <a:lnTo>
                      <a:pt x="335" y="1205"/>
                    </a:lnTo>
                    <a:lnTo>
                      <a:pt x="330" y="1179"/>
                    </a:lnTo>
                    <a:lnTo>
                      <a:pt x="320" y="1154"/>
                    </a:lnTo>
                    <a:lnTo>
                      <a:pt x="305" y="1131"/>
                    </a:lnTo>
                    <a:lnTo>
                      <a:pt x="292" y="1108"/>
                    </a:lnTo>
                    <a:lnTo>
                      <a:pt x="282" y="1083"/>
                    </a:lnTo>
                    <a:lnTo>
                      <a:pt x="277" y="1057"/>
                    </a:lnTo>
                    <a:lnTo>
                      <a:pt x="282" y="1028"/>
                    </a:lnTo>
                    <a:lnTo>
                      <a:pt x="288" y="1015"/>
                    </a:lnTo>
                    <a:lnTo>
                      <a:pt x="294" y="1002"/>
                    </a:lnTo>
                    <a:lnTo>
                      <a:pt x="300" y="991"/>
                    </a:lnTo>
                    <a:lnTo>
                      <a:pt x="307" y="978"/>
                    </a:lnTo>
                    <a:lnTo>
                      <a:pt x="315" y="966"/>
                    </a:lnTo>
                    <a:lnTo>
                      <a:pt x="322" y="954"/>
                    </a:lnTo>
                    <a:lnTo>
                      <a:pt x="333" y="944"/>
                    </a:lnTo>
                    <a:lnTo>
                      <a:pt x="346" y="934"/>
                    </a:lnTo>
                    <a:lnTo>
                      <a:pt x="349" y="856"/>
                    </a:lnTo>
                    <a:lnTo>
                      <a:pt x="591" y="770"/>
                    </a:lnTo>
                    <a:lnTo>
                      <a:pt x="788" y="798"/>
                    </a:lnTo>
                    <a:lnTo>
                      <a:pt x="788" y="909"/>
                    </a:lnTo>
                    <a:lnTo>
                      <a:pt x="804" y="905"/>
                    </a:lnTo>
                    <a:lnTo>
                      <a:pt x="821" y="902"/>
                    </a:lnTo>
                    <a:lnTo>
                      <a:pt x="838" y="898"/>
                    </a:lnTo>
                    <a:lnTo>
                      <a:pt x="855" y="895"/>
                    </a:lnTo>
                    <a:lnTo>
                      <a:pt x="870" y="890"/>
                    </a:lnTo>
                    <a:lnTo>
                      <a:pt x="887" y="885"/>
                    </a:lnTo>
                    <a:lnTo>
                      <a:pt x="904" y="881"/>
                    </a:lnTo>
                    <a:lnTo>
                      <a:pt x="920" y="875"/>
                    </a:lnTo>
                    <a:lnTo>
                      <a:pt x="887" y="846"/>
                    </a:lnTo>
                    <a:lnTo>
                      <a:pt x="862" y="813"/>
                    </a:lnTo>
                    <a:lnTo>
                      <a:pt x="842" y="778"/>
                    </a:lnTo>
                    <a:lnTo>
                      <a:pt x="829" y="740"/>
                    </a:lnTo>
                    <a:lnTo>
                      <a:pt x="822" y="701"/>
                    </a:lnTo>
                    <a:lnTo>
                      <a:pt x="821" y="661"/>
                    </a:lnTo>
                    <a:lnTo>
                      <a:pt x="825" y="621"/>
                    </a:lnTo>
                    <a:lnTo>
                      <a:pt x="836" y="581"/>
                    </a:lnTo>
                    <a:lnTo>
                      <a:pt x="830" y="580"/>
                    </a:lnTo>
                    <a:lnTo>
                      <a:pt x="823" y="578"/>
                    </a:lnTo>
                    <a:lnTo>
                      <a:pt x="817" y="575"/>
                    </a:lnTo>
                    <a:lnTo>
                      <a:pt x="810" y="572"/>
                    </a:lnTo>
                    <a:lnTo>
                      <a:pt x="805" y="568"/>
                    </a:lnTo>
                    <a:lnTo>
                      <a:pt x="800" y="564"/>
                    </a:lnTo>
                    <a:lnTo>
                      <a:pt x="795" y="559"/>
                    </a:lnTo>
                    <a:lnTo>
                      <a:pt x="791" y="553"/>
                    </a:lnTo>
                    <a:lnTo>
                      <a:pt x="791" y="552"/>
                    </a:lnTo>
                    <a:lnTo>
                      <a:pt x="793" y="551"/>
                    </a:lnTo>
                    <a:lnTo>
                      <a:pt x="799" y="551"/>
                    </a:lnTo>
                    <a:lnTo>
                      <a:pt x="805" y="552"/>
                    </a:lnTo>
                    <a:lnTo>
                      <a:pt x="812" y="553"/>
                    </a:lnTo>
                    <a:lnTo>
                      <a:pt x="818" y="553"/>
                    </a:lnTo>
                    <a:lnTo>
                      <a:pt x="825" y="552"/>
                    </a:lnTo>
                    <a:lnTo>
                      <a:pt x="830" y="551"/>
                    </a:lnTo>
                    <a:lnTo>
                      <a:pt x="830" y="536"/>
                    </a:lnTo>
                    <a:lnTo>
                      <a:pt x="808" y="508"/>
                    </a:lnTo>
                    <a:lnTo>
                      <a:pt x="789" y="478"/>
                    </a:lnTo>
                    <a:lnTo>
                      <a:pt x="774" y="447"/>
                    </a:lnTo>
                    <a:lnTo>
                      <a:pt x="762" y="415"/>
                    </a:lnTo>
                    <a:lnTo>
                      <a:pt x="754" y="381"/>
                    </a:lnTo>
                    <a:lnTo>
                      <a:pt x="750" y="347"/>
                    </a:lnTo>
                    <a:lnTo>
                      <a:pt x="752" y="313"/>
                    </a:lnTo>
                    <a:lnTo>
                      <a:pt x="758" y="278"/>
                    </a:lnTo>
                    <a:lnTo>
                      <a:pt x="770" y="258"/>
                    </a:lnTo>
                    <a:lnTo>
                      <a:pt x="783" y="240"/>
                    </a:lnTo>
                    <a:lnTo>
                      <a:pt x="796" y="221"/>
                    </a:lnTo>
                    <a:lnTo>
                      <a:pt x="810" y="204"/>
                    </a:lnTo>
                    <a:lnTo>
                      <a:pt x="825" y="186"/>
                    </a:lnTo>
                    <a:lnTo>
                      <a:pt x="840" y="170"/>
                    </a:lnTo>
                    <a:lnTo>
                      <a:pt x="856" y="153"/>
                    </a:lnTo>
                    <a:lnTo>
                      <a:pt x="873" y="138"/>
                    </a:lnTo>
                    <a:lnTo>
                      <a:pt x="891" y="123"/>
                    </a:lnTo>
                    <a:lnTo>
                      <a:pt x="909" y="109"/>
                    </a:lnTo>
                    <a:lnTo>
                      <a:pt x="928" y="96"/>
                    </a:lnTo>
                    <a:lnTo>
                      <a:pt x="947" y="83"/>
                    </a:lnTo>
                    <a:lnTo>
                      <a:pt x="968" y="71"/>
                    </a:lnTo>
                    <a:lnTo>
                      <a:pt x="988" y="61"/>
                    </a:lnTo>
                    <a:lnTo>
                      <a:pt x="1009" y="50"/>
                    </a:lnTo>
                    <a:lnTo>
                      <a:pt x="1031" y="41"/>
                    </a:lnTo>
                    <a:lnTo>
                      <a:pt x="1046" y="35"/>
                    </a:lnTo>
                    <a:lnTo>
                      <a:pt x="1062" y="29"/>
                    </a:lnTo>
                    <a:lnTo>
                      <a:pt x="1078" y="25"/>
                    </a:lnTo>
                    <a:lnTo>
                      <a:pt x="1093" y="19"/>
                    </a:lnTo>
                    <a:lnTo>
                      <a:pt x="1110" y="15"/>
                    </a:lnTo>
                    <a:lnTo>
                      <a:pt x="1126" y="12"/>
                    </a:lnTo>
                    <a:lnTo>
                      <a:pt x="1143" y="8"/>
                    </a:lnTo>
                    <a:lnTo>
                      <a:pt x="1160" y="6"/>
                    </a:lnTo>
                    <a:lnTo>
                      <a:pt x="1176" y="4"/>
                    </a:lnTo>
                    <a:lnTo>
                      <a:pt x="1193" y="2"/>
                    </a:lnTo>
                    <a:lnTo>
                      <a:pt x="1209" y="1"/>
                    </a:lnTo>
                    <a:lnTo>
                      <a:pt x="1228" y="0"/>
                    </a:lnTo>
                    <a:lnTo>
                      <a:pt x="1245" y="0"/>
                    </a:lnTo>
                    <a:lnTo>
                      <a:pt x="1262" y="1"/>
                    </a:lnTo>
                    <a:lnTo>
                      <a:pt x="1280" y="2"/>
                    </a:lnTo>
                    <a:lnTo>
                      <a:pt x="1297" y="4"/>
                    </a:lnTo>
                    <a:lnTo>
                      <a:pt x="1314" y="8"/>
                    </a:lnTo>
                    <a:lnTo>
                      <a:pt x="1330" y="14"/>
                    </a:lnTo>
                    <a:lnTo>
                      <a:pt x="1345" y="20"/>
                    </a:lnTo>
                    <a:lnTo>
                      <a:pt x="1361" y="27"/>
                    </a:lnTo>
                    <a:lnTo>
                      <a:pt x="1376" y="36"/>
                    </a:lnTo>
                    <a:lnTo>
                      <a:pt x="1391" y="44"/>
                    </a:lnTo>
                    <a:lnTo>
                      <a:pt x="1405" y="55"/>
                    </a:lnTo>
                    <a:lnTo>
                      <a:pt x="1418" y="66"/>
                    </a:lnTo>
                    <a:lnTo>
                      <a:pt x="1429" y="74"/>
                    </a:lnTo>
                    <a:lnTo>
                      <a:pt x="1439" y="82"/>
                    </a:lnTo>
                    <a:lnTo>
                      <a:pt x="1448" y="90"/>
                    </a:lnTo>
                    <a:lnTo>
                      <a:pt x="1459" y="99"/>
                    </a:lnTo>
                    <a:lnTo>
                      <a:pt x="1468" y="109"/>
                    </a:lnTo>
                    <a:lnTo>
                      <a:pt x="1477" y="118"/>
                    </a:lnTo>
                    <a:lnTo>
                      <a:pt x="1485" y="127"/>
                    </a:lnTo>
                    <a:lnTo>
                      <a:pt x="1494" y="137"/>
                    </a:lnTo>
                    <a:lnTo>
                      <a:pt x="1516" y="164"/>
                    </a:lnTo>
                    <a:lnTo>
                      <a:pt x="1536" y="193"/>
                    </a:lnTo>
                    <a:lnTo>
                      <a:pt x="1550" y="222"/>
                    </a:lnTo>
                    <a:lnTo>
                      <a:pt x="1563" y="254"/>
                    </a:lnTo>
                    <a:lnTo>
                      <a:pt x="1572" y="285"/>
                    </a:lnTo>
                    <a:lnTo>
                      <a:pt x="1580" y="318"/>
                    </a:lnTo>
                    <a:lnTo>
                      <a:pt x="1585" y="352"/>
                    </a:lnTo>
                    <a:lnTo>
                      <a:pt x="1590" y="386"/>
                    </a:lnTo>
                    <a:lnTo>
                      <a:pt x="1584" y="426"/>
                    </a:lnTo>
                    <a:lnTo>
                      <a:pt x="1575" y="464"/>
                    </a:lnTo>
                    <a:lnTo>
                      <a:pt x="1560" y="502"/>
                    </a:lnTo>
                    <a:lnTo>
                      <a:pt x="1545" y="538"/>
                    </a:lnTo>
                    <a:lnTo>
                      <a:pt x="1525" y="573"/>
                    </a:lnTo>
                    <a:lnTo>
                      <a:pt x="1503" y="607"/>
                    </a:lnTo>
                    <a:lnTo>
                      <a:pt x="1478" y="640"/>
                    </a:lnTo>
                    <a:lnTo>
                      <a:pt x="1452" y="673"/>
                    </a:lnTo>
                    <a:lnTo>
                      <a:pt x="1444" y="690"/>
                    </a:lnTo>
                    <a:lnTo>
                      <a:pt x="1434" y="709"/>
                    </a:lnTo>
                    <a:lnTo>
                      <a:pt x="1422" y="727"/>
                    </a:lnTo>
                    <a:lnTo>
                      <a:pt x="1413" y="746"/>
                    </a:lnTo>
                    <a:lnTo>
                      <a:pt x="1408" y="766"/>
                    </a:lnTo>
                    <a:lnTo>
                      <a:pt x="1408" y="785"/>
                    </a:lnTo>
                    <a:lnTo>
                      <a:pt x="1416" y="803"/>
                    </a:lnTo>
                    <a:lnTo>
                      <a:pt x="1433" y="821"/>
                    </a:lnTo>
                    <a:lnTo>
                      <a:pt x="1452" y="828"/>
                    </a:lnTo>
                    <a:lnTo>
                      <a:pt x="1472" y="836"/>
                    </a:lnTo>
                    <a:lnTo>
                      <a:pt x="1493" y="843"/>
                    </a:lnTo>
                    <a:lnTo>
                      <a:pt x="1513" y="851"/>
                    </a:lnTo>
                    <a:lnTo>
                      <a:pt x="1534" y="861"/>
                    </a:lnTo>
                    <a:lnTo>
                      <a:pt x="1554" y="870"/>
                    </a:lnTo>
                    <a:lnTo>
                      <a:pt x="1575" y="880"/>
                    </a:lnTo>
                    <a:lnTo>
                      <a:pt x="1593" y="891"/>
                    </a:lnTo>
                    <a:lnTo>
                      <a:pt x="1611" y="903"/>
                    </a:lnTo>
                    <a:lnTo>
                      <a:pt x="1628" y="916"/>
                    </a:lnTo>
                    <a:lnTo>
                      <a:pt x="1644" y="930"/>
                    </a:lnTo>
                    <a:lnTo>
                      <a:pt x="1658" y="944"/>
                    </a:lnTo>
                    <a:lnTo>
                      <a:pt x="1670" y="960"/>
                    </a:lnTo>
                    <a:lnTo>
                      <a:pt x="1680" y="979"/>
                    </a:lnTo>
                    <a:lnTo>
                      <a:pt x="1688" y="998"/>
                    </a:lnTo>
                    <a:lnTo>
                      <a:pt x="1693" y="1019"/>
                    </a:lnTo>
                    <a:lnTo>
                      <a:pt x="1709" y="1058"/>
                    </a:lnTo>
                    <a:lnTo>
                      <a:pt x="1721" y="1099"/>
                    </a:lnTo>
                    <a:lnTo>
                      <a:pt x="1731" y="1141"/>
                    </a:lnTo>
                    <a:lnTo>
                      <a:pt x="1740" y="1184"/>
                    </a:lnTo>
                    <a:lnTo>
                      <a:pt x="1748" y="1226"/>
                    </a:lnTo>
                    <a:lnTo>
                      <a:pt x="1759" y="1267"/>
                    </a:lnTo>
                    <a:lnTo>
                      <a:pt x="1772" y="1308"/>
                    </a:lnTo>
                    <a:lnTo>
                      <a:pt x="1787" y="1347"/>
                    </a:lnTo>
                    <a:lnTo>
                      <a:pt x="1783" y="1361"/>
                    </a:lnTo>
                    <a:lnTo>
                      <a:pt x="1776" y="1374"/>
                    </a:lnTo>
                    <a:lnTo>
                      <a:pt x="1767" y="1385"/>
                    </a:lnTo>
                    <a:lnTo>
                      <a:pt x="1756" y="1395"/>
                    </a:lnTo>
                    <a:lnTo>
                      <a:pt x="1746" y="1407"/>
                    </a:lnTo>
                    <a:lnTo>
                      <a:pt x="1738" y="1419"/>
                    </a:lnTo>
                    <a:lnTo>
                      <a:pt x="1733" y="1432"/>
                    </a:lnTo>
                    <a:lnTo>
                      <a:pt x="1733" y="1447"/>
                    </a:lnTo>
                    <a:lnTo>
                      <a:pt x="1727" y="1462"/>
                    </a:lnTo>
                    <a:lnTo>
                      <a:pt x="1722" y="1475"/>
                    </a:lnTo>
                    <a:lnTo>
                      <a:pt x="1717" y="1488"/>
                    </a:lnTo>
                    <a:lnTo>
                      <a:pt x="1708" y="1501"/>
                    </a:lnTo>
                    <a:lnTo>
                      <a:pt x="1709" y="1544"/>
                    </a:lnTo>
                    <a:lnTo>
                      <a:pt x="1716" y="1591"/>
                    </a:lnTo>
                    <a:lnTo>
                      <a:pt x="1720" y="1637"/>
                    </a:lnTo>
                    <a:lnTo>
                      <a:pt x="1714" y="1684"/>
                    </a:lnTo>
                    <a:lnTo>
                      <a:pt x="1738" y="1682"/>
                    </a:lnTo>
                    <a:lnTo>
                      <a:pt x="1763" y="1677"/>
                    </a:lnTo>
                    <a:lnTo>
                      <a:pt x="1789" y="1672"/>
                    </a:lnTo>
                    <a:lnTo>
                      <a:pt x="1815" y="1667"/>
                    </a:lnTo>
                    <a:lnTo>
                      <a:pt x="1841" y="1660"/>
                    </a:lnTo>
                    <a:lnTo>
                      <a:pt x="1867" y="1654"/>
                    </a:lnTo>
                    <a:lnTo>
                      <a:pt x="1893" y="1648"/>
                    </a:lnTo>
                    <a:lnTo>
                      <a:pt x="1920" y="1643"/>
                    </a:lnTo>
                    <a:lnTo>
                      <a:pt x="1947" y="1640"/>
                    </a:lnTo>
                    <a:lnTo>
                      <a:pt x="1973" y="1637"/>
                    </a:lnTo>
                    <a:lnTo>
                      <a:pt x="1997" y="1637"/>
                    </a:lnTo>
                    <a:lnTo>
                      <a:pt x="2024" y="1641"/>
                    </a:lnTo>
                    <a:lnTo>
                      <a:pt x="2048" y="1647"/>
                    </a:lnTo>
                    <a:lnTo>
                      <a:pt x="2072" y="1656"/>
                    </a:lnTo>
                    <a:lnTo>
                      <a:pt x="2095" y="1669"/>
                    </a:lnTo>
                    <a:lnTo>
                      <a:pt x="2117" y="1686"/>
                    </a:lnTo>
                    <a:lnTo>
                      <a:pt x="2134" y="1709"/>
                    </a:lnTo>
                    <a:lnTo>
                      <a:pt x="2150" y="1733"/>
                    </a:lnTo>
                    <a:lnTo>
                      <a:pt x="2163" y="1758"/>
                    </a:lnTo>
                    <a:lnTo>
                      <a:pt x="2174" y="1785"/>
                    </a:lnTo>
                    <a:lnTo>
                      <a:pt x="2180" y="1812"/>
                    </a:lnTo>
                    <a:lnTo>
                      <a:pt x="2183" y="1839"/>
                    </a:lnTo>
                    <a:lnTo>
                      <a:pt x="2181" y="1867"/>
                    </a:lnTo>
                    <a:lnTo>
                      <a:pt x="2175" y="1895"/>
                    </a:lnTo>
                    <a:lnTo>
                      <a:pt x="2158" y="1911"/>
                    </a:lnTo>
                    <a:lnTo>
                      <a:pt x="2141" y="1927"/>
                    </a:lnTo>
                    <a:lnTo>
                      <a:pt x="2124" y="1944"/>
                    </a:lnTo>
                    <a:lnTo>
                      <a:pt x="2107" y="1960"/>
                    </a:lnTo>
                    <a:lnTo>
                      <a:pt x="2089" y="1978"/>
                    </a:lnTo>
                    <a:lnTo>
                      <a:pt x="2070" y="1994"/>
                    </a:lnTo>
                    <a:lnTo>
                      <a:pt x="2052" y="2010"/>
                    </a:lnTo>
                    <a:lnTo>
                      <a:pt x="2034" y="2026"/>
                    </a:lnTo>
                    <a:lnTo>
                      <a:pt x="2016" y="2042"/>
                    </a:lnTo>
                    <a:lnTo>
                      <a:pt x="1996" y="2057"/>
                    </a:lnTo>
                    <a:lnTo>
                      <a:pt x="1977" y="2071"/>
                    </a:lnTo>
                    <a:lnTo>
                      <a:pt x="1957" y="2085"/>
                    </a:lnTo>
                    <a:lnTo>
                      <a:pt x="1937" y="2098"/>
                    </a:lnTo>
                    <a:lnTo>
                      <a:pt x="1917" y="2111"/>
                    </a:lnTo>
                    <a:lnTo>
                      <a:pt x="1896" y="2122"/>
                    </a:lnTo>
                    <a:lnTo>
                      <a:pt x="1875" y="2132"/>
                    </a:lnTo>
                    <a:lnTo>
                      <a:pt x="1859" y="2148"/>
                    </a:lnTo>
                    <a:lnTo>
                      <a:pt x="1842" y="2164"/>
                    </a:lnTo>
                    <a:lnTo>
                      <a:pt x="1825" y="2177"/>
                    </a:lnTo>
                    <a:lnTo>
                      <a:pt x="1806" y="2188"/>
                    </a:lnTo>
                    <a:lnTo>
                      <a:pt x="1787" y="2199"/>
                    </a:lnTo>
                    <a:lnTo>
                      <a:pt x="1767" y="2207"/>
                    </a:lnTo>
                    <a:lnTo>
                      <a:pt x="1746" y="2215"/>
                    </a:lnTo>
                    <a:lnTo>
                      <a:pt x="1725" y="2222"/>
                    </a:lnTo>
                    <a:lnTo>
                      <a:pt x="1703" y="2228"/>
                    </a:lnTo>
                    <a:lnTo>
                      <a:pt x="1680" y="2233"/>
                    </a:lnTo>
                    <a:lnTo>
                      <a:pt x="1658" y="2236"/>
                    </a:lnTo>
                    <a:lnTo>
                      <a:pt x="1635" y="2241"/>
                    </a:lnTo>
                    <a:lnTo>
                      <a:pt x="1611" y="2244"/>
                    </a:lnTo>
                    <a:lnTo>
                      <a:pt x="1589" y="2247"/>
                    </a:lnTo>
                    <a:lnTo>
                      <a:pt x="1566" y="2250"/>
                    </a:lnTo>
                    <a:lnTo>
                      <a:pt x="1542" y="2253"/>
                    </a:lnTo>
                    <a:lnTo>
                      <a:pt x="1426" y="2258"/>
                    </a:lnTo>
                    <a:lnTo>
                      <a:pt x="1185" y="2262"/>
                    </a:lnTo>
                    <a:lnTo>
                      <a:pt x="956" y="2291"/>
                    </a:lnTo>
                    <a:lnTo>
                      <a:pt x="937" y="2293"/>
                    </a:lnTo>
                    <a:lnTo>
                      <a:pt x="919" y="2295"/>
                    </a:lnTo>
                    <a:lnTo>
                      <a:pt x="900" y="2295"/>
                    </a:lnTo>
                    <a:lnTo>
                      <a:pt x="883" y="2295"/>
                    </a:lnTo>
                    <a:lnTo>
                      <a:pt x="868" y="2295"/>
                    </a:lnTo>
                    <a:lnTo>
                      <a:pt x="852" y="2293"/>
                    </a:lnTo>
                    <a:lnTo>
                      <a:pt x="838" y="2291"/>
                    </a:lnTo>
                    <a:lnTo>
                      <a:pt x="823" y="2289"/>
                    </a:lnTo>
                    <a:lnTo>
                      <a:pt x="809" y="2288"/>
                    </a:lnTo>
                    <a:lnTo>
                      <a:pt x="795" y="2285"/>
                    </a:lnTo>
                    <a:lnTo>
                      <a:pt x="780" y="2281"/>
                    </a:lnTo>
                    <a:lnTo>
                      <a:pt x="767" y="2275"/>
                    </a:lnTo>
                    <a:lnTo>
                      <a:pt x="753" y="2269"/>
                    </a:lnTo>
                    <a:lnTo>
                      <a:pt x="740" y="2262"/>
                    </a:lnTo>
                    <a:lnTo>
                      <a:pt x="727" y="2255"/>
                    </a:lnTo>
                    <a:lnTo>
                      <a:pt x="714" y="2248"/>
                    </a:lnTo>
                    <a:lnTo>
                      <a:pt x="699" y="2232"/>
                    </a:lnTo>
                    <a:lnTo>
                      <a:pt x="684" y="2216"/>
                    </a:lnTo>
                    <a:lnTo>
                      <a:pt x="667" y="2202"/>
                    </a:lnTo>
                    <a:lnTo>
                      <a:pt x="650" y="2189"/>
                    </a:lnTo>
                    <a:lnTo>
                      <a:pt x="633" y="2178"/>
                    </a:lnTo>
                    <a:lnTo>
                      <a:pt x="615" y="2166"/>
                    </a:lnTo>
                    <a:lnTo>
                      <a:pt x="598" y="2155"/>
                    </a:lnTo>
                    <a:lnTo>
                      <a:pt x="579" y="2145"/>
                    </a:lnTo>
                    <a:lnTo>
                      <a:pt x="560" y="2134"/>
                    </a:lnTo>
                    <a:lnTo>
                      <a:pt x="542" y="2124"/>
                    </a:lnTo>
                    <a:lnTo>
                      <a:pt x="523" y="2113"/>
                    </a:lnTo>
                    <a:lnTo>
                      <a:pt x="505" y="2103"/>
                    </a:lnTo>
                    <a:lnTo>
                      <a:pt x="487" y="2091"/>
                    </a:lnTo>
                    <a:lnTo>
                      <a:pt x="470" y="2078"/>
                    </a:lnTo>
                    <a:lnTo>
                      <a:pt x="453" y="2064"/>
                    </a:lnTo>
                    <a:lnTo>
                      <a:pt x="436" y="2050"/>
                    </a:lnTo>
                    <a:lnTo>
                      <a:pt x="418" y="2040"/>
                    </a:lnTo>
                    <a:lnTo>
                      <a:pt x="398" y="2028"/>
                    </a:lnTo>
                    <a:lnTo>
                      <a:pt x="380" y="2015"/>
                    </a:lnTo>
                    <a:lnTo>
                      <a:pt x="363" y="2001"/>
                    </a:lnTo>
                    <a:lnTo>
                      <a:pt x="347" y="1986"/>
                    </a:lnTo>
                    <a:lnTo>
                      <a:pt x="333" y="1970"/>
                    </a:lnTo>
                    <a:lnTo>
                      <a:pt x="322" y="1951"/>
                    </a:lnTo>
                    <a:lnTo>
                      <a:pt x="316" y="1932"/>
                    </a:lnTo>
                    <a:lnTo>
                      <a:pt x="316" y="1910"/>
                    </a:lnTo>
                    <a:lnTo>
                      <a:pt x="318" y="1888"/>
                    </a:lnTo>
                    <a:lnTo>
                      <a:pt x="322" y="1867"/>
                    </a:lnTo>
                    <a:lnTo>
                      <a:pt x="328" y="1846"/>
                    </a:lnTo>
                    <a:lnTo>
                      <a:pt x="81" y="1794"/>
                    </a:lnTo>
                    <a:lnTo>
                      <a:pt x="71" y="1786"/>
                    </a:lnTo>
                    <a:lnTo>
                      <a:pt x="68" y="1773"/>
                    </a:lnTo>
                    <a:lnTo>
                      <a:pt x="69" y="1759"/>
                    </a:lnTo>
                    <a:lnTo>
                      <a:pt x="69" y="1746"/>
                    </a:lnTo>
                    <a:lnTo>
                      <a:pt x="1" y="1724"/>
                    </a:lnTo>
                    <a:lnTo>
                      <a:pt x="0" y="1506"/>
                    </a:lnTo>
                    <a:lnTo>
                      <a:pt x="166" y="14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09EC70AE-2B19-476C-9672-1FDE3DBA2190}"/>
                  </a:ext>
                </a:extLst>
              </p:cNvPr>
              <p:cNvSpPr>
                <a:spLocks/>
              </p:cNvSpPr>
              <p:nvPr/>
            </p:nvSpPr>
            <p:spPr bwMode="auto">
              <a:xfrm>
                <a:off x="642" y="182"/>
                <a:ext cx="185" cy="210"/>
              </a:xfrm>
              <a:custGeom>
                <a:avLst/>
                <a:gdLst>
                  <a:gd name="T0" fmla="*/ 706 w 737"/>
                  <a:gd name="T1" fmla="*/ 225 h 841"/>
                  <a:gd name="T2" fmla="*/ 730 w 737"/>
                  <a:gd name="T3" fmla="*/ 299 h 841"/>
                  <a:gd name="T4" fmla="*/ 737 w 737"/>
                  <a:gd name="T5" fmla="*/ 377 h 841"/>
                  <a:gd name="T6" fmla="*/ 720 w 737"/>
                  <a:gd name="T7" fmla="*/ 453 h 841"/>
                  <a:gd name="T8" fmla="*/ 683 w 737"/>
                  <a:gd name="T9" fmla="*/ 530 h 841"/>
                  <a:gd name="T10" fmla="*/ 631 w 737"/>
                  <a:gd name="T11" fmla="*/ 600 h 841"/>
                  <a:gd name="T12" fmla="*/ 580 w 737"/>
                  <a:gd name="T13" fmla="*/ 663 h 841"/>
                  <a:gd name="T14" fmla="*/ 553 w 737"/>
                  <a:gd name="T15" fmla="*/ 734 h 841"/>
                  <a:gd name="T16" fmla="*/ 544 w 737"/>
                  <a:gd name="T17" fmla="*/ 787 h 841"/>
                  <a:gd name="T18" fmla="*/ 516 w 737"/>
                  <a:gd name="T19" fmla="*/ 808 h 841"/>
                  <a:gd name="T20" fmla="*/ 486 w 737"/>
                  <a:gd name="T21" fmla="*/ 825 h 841"/>
                  <a:gd name="T22" fmla="*/ 452 w 737"/>
                  <a:gd name="T23" fmla="*/ 835 h 841"/>
                  <a:gd name="T24" fmla="*/ 417 w 737"/>
                  <a:gd name="T25" fmla="*/ 840 h 841"/>
                  <a:gd name="T26" fmla="*/ 377 w 737"/>
                  <a:gd name="T27" fmla="*/ 840 h 841"/>
                  <a:gd name="T28" fmla="*/ 332 w 737"/>
                  <a:gd name="T29" fmla="*/ 835 h 841"/>
                  <a:gd name="T30" fmla="*/ 282 w 737"/>
                  <a:gd name="T31" fmla="*/ 825 h 841"/>
                  <a:gd name="T32" fmla="*/ 262 w 737"/>
                  <a:gd name="T33" fmla="*/ 811 h 841"/>
                  <a:gd name="T34" fmla="*/ 278 w 737"/>
                  <a:gd name="T35" fmla="*/ 798 h 841"/>
                  <a:gd name="T36" fmla="*/ 292 w 737"/>
                  <a:gd name="T37" fmla="*/ 784 h 841"/>
                  <a:gd name="T38" fmla="*/ 301 w 737"/>
                  <a:gd name="T39" fmla="*/ 769 h 841"/>
                  <a:gd name="T40" fmla="*/ 291 w 737"/>
                  <a:gd name="T41" fmla="*/ 752 h 841"/>
                  <a:gd name="T42" fmla="*/ 271 w 737"/>
                  <a:gd name="T43" fmla="*/ 769 h 841"/>
                  <a:gd name="T44" fmla="*/ 250 w 737"/>
                  <a:gd name="T45" fmla="*/ 784 h 841"/>
                  <a:gd name="T46" fmla="*/ 227 w 737"/>
                  <a:gd name="T47" fmla="*/ 794 h 841"/>
                  <a:gd name="T48" fmla="*/ 201 w 737"/>
                  <a:gd name="T49" fmla="*/ 800 h 841"/>
                  <a:gd name="T50" fmla="*/ 165 w 737"/>
                  <a:gd name="T51" fmla="*/ 796 h 841"/>
                  <a:gd name="T52" fmla="*/ 134 w 737"/>
                  <a:gd name="T53" fmla="*/ 780 h 841"/>
                  <a:gd name="T54" fmla="*/ 108 w 737"/>
                  <a:gd name="T55" fmla="*/ 758 h 841"/>
                  <a:gd name="T56" fmla="*/ 90 w 737"/>
                  <a:gd name="T57" fmla="*/ 731 h 841"/>
                  <a:gd name="T58" fmla="*/ 64 w 737"/>
                  <a:gd name="T59" fmla="*/ 635 h 841"/>
                  <a:gd name="T60" fmla="*/ 83 w 737"/>
                  <a:gd name="T61" fmla="*/ 537 h 841"/>
                  <a:gd name="T62" fmla="*/ 64 w 737"/>
                  <a:gd name="T63" fmla="*/ 482 h 841"/>
                  <a:gd name="T64" fmla="*/ 36 w 737"/>
                  <a:gd name="T65" fmla="*/ 432 h 841"/>
                  <a:gd name="T66" fmla="*/ 10 w 737"/>
                  <a:gd name="T67" fmla="*/ 380 h 841"/>
                  <a:gd name="T68" fmla="*/ 0 w 737"/>
                  <a:gd name="T69" fmla="*/ 323 h 841"/>
                  <a:gd name="T70" fmla="*/ 5 w 737"/>
                  <a:gd name="T71" fmla="*/ 267 h 841"/>
                  <a:gd name="T72" fmla="*/ 26 w 737"/>
                  <a:gd name="T73" fmla="*/ 217 h 841"/>
                  <a:gd name="T74" fmla="*/ 58 w 737"/>
                  <a:gd name="T75" fmla="*/ 171 h 841"/>
                  <a:gd name="T76" fmla="*/ 102 w 737"/>
                  <a:gd name="T77" fmla="*/ 130 h 841"/>
                  <a:gd name="T78" fmla="*/ 151 w 737"/>
                  <a:gd name="T79" fmla="*/ 94 h 841"/>
                  <a:gd name="T80" fmla="*/ 205 w 737"/>
                  <a:gd name="T81" fmla="*/ 63 h 841"/>
                  <a:gd name="T82" fmla="*/ 259 w 737"/>
                  <a:gd name="T83" fmla="*/ 37 h 841"/>
                  <a:gd name="T84" fmla="*/ 313 w 737"/>
                  <a:gd name="T85" fmla="*/ 14 h 841"/>
                  <a:gd name="T86" fmla="*/ 349 w 737"/>
                  <a:gd name="T87" fmla="*/ 4 h 841"/>
                  <a:gd name="T88" fmla="*/ 389 w 737"/>
                  <a:gd name="T89" fmla="*/ 0 h 841"/>
                  <a:gd name="T90" fmla="*/ 428 w 737"/>
                  <a:gd name="T91" fmla="*/ 1 h 841"/>
                  <a:gd name="T92" fmla="*/ 467 w 737"/>
                  <a:gd name="T93" fmla="*/ 7 h 841"/>
                  <a:gd name="T94" fmla="*/ 488 w 737"/>
                  <a:gd name="T95" fmla="*/ 12 h 841"/>
                  <a:gd name="T96" fmla="*/ 509 w 737"/>
                  <a:gd name="T97" fmla="*/ 19 h 841"/>
                  <a:gd name="T98" fmla="*/ 527 w 737"/>
                  <a:gd name="T99" fmla="*/ 28 h 841"/>
                  <a:gd name="T100" fmla="*/ 545 w 737"/>
                  <a:gd name="T101" fmla="*/ 38 h 841"/>
                  <a:gd name="T102" fmla="*/ 588 w 737"/>
                  <a:gd name="T103" fmla="*/ 69 h 841"/>
                  <a:gd name="T104" fmla="*/ 629 w 737"/>
                  <a:gd name="T105" fmla="*/ 107 h 841"/>
                  <a:gd name="T106" fmla="*/ 662 w 737"/>
                  <a:gd name="T107" fmla="*/ 148 h 841"/>
                  <a:gd name="T108" fmla="*/ 689 w 737"/>
                  <a:gd name="T109" fmla="*/ 19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7" h="841">
                    <a:moveTo>
                      <a:pt x="689" y="191"/>
                    </a:moveTo>
                    <a:lnTo>
                      <a:pt x="706" y="225"/>
                    </a:lnTo>
                    <a:lnTo>
                      <a:pt x="720" y="261"/>
                    </a:lnTo>
                    <a:lnTo>
                      <a:pt x="730" y="299"/>
                    </a:lnTo>
                    <a:lnTo>
                      <a:pt x="737" y="338"/>
                    </a:lnTo>
                    <a:lnTo>
                      <a:pt x="737" y="377"/>
                    </a:lnTo>
                    <a:lnTo>
                      <a:pt x="732" y="417"/>
                    </a:lnTo>
                    <a:lnTo>
                      <a:pt x="720" y="453"/>
                    </a:lnTo>
                    <a:lnTo>
                      <a:pt x="700" y="488"/>
                    </a:lnTo>
                    <a:lnTo>
                      <a:pt x="683" y="530"/>
                    </a:lnTo>
                    <a:lnTo>
                      <a:pt x="659" y="566"/>
                    </a:lnTo>
                    <a:lnTo>
                      <a:pt x="631" y="600"/>
                    </a:lnTo>
                    <a:lnTo>
                      <a:pt x="604" y="632"/>
                    </a:lnTo>
                    <a:lnTo>
                      <a:pt x="580" y="663"/>
                    </a:lnTo>
                    <a:lnTo>
                      <a:pt x="562" y="696"/>
                    </a:lnTo>
                    <a:lnTo>
                      <a:pt x="553" y="734"/>
                    </a:lnTo>
                    <a:lnTo>
                      <a:pt x="558" y="775"/>
                    </a:lnTo>
                    <a:lnTo>
                      <a:pt x="544" y="787"/>
                    </a:lnTo>
                    <a:lnTo>
                      <a:pt x="531" y="799"/>
                    </a:lnTo>
                    <a:lnTo>
                      <a:pt x="516" y="808"/>
                    </a:lnTo>
                    <a:lnTo>
                      <a:pt x="501" y="817"/>
                    </a:lnTo>
                    <a:lnTo>
                      <a:pt x="486" y="825"/>
                    </a:lnTo>
                    <a:lnTo>
                      <a:pt x="469" y="831"/>
                    </a:lnTo>
                    <a:lnTo>
                      <a:pt x="452" y="835"/>
                    </a:lnTo>
                    <a:lnTo>
                      <a:pt x="435" y="838"/>
                    </a:lnTo>
                    <a:lnTo>
                      <a:pt x="417" y="840"/>
                    </a:lnTo>
                    <a:lnTo>
                      <a:pt x="398" y="841"/>
                    </a:lnTo>
                    <a:lnTo>
                      <a:pt x="377" y="840"/>
                    </a:lnTo>
                    <a:lnTo>
                      <a:pt x="355" y="839"/>
                    </a:lnTo>
                    <a:lnTo>
                      <a:pt x="332" y="835"/>
                    </a:lnTo>
                    <a:lnTo>
                      <a:pt x="308" y="831"/>
                    </a:lnTo>
                    <a:lnTo>
                      <a:pt x="282" y="825"/>
                    </a:lnTo>
                    <a:lnTo>
                      <a:pt x="254" y="818"/>
                    </a:lnTo>
                    <a:lnTo>
                      <a:pt x="262" y="811"/>
                    </a:lnTo>
                    <a:lnTo>
                      <a:pt x="270" y="804"/>
                    </a:lnTo>
                    <a:lnTo>
                      <a:pt x="278" y="798"/>
                    </a:lnTo>
                    <a:lnTo>
                      <a:pt x="284" y="791"/>
                    </a:lnTo>
                    <a:lnTo>
                      <a:pt x="292" y="784"/>
                    </a:lnTo>
                    <a:lnTo>
                      <a:pt x="297" y="777"/>
                    </a:lnTo>
                    <a:lnTo>
                      <a:pt x="301" y="769"/>
                    </a:lnTo>
                    <a:lnTo>
                      <a:pt x="302" y="760"/>
                    </a:lnTo>
                    <a:lnTo>
                      <a:pt x="291" y="752"/>
                    </a:lnTo>
                    <a:lnTo>
                      <a:pt x="282" y="760"/>
                    </a:lnTo>
                    <a:lnTo>
                      <a:pt x="271" y="769"/>
                    </a:lnTo>
                    <a:lnTo>
                      <a:pt x="261" y="777"/>
                    </a:lnTo>
                    <a:lnTo>
                      <a:pt x="250" y="784"/>
                    </a:lnTo>
                    <a:lnTo>
                      <a:pt x="239" y="790"/>
                    </a:lnTo>
                    <a:lnTo>
                      <a:pt x="227" y="794"/>
                    </a:lnTo>
                    <a:lnTo>
                      <a:pt x="214" y="798"/>
                    </a:lnTo>
                    <a:lnTo>
                      <a:pt x="201" y="800"/>
                    </a:lnTo>
                    <a:lnTo>
                      <a:pt x="182" y="799"/>
                    </a:lnTo>
                    <a:lnTo>
                      <a:pt x="165" y="796"/>
                    </a:lnTo>
                    <a:lnTo>
                      <a:pt x="150" y="790"/>
                    </a:lnTo>
                    <a:lnTo>
                      <a:pt x="134" y="780"/>
                    </a:lnTo>
                    <a:lnTo>
                      <a:pt x="121" y="770"/>
                    </a:lnTo>
                    <a:lnTo>
                      <a:pt x="108" y="758"/>
                    </a:lnTo>
                    <a:lnTo>
                      <a:pt x="98" y="745"/>
                    </a:lnTo>
                    <a:lnTo>
                      <a:pt x="90" y="731"/>
                    </a:lnTo>
                    <a:lnTo>
                      <a:pt x="70" y="686"/>
                    </a:lnTo>
                    <a:lnTo>
                      <a:pt x="64" y="635"/>
                    </a:lnTo>
                    <a:lnTo>
                      <a:pt x="68" y="585"/>
                    </a:lnTo>
                    <a:lnTo>
                      <a:pt x="83" y="537"/>
                    </a:lnTo>
                    <a:lnTo>
                      <a:pt x="75" y="509"/>
                    </a:lnTo>
                    <a:lnTo>
                      <a:pt x="64" y="482"/>
                    </a:lnTo>
                    <a:lnTo>
                      <a:pt x="51" y="458"/>
                    </a:lnTo>
                    <a:lnTo>
                      <a:pt x="36" y="432"/>
                    </a:lnTo>
                    <a:lnTo>
                      <a:pt x="22" y="406"/>
                    </a:lnTo>
                    <a:lnTo>
                      <a:pt x="10" y="380"/>
                    </a:lnTo>
                    <a:lnTo>
                      <a:pt x="2" y="352"/>
                    </a:lnTo>
                    <a:lnTo>
                      <a:pt x="0" y="323"/>
                    </a:lnTo>
                    <a:lnTo>
                      <a:pt x="0" y="294"/>
                    </a:lnTo>
                    <a:lnTo>
                      <a:pt x="5" y="267"/>
                    </a:lnTo>
                    <a:lnTo>
                      <a:pt x="14" y="241"/>
                    </a:lnTo>
                    <a:lnTo>
                      <a:pt x="26" y="217"/>
                    </a:lnTo>
                    <a:lnTo>
                      <a:pt x="40" y="193"/>
                    </a:lnTo>
                    <a:lnTo>
                      <a:pt x="58" y="171"/>
                    </a:lnTo>
                    <a:lnTo>
                      <a:pt x="79" y="150"/>
                    </a:lnTo>
                    <a:lnTo>
                      <a:pt x="102" y="130"/>
                    </a:lnTo>
                    <a:lnTo>
                      <a:pt x="126" y="111"/>
                    </a:lnTo>
                    <a:lnTo>
                      <a:pt x="151" y="94"/>
                    </a:lnTo>
                    <a:lnTo>
                      <a:pt x="177" y="79"/>
                    </a:lnTo>
                    <a:lnTo>
                      <a:pt x="205" y="63"/>
                    </a:lnTo>
                    <a:lnTo>
                      <a:pt x="232" y="49"/>
                    </a:lnTo>
                    <a:lnTo>
                      <a:pt x="259" y="37"/>
                    </a:lnTo>
                    <a:lnTo>
                      <a:pt x="287" y="25"/>
                    </a:lnTo>
                    <a:lnTo>
                      <a:pt x="313" y="14"/>
                    </a:lnTo>
                    <a:lnTo>
                      <a:pt x="331" y="8"/>
                    </a:lnTo>
                    <a:lnTo>
                      <a:pt x="349" y="4"/>
                    </a:lnTo>
                    <a:lnTo>
                      <a:pt x="369" y="1"/>
                    </a:lnTo>
                    <a:lnTo>
                      <a:pt x="389" y="0"/>
                    </a:lnTo>
                    <a:lnTo>
                      <a:pt x="408" y="0"/>
                    </a:lnTo>
                    <a:lnTo>
                      <a:pt x="428" y="1"/>
                    </a:lnTo>
                    <a:lnTo>
                      <a:pt x="447" y="4"/>
                    </a:lnTo>
                    <a:lnTo>
                      <a:pt x="467" y="7"/>
                    </a:lnTo>
                    <a:lnTo>
                      <a:pt x="477" y="10"/>
                    </a:lnTo>
                    <a:lnTo>
                      <a:pt x="488" y="12"/>
                    </a:lnTo>
                    <a:lnTo>
                      <a:pt x="498" y="15"/>
                    </a:lnTo>
                    <a:lnTo>
                      <a:pt x="509" y="19"/>
                    </a:lnTo>
                    <a:lnTo>
                      <a:pt x="518" y="24"/>
                    </a:lnTo>
                    <a:lnTo>
                      <a:pt x="527" y="28"/>
                    </a:lnTo>
                    <a:lnTo>
                      <a:pt x="536" y="33"/>
                    </a:lnTo>
                    <a:lnTo>
                      <a:pt x="545" y="38"/>
                    </a:lnTo>
                    <a:lnTo>
                      <a:pt x="567" y="53"/>
                    </a:lnTo>
                    <a:lnTo>
                      <a:pt x="588" y="69"/>
                    </a:lnTo>
                    <a:lnTo>
                      <a:pt x="609" y="88"/>
                    </a:lnTo>
                    <a:lnTo>
                      <a:pt x="629" y="107"/>
                    </a:lnTo>
                    <a:lnTo>
                      <a:pt x="647" y="128"/>
                    </a:lnTo>
                    <a:lnTo>
                      <a:pt x="662" y="148"/>
                    </a:lnTo>
                    <a:lnTo>
                      <a:pt x="677" y="170"/>
                    </a:lnTo>
                    <a:lnTo>
                      <a:pt x="689" y="191"/>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5330A45F-BC2A-4E53-9FA1-BB8F941E550E}"/>
                  </a:ext>
                </a:extLst>
              </p:cNvPr>
              <p:cNvSpPr>
                <a:spLocks/>
              </p:cNvSpPr>
              <p:nvPr/>
            </p:nvSpPr>
            <p:spPr bwMode="auto">
              <a:xfrm>
                <a:off x="755" y="228"/>
                <a:ext cx="19" cy="28"/>
              </a:xfrm>
              <a:custGeom>
                <a:avLst/>
                <a:gdLst>
                  <a:gd name="T0" fmla="*/ 21 w 76"/>
                  <a:gd name="T1" fmla="*/ 0 h 115"/>
                  <a:gd name="T2" fmla="*/ 22 w 76"/>
                  <a:gd name="T3" fmla="*/ 10 h 115"/>
                  <a:gd name="T4" fmla="*/ 19 w 76"/>
                  <a:gd name="T5" fmla="*/ 20 h 115"/>
                  <a:gd name="T6" fmla="*/ 17 w 76"/>
                  <a:gd name="T7" fmla="*/ 29 h 115"/>
                  <a:gd name="T8" fmla="*/ 18 w 76"/>
                  <a:gd name="T9" fmla="*/ 37 h 115"/>
                  <a:gd name="T10" fmla="*/ 27 w 76"/>
                  <a:gd name="T11" fmla="*/ 43 h 115"/>
                  <a:gd name="T12" fmla="*/ 38 w 76"/>
                  <a:gd name="T13" fmla="*/ 50 h 115"/>
                  <a:gd name="T14" fmla="*/ 48 w 76"/>
                  <a:gd name="T15" fmla="*/ 56 h 115"/>
                  <a:gd name="T16" fmla="*/ 59 w 76"/>
                  <a:gd name="T17" fmla="*/ 62 h 115"/>
                  <a:gd name="T18" fmla="*/ 66 w 76"/>
                  <a:gd name="T19" fmla="*/ 70 h 115"/>
                  <a:gd name="T20" fmla="*/ 73 w 76"/>
                  <a:gd name="T21" fmla="*/ 78 h 115"/>
                  <a:gd name="T22" fmla="*/ 76 w 76"/>
                  <a:gd name="T23" fmla="*/ 89 h 115"/>
                  <a:gd name="T24" fmla="*/ 76 w 76"/>
                  <a:gd name="T25" fmla="*/ 102 h 115"/>
                  <a:gd name="T26" fmla="*/ 70 w 76"/>
                  <a:gd name="T27" fmla="*/ 105 h 115"/>
                  <a:gd name="T28" fmla="*/ 68 w 76"/>
                  <a:gd name="T29" fmla="*/ 111 h 115"/>
                  <a:gd name="T30" fmla="*/ 64 w 76"/>
                  <a:gd name="T31" fmla="*/ 115 h 115"/>
                  <a:gd name="T32" fmla="*/ 57 w 76"/>
                  <a:gd name="T33" fmla="*/ 113 h 115"/>
                  <a:gd name="T34" fmla="*/ 57 w 76"/>
                  <a:gd name="T35" fmla="*/ 99 h 115"/>
                  <a:gd name="T36" fmla="*/ 56 w 76"/>
                  <a:gd name="T37" fmla="*/ 86 h 115"/>
                  <a:gd name="T38" fmla="*/ 49 w 76"/>
                  <a:gd name="T39" fmla="*/ 75 h 115"/>
                  <a:gd name="T40" fmla="*/ 36 w 76"/>
                  <a:gd name="T41" fmla="*/ 64 h 115"/>
                  <a:gd name="T42" fmla="*/ 29 w 76"/>
                  <a:gd name="T43" fmla="*/ 60 h 115"/>
                  <a:gd name="T44" fmla="*/ 21 w 76"/>
                  <a:gd name="T45" fmla="*/ 56 h 115"/>
                  <a:gd name="T46" fmla="*/ 13 w 76"/>
                  <a:gd name="T47" fmla="*/ 51 h 115"/>
                  <a:gd name="T48" fmla="*/ 5 w 76"/>
                  <a:gd name="T49" fmla="*/ 43 h 115"/>
                  <a:gd name="T50" fmla="*/ 0 w 76"/>
                  <a:gd name="T51" fmla="*/ 31 h 115"/>
                  <a:gd name="T52" fmla="*/ 1 w 76"/>
                  <a:gd name="T53" fmla="*/ 19 h 115"/>
                  <a:gd name="T54" fmla="*/ 8 w 76"/>
                  <a:gd name="T55" fmla="*/ 7 h 115"/>
                  <a:gd name="T56" fmla="*/ 21 w 76"/>
                  <a:gd name="T5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15">
                    <a:moveTo>
                      <a:pt x="21" y="0"/>
                    </a:moveTo>
                    <a:lnTo>
                      <a:pt x="22" y="10"/>
                    </a:lnTo>
                    <a:lnTo>
                      <a:pt x="19" y="20"/>
                    </a:lnTo>
                    <a:lnTo>
                      <a:pt x="17" y="29"/>
                    </a:lnTo>
                    <a:lnTo>
                      <a:pt x="18" y="37"/>
                    </a:lnTo>
                    <a:lnTo>
                      <a:pt x="27" y="43"/>
                    </a:lnTo>
                    <a:lnTo>
                      <a:pt x="38" y="50"/>
                    </a:lnTo>
                    <a:lnTo>
                      <a:pt x="48" y="56"/>
                    </a:lnTo>
                    <a:lnTo>
                      <a:pt x="59" y="62"/>
                    </a:lnTo>
                    <a:lnTo>
                      <a:pt x="66" y="70"/>
                    </a:lnTo>
                    <a:lnTo>
                      <a:pt x="73" y="78"/>
                    </a:lnTo>
                    <a:lnTo>
                      <a:pt x="76" y="89"/>
                    </a:lnTo>
                    <a:lnTo>
                      <a:pt x="76" y="102"/>
                    </a:lnTo>
                    <a:lnTo>
                      <a:pt x="70" y="105"/>
                    </a:lnTo>
                    <a:lnTo>
                      <a:pt x="68" y="111"/>
                    </a:lnTo>
                    <a:lnTo>
                      <a:pt x="64" y="115"/>
                    </a:lnTo>
                    <a:lnTo>
                      <a:pt x="57" y="113"/>
                    </a:lnTo>
                    <a:lnTo>
                      <a:pt x="57" y="99"/>
                    </a:lnTo>
                    <a:lnTo>
                      <a:pt x="56" y="86"/>
                    </a:lnTo>
                    <a:lnTo>
                      <a:pt x="49" y="75"/>
                    </a:lnTo>
                    <a:lnTo>
                      <a:pt x="36" y="64"/>
                    </a:lnTo>
                    <a:lnTo>
                      <a:pt x="29" y="60"/>
                    </a:lnTo>
                    <a:lnTo>
                      <a:pt x="21" y="56"/>
                    </a:lnTo>
                    <a:lnTo>
                      <a:pt x="13" y="51"/>
                    </a:lnTo>
                    <a:lnTo>
                      <a:pt x="5" y="43"/>
                    </a:lnTo>
                    <a:lnTo>
                      <a:pt x="0" y="31"/>
                    </a:lnTo>
                    <a:lnTo>
                      <a:pt x="1" y="19"/>
                    </a:lnTo>
                    <a:lnTo>
                      <a:pt x="8" y="7"/>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E90C0FB6-C14A-4D71-8D37-9AF7BD74BB7D}"/>
                  </a:ext>
                </a:extLst>
              </p:cNvPr>
              <p:cNvSpPr>
                <a:spLocks/>
              </p:cNvSpPr>
              <p:nvPr/>
            </p:nvSpPr>
            <p:spPr bwMode="auto">
              <a:xfrm>
                <a:off x="653" y="232"/>
                <a:ext cx="8" cy="15"/>
              </a:xfrm>
              <a:custGeom>
                <a:avLst/>
                <a:gdLst>
                  <a:gd name="T0" fmla="*/ 25 w 32"/>
                  <a:gd name="T1" fmla="*/ 53 h 59"/>
                  <a:gd name="T2" fmla="*/ 21 w 32"/>
                  <a:gd name="T3" fmla="*/ 58 h 59"/>
                  <a:gd name="T4" fmla="*/ 15 w 32"/>
                  <a:gd name="T5" fmla="*/ 59 h 59"/>
                  <a:gd name="T6" fmla="*/ 8 w 32"/>
                  <a:gd name="T7" fmla="*/ 59 h 59"/>
                  <a:gd name="T8" fmla="*/ 1 w 32"/>
                  <a:gd name="T9" fmla="*/ 59 h 59"/>
                  <a:gd name="T10" fmla="*/ 0 w 32"/>
                  <a:gd name="T11" fmla="*/ 42 h 59"/>
                  <a:gd name="T12" fmla="*/ 4 w 32"/>
                  <a:gd name="T13" fmla="*/ 25 h 59"/>
                  <a:gd name="T14" fmla="*/ 12 w 32"/>
                  <a:gd name="T15" fmla="*/ 11 h 59"/>
                  <a:gd name="T16" fmla="*/ 25 w 32"/>
                  <a:gd name="T17" fmla="*/ 0 h 59"/>
                  <a:gd name="T18" fmla="*/ 31 w 32"/>
                  <a:gd name="T19" fmla="*/ 4 h 59"/>
                  <a:gd name="T20" fmla="*/ 32 w 32"/>
                  <a:gd name="T21" fmla="*/ 10 h 59"/>
                  <a:gd name="T22" fmla="*/ 30 w 32"/>
                  <a:gd name="T23" fmla="*/ 17 h 59"/>
                  <a:gd name="T24" fmla="*/ 27 w 32"/>
                  <a:gd name="T25" fmla="*/ 23 h 59"/>
                  <a:gd name="T26" fmla="*/ 23 w 32"/>
                  <a:gd name="T27" fmla="*/ 30 h 59"/>
                  <a:gd name="T28" fmla="*/ 21 w 32"/>
                  <a:gd name="T29" fmla="*/ 38 h 59"/>
                  <a:gd name="T30" fmla="*/ 21 w 32"/>
                  <a:gd name="T31" fmla="*/ 45 h 59"/>
                  <a:gd name="T32" fmla="*/ 25 w 32"/>
                  <a:gd name="T33"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9">
                    <a:moveTo>
                      <a:pt x="25" y="53"/>
                    </a:moveTo>
                    <a:lnTo>
                      <a:pt x="21" y="58"/>
                    </a:lnTo>
                    <a:lnTo>
                      <a:pt x="15" y="59"/>
                    </a:lnTo>
                    <a:lnTo>
                      <a:pt x="8" y="59"/>
                    </a:lnTo>
                    <a:lnTo>
                      <a:pt x="1" y="59"/>
                    </a:lnTo>
                    <a:lnTo>
                      <a:pt x="0" y="42"/>
                    </a:lnTo>
                    <a:lnTo>
                      <a:pt x="4" y="25"/>
                    </a:lnTo>
                    <a:lnTo>
                      <a:pt x="12" y="11"/>
                    </a:lnTo>
                    <a:lnTo>
                      <a:pt x="25" y="0"/>
                    </a:lnTo>
                    <a:lnTo>
                      <a:pt x="31" y="4"/>
                    </a:lnTo>
                    <a:lnTo>
                      <a:pt x="32" y="10"/>
                    </a:lnTo>
                    <a:lnTo>
                      <a:pt x="30" y="17"/>
                    </a:lnTo>
                    <a:lnTo>
                      <a:pt x="27" y="23"/>
                    </a:lnTo>
                    <a:lnTo>
                      <a:pt x="23" y="30"/>
                    </a:lnTo>
                    <a:lnTo>
                      <a:pt x="21" y="38"/>
                    </a:lnTo>
                    <a:lnTo>
                      <a:pt x="21" y="45"/>
                    </a:lnTo>
                    <a:lnTo>
                      <a:pt x="25"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2BE70E35-D7CA-40C7-AAAC-261C4306DDDB}"/>
                  </a:ext>
                </a:extLst>
              </p:cNvPr>
              <p:cNvSpPr>
                <a:spLocks/>
              </p:cNvSpPr>
              <p:nvPr/>
            </p:nvSpPr>
            <p:spPr bwMode="auto">
              <a:xfrm>
                <a:off x="665" y="234"/>
                <a:ext cx="25" cy="41"/>
              </a:xfrm>
              <a:custGeom>
                <a:avLst/>
                <a:gdLst>
                  <a:gd name="T0" fmla="*/ 32 w 102"/>
                  <a:gd name="T1" fmla="*/ 0 h 161"/>
                  <a:gd name="T2" fmla="*/ 27 w 102"/>
                  <a:gd name="T3" fmla="*/ 20 h 161"/>
                  <a:gd name="T4" fmla="*/ 20 w 102"/>
                  <a:gd name="T5" fmla="*/ 42 h 161"/>
                  <a:gd name="T6" fmla="*/ 19 w 102"/>
                  <a:gd name="T7" fmla="*/ 64 h 161"/>
                  <a:gd name="T8" fmla="*/ 32 w 102"/>
                  <a:gd name="T9" fmla="*/ 83 h 161"/>
                  <a:gd name="T10" fmla="*/ 41 w 102"/>
                  <a:gd name="T11" fmla="*/ 89 h 161"/>
                  <a:gd name="T12" fmla="*/ 51 w 102"/>
                  <a:gd name="T13" fmla="*/ 95 h 161"/>
                  <a:gd name="T14" fmla="*/ 62 w 102"/>
                  <a:gd name="T15" fmla="*/ 100 h 161"/>
                  <a:gd name="T16" fmla="*/ 71 w 102"/>
                  <a:gd name="T17" fmla="*/ 107 h 161"/>
                  <a:gd name="T18" fmla="*/ 80 w 102"/>
                  <a:gd name="T19" fmla="*/ 113 h 161"/>
                  <a:gd name="T20" fmla="*/ 89 w 102"/>
                  <a:gd name="T21" fmla="*/ 121 h 161"/>
                  <a:gd name="T22" fmla="*/ 96 w 102"/>
                  <a:gd name="T23" fmla="*/ 130 h 161"/>
                  <a:gd name="T24" fmla="*/ 102 w 102"/>
                  <a:gd name="T25" fmla="*/ 139 h 161"/>
                  <a:gd name="T26" fmla="*/ 100 w 102"/>
                  <a:gd name="T27" fmla="*/ 149 h 161"/>
                  <a:gd name="T28" fmla="*/ 89 w 102"/>
                  <a:gd name="T29" fmla="*/ 157 h 161"/>
                  <a:gd name="T30" fmla="*/ 77 w 102"/>
                  <a:gd name="T31" fmla="*/ 161 h 161"/>
                  <a:gd name="T32" fmla="*/ 70 w 102"/>
                  <a:gd name="T33" fmla="*/ 161 h 161"/>
                  <a:gd name="T34" fmla="*/ 79 w 102"/>
                  <a:gd name="T35" fmla="*/ 151 h 161"/>
                  <a:gd name="T36" fmla="*/ 77 w 102"/>
                  <a:gd name="T37" fmla="*/ 139 h 161"/>
                  <a:gd name="T38" fmla="*/ 70 w 102"/>
                  <a:gd name="T39" fmla="*/ 130 h 161"/>
                  <a:gd name="T40" fmla="*/ 58 w 102"/>
                  <a:gd name="T41" fmla="*/ 121 h 161"/>
                  <a:gd name="T42" fmla="*/ 49 w 102"/>
                  <a:gd name="T43" fmla="*/ 120 h 161"/>
                  <a:gd name="T44" fmla="*/ 41 w 102"/>
                  <a:gd name="T45" fmla="*/ 117 h 161"/>
                  <a:gd name="T46" fmla="*/ 33 w 102"/>
                  <a:gd name="T47" fmla="*/ 111 h 161"/>
                  <a:gd name="T48" fmla="*/ 27 w 102"/>
                  <a:gd name="T49" fmla="*/ 105 h 161"/>
                  <a:gd name="T50" fmla="*/ 20 w 102"/>
                  <a:gd name="T51" fmla="*/ 99 h 161"/>
                  <a:gd name="T52" fmla="*/ 15 w 102"/>
                  <a:gd name="T53" fmla="*/ 92 h 161"/>
                  <a:gd name="T54" fmla="*/ 8 w 102"/>
                  <a:gd name="T55" fmla="*/ 86 h 161"/>
                  <a:gd name="T56" fmla="*/ 2 w 102"/>
                  <a:gd name="T57" fmla="*/ 80 h 161"/>
                  <a:gd name="T58" fmla="*/ 0 w 102"/>
                  <a:gd name="T59" fmla="*/ 69 h 161"/>
                  <a:gd name="T60" fmla="*/ 2 w 102"/>
                  <a:gd name="T61" fmla="*/ 56 h 161"/>
                  <a:gd name="T62" fmla="*/ 7 w 102"/>
                  <a:gd name="T63" fmla="*/ 42 h 161"/>
                  <a:gd name="T64" fmla="*/ 14 w 102"/>
                  <a:gd name="T65" fmla="*/ 29 h 161"/>
                  <a:gd name="T66" fmla="*/ 20 w 102"/>
                  <a:gd name="T67" fmla="*/ 17 h 161"/>
                  <a:gd name="T68" fmla="*/ 25 w 102"/>
                  <a:gd name="T69" fmla="*/ 8 h 161"/>
                  <a:gd name="T70" fmla="*/ 30 w 102"/>
                  <a:gd name="T71" fmla="*/ 2 h 161"/>
                  <a:gd name="T72" fmla="*/ 32 w 102"/>
                  <a:gd name="T7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61">
                    <a:moveTo>
                      <a:pt x="32" y="0"/>
                    </a:moveTo>
                    <a:lnTo>
                      <a:pt x="27" y="20"/>
                    </a:lnTo>
                    <a:lnTo>
                      <a:pt x="20" y="42"/>
                    </a:lnTo>
                    <a:lnTo>
                      <a:pt x="19" y="64"/>
                    </a:lnTo>
                    <a:lnTo>
                      <a:pt x="32" y="83"/>
                    </a:lnTo>
                    <a:lnTo>
                      <a:pt x="41" y="89"/>
                    </a:lnTo>
                    <a:lnTo>
                      <a:pt x="51" y="95"/>
                    </a:lnTo>
                    <a:lnTo>
                      <a:pt x="62" y="100"/>
                    </a:lnTo>
                    <a:lnTo>
                      <a:pt x="71" y="107"/>
                    </a:lnTo>
                    <a:lnTo>
                      <a:pt x="80" y="113"/>
                    </a:lnTo>
                    <a:lnTo>
                      <a:pt x="89" y="121"/>
                    </a:lnTo>
                    <a:lnTo>
                      <a:pt x="96" y="130"/>
                    </a:lnTo>
                    <a:lnTo>
                      <a:pt x="102" y="139"/>
                    </a:lnTo>
                    <a:lnTo>
                      <a:pt x="100" y="149"/>
                    </a:lnTo>
                    <a:lnTo>
                      <a:pt x="89" y="157"/>
                    </a:lnTo>
                    <a:lnTo>
                      <a:pt x="77" y="161"/>
                    </a:lnTo>
                    <a:lnTo>
                      <a:pt x="70" y="161"/>
                    </a:lnTo>
                    <a:lnTo>
                      <a:pt x="79" y="151"/>
                    </a:lnTo>
                    <a:lnTo>
                      <a:pt x="77" y="139"/>
                    </a:lnTo>
                    <a:lnTo>
                      <a:pt x="70" y="130"/>
                    </a:lnTo>
                    <a:lnTo>
                      <a:pt x="58" y="121"/>
                    </a:lnTo>
                    <a:lnTo>
                      <a:pt x="49" y="120"/>
                    </a:lnTo>
                    <a:lnTo>
                      <a:pt x="41" y="117"/>
                    </a:lnTo>
                    <a:lnTo>
                      <a:pt x="33" y="111"/>
                    </a:lnTo>
                    <a:lnTo>
                      <a:pt x="27" y="105"/>
                    </a:lnTo>
                    <a:lnTo>
                      <a:pt x="20" y="99"/>
                    </a:lnTo>
                    <a:lnTo>
                      <a:pt x="15" y="92"/>
                    </a:lnTo>
                    <a:lnTo>
                      <a:pt x="8" y="86"/>
                    </a:lnTo>
                    <a:lnTo>
                      <a:pt x="2" y="80"/>
                    </a:lnTo>
                    <a:lnTo>
                      <a:pt x="0" y="69"/>
                    </a:lnTo>
                    <a:lnTo>
                      <a:pt x="2" y="56"/>
                    </a:lnTo>
                    <a:lnTo>
                      <a:pt x="7" y="42"/>
                    </a:lnTo>
                    <a:lnTo>
                      <a:pt x="14" y="29"/>
                    </a:lnTo>
                    <a:lnTo>
                      <a:pt x="20" y="17"/>
                    </a:lnTo>
                    <a:lnTo>
                      <a:pt x="25" y="8"/>
                    </a:lnTo>
                    <a:lnTo>
                      <a:pt x="30" y="2"/>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8533A91E-66C8-4EA1-87C2-FE29A82913BA}"/>
                  </a:ext>
                </a:extLst>
              </p:cNvPr>
              <p:cNvSpPr>
                <a:spLocks/>
              </p:cNvSpPr>
              <p:nvPr/>
            </p:nvSpPr>
            <p:spPr bwMode="auto">
              <a:xfrm>
                <a:off x="777" y="242"/>
                <a:ext cx="7" cy="15"/>
              </a:xfrm>
              <a:custGeom>
                <a:avLst/>
                <a:gdLst>
                  <a:gd name="T0" fmla="*/ 28 w 28"/>
                  <a:gd name="T1" fmla="*/ 22 h 61"/>
                  <a:gd name="T2" fmla="*/ 28 w 28"/>
                  <a:gd name="T3" fmla="*/ 32 h 61"/>
                  <a:gd name="T4" fmla="*/ 27 w 28"/>
                  <a:gd name="T5" fmla="*/ 43 h 61"/>
                  <a:gd name="T6" fmla="*/ 24 w 28"/>
                  <a:gd name="T7" fmla="*/ 54 h 61"/>
                  <a:gd name="T8" fmla="*/ 19 w 28"/>
                  <a:gd name="T9" fmla="*/ 61 h 61"/>
                  <a:gd name="T10" fmla="*/ 13 w 28"/>
                  <a:gd name="T11" fmla="*/ 49 h 61"/>
                  <a:gd name="T12" fmla="*/ 11 w 28"/>
                  <a:gd name="T13" fmla="*/ 32 h 61"/>
                  <a:gd name="T14" fmla="*/ 10 w 28"/>
                  <a:gd name="T15" fmla="*/ 14 h 61"/>
                  <a:gd name="T16" fmla="*/ 0 w 28"/>
                  <a:gd name="T17" fmla="*/ 0 h 61"/>
                  <a:gd name="T18" fmla="*/ 11 w 28"/>
                  <a:gd name="T19" fmla="*/ 0 h 61"/>
                  <a:gd name="T20" fmla="*/ 18 w 28"/>
                  <a:gd name="T21" fmla="*/ 6 h 61"/>
                  <a:gd name="T22" fmla="*/ 23 w 28"/>
                  <a:gd name="T23" fmla="*/ 14 h 61"/>
                  <a:gd name="T24" fmla="*/ 28 w 28"/>
                  <a:gd name="T25"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1">
                    <a:moveTo>
                      <a:pt x="28" y="22"/>
                    </a:moveTo>
                    <a:lnTo>
                      <a:pt x="28" y="32"/>
                    </a:lnTo>
                    <a:lnTo>
                      <a:pt x="27" y="43"/>
                    </a:lnTo>
                    <a:lnTo>
                      <a:pt x="24" y="54"/>
                    </a:lnTo>
                    <a:lnTo>
                      <a:pt x="19" y="61"/>
                    </a:lnTo>
                    <a:lnTo>
                      <a:pt x="13" y="49"/>
                    </a:lnTo>
                    <a:lnTo>
                      <a:pt x="11" y="32"/>
                    </a:lnTo>
                    <a:lnTo>
                      <a:pt x="10" y="14"/>
                    </a:lnTo>
                    <a:lnTo>
                      <a:pt x="0" y="0"/>
                    </a:lnTo>
                    <a:lnTo>
                      <a:pt x="11" y="0"/>
                    </a:lnTo>
                    <a:lnTo>
                      <a:pt x="18" y="6"/>
                    </a:lnTo>
                    <a:lnTo>
                      <a:pt x="23" y="14"/>
                    </a:lnTo>
                    <a:lnTo>
                      <a:pt x="2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139030A4-515E-4B73-B100-BC809018C9B4}"/>
                  </a:ext>
                </a:extLst>
              </p:cNvPr>
              <p:cNvSpPr>
                <a:spLocks/>
              </p:cNvSpPr>
              <p:nvPr/>
            </p:nvSpPr>
            <p:spPr bwMode="auto">
              <a:xfrm>
                <a:off x="810" y="244"/>
                <a:ext cx="9" cy="29"/>
              </a:xfrm>
              <a:custGeom>
                <a:avLst/>
                <a:gdLst>
                  <a:gd name="T0" fmla="*/ 36 w 36"/>
                  <a:gd name="T1" fmla="*/ 70 h 113"/>
                  <a:gd name="T2" fmla="*/ 36 w 36"/>
                  <a:gd name="T3" fmla="*/ 80 h 113"/>
                  <a:gd name="T4" fmla="*/ 33 w 36"/>
                  <a:gd name="T5" fmla="*/ 92 h 113"/>
                  <a:gd name="T6" fmla="*/ 30 w 36"/>
                  <a:gd name="T7" fmla="*/ 104 h 113"/>
                  <a:gd name="T8" fmla="*/ 28 w 36"/>
                  <a:gd name="T9" fmla="*/ 113 h 113"/>
                  <a:gd name="T10" fmla="*/ 11 w 36"/>
                  <a:gd name="T11" fmla="*/ 107 h 113"/>
                  <a:gd name="T12" fmla="*/ 17 w 36"/>
                  <a:gd name="T13" fmla="*/ 80 h 113"/>
                  <a:gd name="T14" fmla="*/ 17 w 36"/>
                  <a:gd name="T15" fmla="*/ 53 h 113"/>
                  <a:gd name="T16" fmla="*/ 12 w 36"/>
                  <a:gd name="T17" fmla="*/ 25 h 113"/>
                  <a:gd name="T18" fmla="*/ 0 w 36"/>
                  <a:gd name="T19" fmla="*/ 0 h 113"/>
                  <a:gd name="T20" fmla="*/ 19 w 36"/>
                  <a:gd name="T21" fmla="*/ 11 h 113"/>
                  <a:gd name="T22" fmla="*/ 29 w 36"/>
                  <a:gd name="T23" fmla="*/ 28 h 113"/>
                  <a:gd name="T24" fmla="*/ 34 w 36"/>
                  <a:gd name="T25" fmla="*/ 49 h 113"/>
                  <a:gd name="T26" fmla="*/ 36 w 36"/>
                  <a:gd name="T2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13">
                    <a:moveTo>
                      <a:pt x="36" y="70"/>
                    </a:moveTo>
                    <a:lnTo>
                      <a:pt x="36" y="80"/>
                    </a:lnTo>
                    <a:lnTo>
                      <a:pt x="33" y="92"/>
                    </a:lnTo>
                    <a:lnTo>
                      <a:pt x="30" y="104"/>
                    </a:lnTo>
                    <a:lnTo>
                      <a:pt x="28" y="113"/>
                    </a:lnTo>
                    <a:lnTo>
                      <a:pt x="11" y="107"/>
                    </a:lnTo>
                    <a:lnTo>
                      <a:pt x="17" y="80"/>
                    </a:lnTo>
                    <a:lnTo>
                      <a:pt x="17" y="53"/>
                    </a:lnTo>
                    <a:lnTo>
                      <a:pt x="12" y="25"/>
                    </a:lnTo>
                    <a:lnTo>
                      <a:pt x="0" y="0"/>
                    </a:lnTo>
                    <a:lnTo>
                      <a:pt x="19" y="11"/>
                    </a:lnTo>
                    <a:lnTo>
                      <a:pt x="29" y="28"/>
                    </a:lnTo>
                    <a:lnTo>
                      <a:pt x="34" y="49"/>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EF137D49-93E6-4743-BF67-42E8C5E5D90B}"/>
                  </a:ext>
                </a:extLst>
              </p:cNvPr>
              <p:cNvSpPr>
                <a:spLocks/>
              </p:cNvSpPr>
              <p:nvPr/>
            </p:nvSpPr>
            <p:spPr bwMode="auto">
              <a:xfrm>
                <a:off x="806" y="249"/>
                <a:ext cx="5" cy="9"/>
              </a:xfrm>
              <a:custGeom>
                <a:avLst/>
                <a:gdLst>
                  <a:gd name="T0" fmla="*/ 21 w 21"/>
                  <a:gd name="T1" fmla="*/ 25 h 38"/>
                  <a:gd name="T2" fmla="*/ 12 w 21"/>
                  <a:gd name="T3" fmla="*/ 37 h 38"/>
                  <a:gd name="T4" fmla="*/ 9 w 21"/>
                  <a:gd name="T5" fmla="*/ 38 h 38"/>
                  <a:gd name="T6" fmla="*/ 7 w 21"/>
                  <a:gd name="T7" fmla="*/ 28 h 38"/>
                  <a:gd name="T8" fmla="*/ 4 w 21"/>
                  <a:gd name="T9" fmla="*/ 14 h 38"/>
                  <a:gd name="T10" fmla="*/ 0 w 21"/>
                  <a:gd name="T11" fmla="*/ 3 h 38"/>
                  <a:gd name="T12" fmla="*/ 9 w 21"/>
                  <a:gd name="T13" fmla="*/ 0 h 38"/>
                  <a:gd name="T14" fmla="*/ 16 w 21"/>
                  <a:gd name="T15" fmla="*/ 6 h 38"/>
                  <a:gd name="T16" fmla="*/ 20 w 21"/>
                  <a:gd name="T17" fmla="*/ 17 h 38"/>
                  <a:gd name="T18" fmla="*/ 21 w 21"/>
                  <a:gd name="T1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8">
                    <a:moveTo>
                      <a:pt x="21" y="25"/>
                    </a:moveTo>
                    <a:lnTo>
                      <a:pt x="12" y="37"/>
                    </a:lnTo>
                    <a:lnTo>
                      <a:pt x="9" y="38"/>
                    </a:lnTo>
                    <a:lnTo>
                      <a:pt x="7" y="28"/>
                    </a:lnTo>
                    <a:lnTo>
                      <a:pt x="4" y="14"/>
                    </a:lnTo>
                    <a:lnTo>
                      <a:pt x="0" y="3"/>
                    </a:lnTo>
                    <a:lnTo>
                      <a:pt x="9" y="0"/>
                    </a:lnTo>
                    <a:lnTo>
                      <a:pt x="16" y="6"/>
                    </a:lnTo>
                    <a:lnTo>
                      <a:pt x="20" y="17"/>
                    </a:lnTo>
                    <a:lnTo>
                      <a:pt x="2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E5C3E9EE-1150-4CAE-AA23-EE9260D18057}"/>
                  </a:ext>
                </a:extLst>
              </p:cNvPr>
              <p:cNvSpPr>
                <a:spLocks/>
              </p:cNvSpPr>
              <p:nvPr/>
            </p:nvSpPr>
            <p:spPr bwMode="auto">
              <a:xfrm>
                <a:off x="684" y="250"/>
                <a:ext cx="16" cy="15"/>
              </a:xfrm>
              <a:custGeom>
                <a:avLst/>
                <a:gdLst>
                  <a:gd name="T0" fmla="*/ 61 w 65"/>
                  <a:gd name="T1" fmla="*/ 31 h 63"/>
                  <a:gd name="T2" fmla="*/ 64 w 65"/>
                  <a:gd name="T3" fmla="*/ 39 h 63"/>
                  <a:gd name="T4" fmla="*/ 65 w 65"/>
                  <a:gd name="T5" fmla="*/ 48 h 63"/>
                  <a:gd name="T6" fmla="*/ 64 w 65"/>
                  <a:gd name="T7" fmla="*/ 56 h 63"/>
                  <a:gd name="T8" fmla="*/ 61 w 65"/>
                  <a:gd name="T9" fmla="*/ 63 h 63"/>
                  <a:gd name="T10" fmla="*/ 51 w 65"/>
                  <a:gd name="T11" fmla="*/ 60 h 63"/>
                  <a:gd name="T12" fmla="*/ 47 w 65"/>
                  <a:gd name="T13" fmla="*/ 53 h 63"/>
                  <a:gd name="T14" fmla="*/ 45 w 65"/>
                  <a:gd name="T15" fmla="*/ 43 h 63"/>
                  <a:gd name="T16" fmla="*/ 39 w 65"/>
                  <a:gd name="T17" fmla="*/ 34 h 63"/>
                  <a:gd name="T18" fmla="*/ 34 w 65"/>
                  <a:gd name="T19" fmla="*/ 29 h 63"/>
                  <a:gd name="T20" fmla="*/ 28 w 65"/>
                  <a:gd name="T21" fmla="*/ 25 h 63"/>
                  <a:gd name="T22" fmla="*/ 22 w 65"/>
                  <a:gd name="T23" fmla="*/ 22 h 63"/>
                  <a:gd name="T24" fmla="*/ 16 w 65"/>
                  <a:gd name="T25" fmla="*/ 18 h 63"/>
                  <a:gd name="T26" fmla="*/ 11 w 65"/>
                  <a:gd name="T27" fmla="*/ 14 h 63"/>
                  <a:gd name="T28" fmla="*/ 5 w 65"/>
                  <a:gd name="T29" fmla="*/ 10 h 63"/>
                  <a:gd name="T30" fmla="*/ 1 w 65"/>
                  <a:gd name="T31" fmla="*/ 5 h 63"/>
                  <a:gd name="T32" fmla="*/ 0 w 65"/>
                  <a:gd name="T33" fmla="*/ 0 h 63"/>
                  <a:gd name="T34" fmla="*/ 11 w 65"/>
                  <a:gd name="T35" fmla="*/ 0 h 63"/>
                  <a:gd name="T36" fmla="*/ 20 w 65"/>
                  <a:gd name="T37" fmla="*/ 1 h 63"/>
                  <a:gd name="T38" fmla="*/ 28 w 65"/>
                  <a:gd name="T39" fmla="*/ 3 h 63"/>
                  <a:gd name="T40" fmla="*/ 37 w 65"/>
                  <a:gd name="T41" fmla="*/ 8 h 63"/>
                  <a:gd name="T42" fmla="*/ 43 w 65"/>
                  <a:gd name="T43" fmla="*/ 12 h 63"/>
                  <a:gd name="T44" fmla="*/ 50 w 65"/>
                  <a:gd name="T45" fmla="*/ 18 h 63"/>
                  <a:gd name="T46" fmla="*/ 56 w 65"/>
                  <a:gd name="T47" fmla="*/ 24 h 63"/>
                  <a:gd name="T48" fmla="*/ 61 w 65"/>
                  <a:gd name="T4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63">
                    <a:moveTo>
                      <a:pt x="61" y="31"/>
                    </a:moveTo>
                    <a:lnTo>
                      <a:pt x="64" y="39"/>
                    </a:lnTo>
                    <a:lnTo>
                      <a:pt x="65" y="48"/>
                    </a:lnTo>
                    <a:lnTo>
                      <a:pt x="64" y="56"/>
                    </a:lnTo>
                    <a:lnTo>
                      <a:pt x="61" y="63"/>
                    </a:lnTo>
                    <a:lnTo>
                      <a:pt x="51" y="60"/>
                    </a:lnTo>
                    <a:lnTo>
                      <a:pt x="47" y="53"/>
                    </a:lnTo>
                    <a:lnTo>
                      <a:pt x="45" y="43"/>
                    </a:lnTo>
                    <a:lnTo>
                      <a:pt x="39" y="34"/>
                    </a:lnTo>
                    <a:lnTo>
                      <a:pt x="34" y="29"/>
                    </a:lnTo>
                    <a:lnTo>
                      <a:pt x="28" y="25"/>
                    </a:lnTo>
                    <a:lnTo>
                      <a:pt x="22" y="22"/>
                    </a:lnTo>
                    <a:lnTo>
                      <a:pt x="16" y="18"/>
                    </a:lnTo>
                    <a:lnTo>
                      <a:pt x="11" y="14"/>
                    </a:lnTo>
                    <a:lnTo>
                      <a:pt x="5" y="10"/>
                    </a:lnTo>
                    <a:lnTo>
                      <a:pt x="1" y="5"/>
                    </a:lnTo>
                    <a:lnTo>
                      <a:pt x="0" y="0"/>
                    </a:lnTo>
                    <a:lnTo>
                      <a:pt x="11" y="0"/>
                    </a:lnTo>
                    <a:lnTo>
                      <a:pt x="20" y="1"/>
                    </a:lnTo>
                    <a:lnTo>
                      <a:pt x="28" y="3"/>
                    </a:lnTo>
                    <a:lnTo>
                      <a:pt x="37" y="8"/>
                    </a:lnTo>
                    <a:lnTo>
                      <a:pt x="43" y="12"/>
                    </a:lnTo>
                    <a:lnTo>
                      <a:pt x="50" y="18"/>
                    </a:lnTo>
                    <a:lnTo>
                      <a:pt x="56" y="24"/>
                    </a:lnTo>
                    <a:lnTo>
                      <a:pt x="6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29B6102-8309-4F71-B3A9-0F6ED8EAB5D6}"/>
                  </a:ext>
                </a:extLst>
              </p:cNvPr>
              <p:cNvSpPr>
                <a:spLocks/>
              </p:cNvSpPr>
              <p:nvPr/>
            </p:nvSpPr>
            <p:spPr bwMode="auto">
              <a:xfrm>
                <a:off x="788" y="277"/>
                <a:ext cx="22" cy="31"/>
              </a:xfrm>
              <a:custGeom>
                <a:avLst/>
                <a:gdLst>
                  <a:gd name="T0" fmla="*/ 60 w 90"/>
                  <a:gd name="T1" fmla="*/ 51 h 126"/>
                  <a:gd name="T2" fmla="*/ 56 w 90"/>
                  <a:gd name="T3" fmla="*/ 61 h 126"/>
                  <a:gd name="T4" fmla="*/ 49 w 90"/>
                  <a:gd name="T5" fmla="*/ 72 h 126"/>
                  <a:gd name="T6" fmla="*/ 44 w 90"/>
                  <a:gd name="T7" fmla="*/ 83 h 126"/>
                  <a:gd name="T8" fmla="*/ 43 w 90"/>
                  <a:gd name="T9" fmla="*/ 94 h 126"/>
                  <a:gd name="T10" fmla="*/ 49 w 90"/>
                  <a:gd name="T11" fmla="*/ 89 h 126"/>
                  <a:gd name="T12" fmla="*/ 54 w 90"/>
                  <a:gd name="T13" fmla="*/ 85 h 126"/>
                  <a:gd name="T14" fmla="*/ 58 w 90"/>
                  <a:gd name="T15" fmla="*/ 79 h 126"/>
                  <a:gd name="T16" fmla="*/ 61 w 90"/>
                  <a:gd name="T17" fmla="*/ 73 h 126"/>
                  <a:gd name="T18" fmla="*/ 65 w 90"/>
                  <a:gd name="T19" fmla="*/ 68 h 126"/>
                  <a:gd name="T20" fmla="*/ 69 w 90"/>
                  <a:gd name="T21" fmla="*/ 65 h 126"/>
                  <a:gd name="T22" fmla="*/ 74 w 90"/>
                  <a:gd name="T23" fmla="*/ 62 h 126"/>
                  <a:gd name="T24" fmla="*/ 82 w 90"/>
                  <a:gd name="T25" fmla="*/ 62 h 126"/>
                  <a:gd name="T26" fmla="*/ 88 w 90"/>
                  <a:gd name="T27" fmla="*/ 78 h 126"/>
                  <a:gd name="T28" fmla="*/ 90 w 90"/>
                  <a:gd name="T29" fmla="*/ 94 h 126"/>
                  <a:gd name="T30" fmla="*/ 87 w 90"/>
                  <a:gd name="T31" fmla="*/ 110 h 126"/>
                  <a:gd name="T32" fmla="*/ 79 w 90"/>
                  <a:gd name="T33" fmla="*/ 126 h 126"/>
                  <a:gd name="T34" fmla="*/ 70 w 90"/>
                  <a:gd name="T35" fmla="*/ 126 h 126"/>
                  <a:gd name="T36" fmla="*/ 66 w 90"/>
                  <a:gd name="T37" fmla="*/ 100 h 126"/>
                  <a:gd name="T38" fmla="*/ 58 w 90"/>
                  <a:gd name="T39" fmla="*/ 103 h 126"/>
                  <a:gd name="T40" fmla="*/ 52 w 90"/>
                  <a:gd name="T41" fmla="*/ 108 h 126"/>
                  <a:gd name="T42" fmla="*/ 44 w 90"/>
                  <a:gd name="T43" fmla="*/ 114 h 126"/>
                  <a:gd name="T44" fmla="*/ 36 w 90"/>
                  <a:gd name="T45" fmla="*/ 118 h 126"/>
                  <a:gd name="T46" fmla="*/ 27 w 90"/>
                  <a:gd name="T47" fmla="*/ 122 h 126"/>
                  <a:gd name="T48" fmla="*/ 19 w 90"/>
                  <a:gd name="T49" fmla="*/ 124 h 126"/>
                  <a:gd name="T50" fmla="*/ 10 w 90"/>
                  <a:gd name="T51" fmla="*/ 124 h 126"/>
                  <a:gd name="T52" fmla="*/ 0 w 90"/>
                  <a:gd name="T53" fmla="*/ 122 h 126"/>
                  <a:gd name="T54" fmla="*/ 6 w 90"/>
                  <a:gd name="T55" fmla="*/ 108 h 126"/>
                  <a:gd name="T56" fmla="*/ 14 w 90"/>
                  <a:gd name="T57" fmla="*/ 94 h 126"/>
                  <a:gd name="T58" fmla="*/ 23 w 90"/>
                  <a:gd name="T59" fmla="*/ 80 h 126"/>
                  <a:gd name="T60" fmla="*/ 32 w 90"/>
                  <a:gd name="T61" fmla="*/ 65 h 126"/>
                  <a:gd name="T62" fmla="*/ 40 w 90"/>
                  <a:gd name="T63" fmla="*/ 49 h 126"/>
                  <a:gd name="T64" fmla="*/ 45 w 90"/>
                  <a:gd name="T65" fmla="*/ 34 h 126"/>
                  <a:gd name="T66" fmla="*/ 48 w 90"/>
                  <a:gd name="T67" fmla="*/ 18 h 126"/>
                  <a:gd name="T68" fmla="*/ 47 w 90"/>
                  <a:gd name="T69" fmla="*/ 0 h 126"/>
                  <a:gd name="T70" fmla="*/ 60 w 90"/>
                  <a:gd name="T71" fmla="*/ 7 h 126"/>
                  <a:gd name="T72" fmla="*/ 64 w 90"/>
                  <a:gd name="T73" fmla="*/ 20 h 126"/>
                  <a:gd name="T74" fmla="*/ 62 w 90"/>
                  <a:gd name="T75" fmla="*/ 37 h 126"/>
                  <a:gd name="T76" fmla="*/ 60 w 90"/>
                  <a:gd name="T7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126">
                    <a:moveTo>
                      <a:pt x="60" y="51"/>
                    </a:moveTo>
                    <a:lnTo>
                      <a:pt x="56" y="61"/>
                    </a:lnTo>
                    <a:lnTo>
                      <a:pt x="49" y="72"/>
                    </a:lnTo>
                    <a:lnTo>
                      <a:pt x="44" y="83"/>
                    </a:lnTo>
                    <a:lnTo>
                      <a:pt x="43" y="94"/>
                    </a:lnTo>
                    <a:lnTo>
                      <a:pt x="49" y="89"/>
                    </a:lnTo>
                    <a:lnTo>
                      <a:pt x="54" y="85"/>
                    </a:lnTo>
                    <a:lnTo>
                      <a:pt x="58" y="79"/>
                    </a:lnTo>
                    <a:lnTo>
                      <a:pt x="61" y="73"/>
                    </a:lnTo>
                    <a:lnTo>
                      <a:pt x="65" y="68"/>
                    </a:lnTo>
                    <a:lnTo>
                      <a:pt x="69" y="65"/>
                    </a:lnTo>
                    <a:lnTo>
                      <a:pt x="74" y="62"/>
                    </a:lnTo>
                    <a:lnTo>
                      <a:pt x="82" y="62"/>
                    </a:lnTo>
                    <a:lnTo>
                      <a:pt x="88" y="78"/>
                    </a:lnTo>
                    <a:lnTo>
                      <a:pt x="90" y="94"/>
                    </a:lnTo>
                    <a:lnTo>
                      <a:pt x="87" y="110"/>
                    </a:lnTo>
                    <a:lnTo>
                      <a:pt x="79" y="126"/>
                    </a:lnTo>
                    <a:lnTo>
                      <a:pt x="70" y="126"/>
                    </a:lnTo>
                    <a:lnTo>
                      <a:pt x="66" y="100"/>
                    </a:lnTo>
                    <a:lnTo>
                      <a:pt x="58" y="103"/>
                    </a:lnTo>
                    <a:lnTo>
                      <a:pt x="52" y="108"/>
                    </a:lnTo>
                    <a:lnTo>
                      <a:pt x="44" y="114"/>
                    </a:lnTo>
                    <a:lnTo>
                      <a:pt x="36" y="118"/>
                    </a:lnTo>
                    <a:lnTo>
                      <a:pt x="27" y="122"/>
                    </a:lnTo>
                    <a:lnTo>
                      <a:pt x="19" y="124"/>
                    </a:lnTo>
                    <a:lnTo>
                      <a:pt x="10" y="124"/>
                    </a:lnTo>
                    <a:lnTo>
                      <a:pt x="0" y="122"/>
                    </a:lnTo>
                    <a:lnTo>
                      <a:pt x="6" y="108"/>
                    </a:lnTo>
                    <a:lnTo>
                      <a:pt x="14" y="94"/>
                    </a:lnTo>
                    <a:lnTo>
                      <a:pt x="23" y="80"/>
                    </a:lnTo>
                    <a:lnTo>
                      <a:pt x="32" y="65"/>
                    </a:lnTo>
                    <a:lnTo>
                      <a:pt x="40" y="49"/>
                    </a:lnTo>
                    <a:lnTo>
                      <a:pt x="45" y="34"/>
                    </a:lnTo>
                    <a:lnTo>
                      <a:pt x="48" y="18"/>
                    </a:lnTo>
                    <a:lnTo>
                      <a:pt x="47" y="0"/>
                    </a:lnTo>
                    <a:lnTo>
                      <a:pt x="60" y="7"/>
                    </a:lnTo>
                    <a:lnTo>
                      <a:pt x="64" y="20"/>
                    </a:lnTo>
                    <a:lnTo>
                      <a:pt x="62" y="37"/>
                    </a:lnTo>
                    <a:lnTo>
                      <a:pt x="6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120851A5-B8D0-4A22-8BE6-2411D37F87C0}"/>
                  </a:ext>
                </a:extLst>
              </p:cNvPr>
              <p:cNvSpPr>
                <a:spLocks/>
              </p:cNvSpPr>
              <p:nvPr/>
            </p:nvSpPr>
            <p:spPr bwMode="auto">
              <a:xfrm>
                <a:off x="738" y="286"/>
                <a:ext cx="16" cy="20"/>
              </a:xfrm>
              <a:custGeom>
                <a:avLst/>
                <a:gdLst>
                  <a:gd name="T0" fmla="*/ 30 w 62"/>
                  <a:gd name="T1" fmla="*/ 44 h 81"/>
                  <a:gd name="T2" fmla="*/ 39 w 62"/>
                  <a:gd name="T3" fmla="*/ 53 h 81"/>
                  <a:gd name="T4" fmla="*/ 49 w 62"/>
                  <a:gd name="T5" fmla="*/ 60 h 81"/>
                  <a:gd name="T6" fmla="*/ 58 w 62"/>
                  <a:gd name="T7" fmla="*/ 67 h 81"/>
                  <a:gd name="T8" fmla="*/ 62 w 62"/>
                  <a:gd name="T9" fmla="*/ 76 h 81"/>
                  <a:gd name="T10" fmla="*/ 52 w 62"/>
                  <a:gd name="T11" fmla="*/ 81 h 81"/>
                  <a:gd name="T12" fmla="*/ 41 w 62"/>
                  <a:gd name="T13" fmla="*/ 74 h 81"/>
                  <a:gd name="T14" fmla="*/ 30 w 62"/>
                  <a:gd name="T15" fmla="*/ 66 h 81"/>
                  <a:gd name="T16" fmla="*/ 22 w 62"/>
                  <a:gd name="T17" fmla="*/ 57 h 81"/>
                  <a:gd name="T18" fmla="*/ 15 w 62"/>
                  <a:gd name="T19" fmla="*/ 47 h 81"/>
                  <a:gd name="T20" fmla="*/ 9 w 62"/>
                  <a:gd name="T21" fmla="*/ 37 h 81"/>
                  <a:gd name="T22" fmla="*/ 4 w 62"/>
                  <a:gd name="T23" fmla="*/ 25 h 81"/>
                  <a:gd name="T24" fmla="*/ 2 w 62"/>
                  <a:gd name="T25" fmla="*/ 13 h 81"/>
                  <a:gd name="T26" fmla="*/ 0 w 62"/>
                  <a:gd name="T27" fmla="*/ 0 h 81"/>
                  <a:gd name="T28" fmla="*/ 15 w 62"/>
                  <a:gd name="T29" fmla="*/ 6 h 81"/>
                  <a:gd name="T30" fmla="*/ 20 w 62"/>
                  <a:gd name="T31" fmla="*/ 18 h 81"/>
                  <a:gd name="T32" fmla="*/ 22 w 62"/>
                  <a:gd name="T33" fmla="*/ 32 h 81"/>
                  <a:gd name="T34" fmla="*/ 30 w 62"/>
                  <a:gd name="T35" fmla="*/ 4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81">
                    <a:moveTo>
                      <a:pt x="30" y="44"/>
                    </a:moveTo>
                    <a:lnTo>
                      <a:pt x="39" y="53"/>
                    </a:lnTo>
                    <a:lnTo>
                      <a:pt x="49" y="60"/>
                    </a:lnTo>
                    <a:lnTo>
                      <a:pt x="58" y="67"/>
                    </a:lnTo>
                    <a:lnTo>
                      <a:pt x="62" y="76"/>
                    </a:lnTo>
                    <a:lnTo>
                      <a:pt x="52" y="81"/>
                    </a:lnTo>
                    <a:lnTo>
                      <a:pt x="41" y="74"/>
                    </a:lnTo>
                    <a:lnTo>
                      <a:pt x="30" y="66"/>
                    </a:lnTo>
                    <a:lnTo>
                      <a:pt x="22" y="57"/>
                    </a:lnTo>
                    <a:lnTo>
                      <a:pt x="15" y="47"/>
                    </a:lnTo>
                    <a:lnTo>
                      <a:pt x="9" y="37"/>
                    </a:lnTo>
                    <a:lnTo>
                      <a:pt x="4" y="25"/>
                    </a:lnTo>
                    <a:lnTo>
                      <a:pt x="2" y="13"/>
                    </a:lnTo>
                    <a:lnTo>
                      <a:pt x="0" y="0"/>
                    </a:lnTo>
                    <a:lnTo>
                      <a:pt x="15" y="6"/>
                    </a:lnTo>
                    <a:lnTo>
                      <a:pt x="20" y="18"/>
                    </a:lnTo>
                    <a:lnTo>
                      <a:pt x="22" y="32"/>
                    </a:lnTo>
                    <a:lnTo>
                      <a:pt x="3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8E121669-3A18-43A5-B449-3105E76C79A9}"/>
                  </a:ext>
                </a:extLst>
              </p:cNvPr>
              <p:cNvSpPr>
                <a:spLocks/>
              </p:cNvSpPr>
              <p:nvPr/>
            </p:nvSpPr>
            <p:spPr bwMode="auto">
              <a:xfrm>
                <a:off x="746" y="286"/>
                <a:ext cx="8" cy="9"/>
              </a:xfrm>
              <a:custGeom>
                <a:avLst/>
                <a:gdLst>
                  <a:gd name="T0" fmla="*/ 31 w 31"/>
                  <a:gd name="T1" fmla="*/ 27 h 37"/>
                  <a:gd name="T2" fmla="*/ 31 w 31"/>
                  <a:gd name="T3" fmla="*/ 36 h 37"/>
                  <a:gd name="T4" fmla="*/ 21 w 31"/>
                  <a:gd name="T5" fmla="*/ 37 h 37"/>
                  <a:gd name="T6" fmla="*/ 12 w 31"/>
                  <a:gd name="T7" fmla="*/ 31 h 37"/>
                  <a:gd name="T8" fmla="*/ 5 w 31"/>
                  <a:gd name="T9" fmla="*/ 22 h 37"/>
                  <a:gd name="T10" fmla="*/ 0 w 31"/>
                  <a:gd name="T11" fmla="*/ 12 h 37"/>
                  <a:gd name="T12" fmla="*/ 0 w 31"/>
                  <a:gd name="T13" fmla="*/ 0 h 37"/>
                  <a:gd name="T14" fmla="*/ 10 w 31"/>
                  <a:gd name="T15" fmla="*/ 3 h 37"/>
                  <a:gd name="T16" fmla="*/ 16 w 31"/>
                  <a:gd name="T17" fmla="*/ 12 h 37"/>
                  <a:gd name="T18" fmla="*/ 21 w 31"/>
                  <a:gd name="T19" fmla="*/ 22 h 37"/>
                  <a:gd name="T20" fmla="*/ 31 w 31"/>
                  <a:gd name="T2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7">
                    <a:moveTo>
                      <a:pt x="31" y="27"/>
                    </a:moveTo>
                    <a:lnTo>
                      <a:pt x="31" y="36"/>
                    </a:lnTo>
                    <a:lnTo>
                      <a:pt x="21" y="37"/>
                    </a:lnTo>
                    <a:lnTo>
                      <a:pt x="12" y="31"/>
                    </a:lnTo>
                    <a:lnTo>
                      <a:pt x="5" y="22"/>
                    </a:lnTo>
                    <a:lnTo>
                      <a:pt x="0" y="12"/>
                    </a:lnTo>
                    <a:lnTo>
                      <a:pt x="0" y="0"/>
                    </a:lnTo>
                    <a:lnTo>
                      <a:pt x="10" y="3"/>
                    </a:lnTo>
                    <a:lnTo>
                      <a:pt x="16" y="12"/>
                    </a:lnTo>
                    <a:lnTo>
                      <a:pt x="21" y="22"/>
                    </a:lnTo>
                    <a:lnTo>
                      <a:pt x="3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3B01A22A-AC9D-4DA0-ABA4-66DDD0BD0065}"/>
                  </a:ext>
                </a:extLst>
              </p:cNvPr>
              <p:cNvSpPr>
                <a:spLocks/>
              </p:cNvSpPr>
              <p:nvPr/>
            </p:nvSpPr>
            <p:spPr bwMode="auto">
              <a:xfrm>
                <a:off x="697" y="291"/>
                <a:ext cx="37" cy="46"/>
              </a:xfrm>
              <a:custGeom>
                <a:avLst/>
                <a:gdLst>
                  <a:gd name="T0" fmla="*/ 142 w 149"/>
                  <a:gd name="T1" fmla="*/ 49 h 185"/>
                  <a:gd name="T2" fmla="*/ 147 w 149"/>
                  <a:gd name="T3" fmla="*/ 66 h 185"/>
                  <a:gd name="T4" fmla="*/ 149 w 149"/>
                  <a:gd name="T5" fmla="*/ 83 h 185"/>
                  <a:gd name="T6" fmla="*/ 147 w 149"/>
                  <a:gd name="T7" fmla="*/ 99 h 185"/>
                  <a:gd name="T8" fmla="*/ 143 w 149"/>
                  <a:gd name="T9" fmla="*/ 115 h 185"/>
                  <a:gd name="T10" fmla="*/ 137 w 149"/>
                  <a:gd name="T11" fmla="*/ 131 h 185"/>
                  <a:gd name="T12" fmla="*/ 129 w 149"/>
                  <a:gd name="T13" fmla="*/ 146 h 185"/>
                  <a:gd name="T14" fmla="*/ 119 w 149"/>
                  <a:gd name="T15" fmla="*/ 160 h 185"/>
                  <a:gd name="T16" fmla="*/ 107 w 149"/>
                  <a:gd name="T17" fmla="*/ 173 h 185"/>
                  <a:gd name="T18" fmla="*/ 102 w 149"/>
                  <a:gd name="T19" fmla="*/ 175 h 185"/>
                  <a:gd name="T20" fmla="*/ 96 w 149"/>
                  <a:gd name="T21" fmla="*/ 177 h 185"/>
                  <a:gd name="T22" fmla="*/ 93 w 149"/>
                  <a:gd name="T23" fmla="*/ 180 h 185"/>
                  <a:gd name="T24" fmla="*/ 90 w 149"/>
                  <a:gd name="T25" fmla="*/ 182 h 185"/>
                  <a:gd name="T26" fmla="*/ 86 w 149"/>
                  <a:gd name="T27" fmla="*/ 184 h 185"/>
                  <a:gd name="T28" fmla="*/ 81 w 149"/>
                  <a:gd name="T29" fmla="*/ 185 h 185"/>
                  <a:gd name="T30" fmla="*/ 76 w 149"/>
                  <a:gd name="T31" fmla="*/ 185 h 185"/>
                  <a:gd name="T32" fmla="*/ 68 w 149"/>
                  <a:gd name="T33" fmla="*/ 184 h 185"/>
                  <a:gd name="T34" fmla="*/ 72 w 149"/>
                  <a:gd name="T35" fmla="*/ 174 h 185"/>
                  <a:gd name="T36" fmla="*/ 78 w 149"/>
                  <a:gd name="T37" fmla="*/ 163 h 185"/>
                  <a:gd name="T38" fmla="*/ 85 w 149"/>
                  <a:gd name="T39" fmla="*/ 154 h 185"/>
                  <a:gd name="T40" fmla="*/ 93 w 149"/>
                  <a:gd name="T41" fmla="*/ 145 h 185"/>
                  <a:gd name="T42" fmla="*/ 99 w 149"/>
                  <a:gd name="T43" fmla="*/ 135 h 185"/>
                  <a:gd name="T44" fmla="*/ 106 w 149"/>
                  <a:gd name="T45" fmla="*/ 125 h 185"/>
                  <a:gd name="T46" fmla="*/ 110 w 149"/>
                  <a:gd name="T47" fmla="*/ 114 h 185"/>
                  <a:gd name="T48" fmla="*/ 111 w 149"/>
                  <a:gd name="T49" fmla="*/ 102 h 185"/>
                  <a:gd name="T50" fmla="*/ 111 w 149"/>
                  <a:gd name="T51" fmla="*/ 90 h 185"/>
                  <a:gd name="T52" fmla="*/ 110 w 149"/>
                  <a:gd name="T53" fmla="*/ 77 h 185"/>
                  <a:gd name="T54" fmla="*/ 107 w 149"/>
                  <a:gd name="T55" fmla="*/ 64 h 185"/>
                  <a:gd name="T56" fmla="*/ 102 w 149"/>
                  <a:gd name="T57" fmla="*/ 53 h 185"/>
                  <a:gd name="T58" fmla="*/ 96 w 149"/>
                  <a:gd name="T59" fmla="*/ 45 h 185"/>
                  <a:gd name="T60" fmla="*/ 90 w 149"/>
                  <a:gd name="T61" fmla="*/ 38 h 185"/>
                  <a:gd name="T62" fmla="*/ 82 w 149"/>
                  <a:gd name="T63" fmla="*/ 33 h 185"/>
                  <a:gd name="T64" fmla="*/ 73 w 149"/>
                  <a:gd name="T65" fmla="*/ 31 h 185"/>
                  <a:gd name="T66" fmla="*/ 64 w 149"/>
                  <a:gd name="T67" fmla="*/ 30 h 185"/>
                  <a:gd name="T68" fmla="*/ 55 w 149"/>
                  <a:gd name="T69" fmla="*/ 31 h 185"/>
                  <a:gd name="T70" fmla="*/ 46 w 149"/>
                  <a:gd name="T71" fmla="*/ 33 h 185"/>
                  <a:gd name="T72" fmla="*/ 35 w 149"/>
                  <a:gd name="T73" fmla="*/ 37 h 185"/>
                  <a:gd name="T74" fmla="*/ 30 w 149"/>
                  <a:gd name="T75" fmla="*/ 42 h 185"/>
                  <a:gd name="T76" fmla="*/ 25 w 149"/>
                  <a:gd name="T77" fmla="*/ 47 h 185"/>
                  <a:gd name="T78" fmla="*/ 18 w 149"/>
                  <a:gd name="T79" fmla="*/ 52 h 185"/>
                  <a:gd name="T80" fmla="*/ 9 w 149"/>
                  <a:gd name="T81" fmla="*/ 54 h 185"/>
                  <a:gd name="T82" fmla="*/ 6 w 149"/>
                  <a:gd name="T83" fmla="*/ 51 h 185"/>
                  <a:gd name="T84" fmla="*/ 3 w 149"/>
                  <a:gd name="T85" fmla="*/ 47 h 185"/>
                  <a:gd name="T86" fmla="*/ 0 w 149"/>
                  <a:gd name="T87" fmla="*/ 45 h 185"/>
                  <a:gd name="T88" fmla="*/ 0 w 149"/>
                  <a:gd name="T89" fmla="*/ 40 h 185"/>
                  <a:gd name="T90" fmla="*/ 6 w 149"/>
                  <a:gd name="T91" fmla="*/ 36 h 185"/>
                  <a:gd name="T92" fmla="*/ 13 w 149"/>
                  <a:gd name="T93" fmla="*/ 29 h 185"/>
                  <a:gd name="T94" fmla="*/ 18 w 149"/>
                  <a:gd name="T95" fmla="*/ 22 h 185"/>
                  <a:gd name="T96" fmla="*/ 23 w 149"/>
                  <a:gd name="T97" fmla="*/ 15 h 185"/>
                  <a:gd name="T98" fmla="*/ 30 w 149"/>
                  <a:gd name="T99" fmla="*/ 8 h 185"/>
                  <a:gd name="T100" fmla="*/ 36 w 149"/>
                  <a:gd name="T101" fmla="*/ 3 h 185"/>
                  <a:gd name="T102" fmla="*/ 44 w 149"/>
                  <a:gd name="T103" fmla="*/ 0 h 185"/>
                  <a:gd name="T104" fmla="*/ 55 w 149"/>
                  <a:gd name="T105" fmla="*/ 0 h 185"/>
                  <a:gd name="T106" fmla="*/ 69 w 149"/>
                  <a:gd name="T107" fmla="*/ 0 h 185"/>
                  <a:gd name="T108" fmla="*/ 82 w 149"/>
                  <a:gd name="T109" fmla="*/ 2 h 185"/>
                  <a:gd name="T110" fmla="*/ 94 w 149"/>
                  <a:gd name="T111" fmla="*/ 7 h 185"/>
                  <a:gd name="T112" fmla="*/ 106 w 149"/>
                  <a:gd name="T113" fmla="*/ 12 h 185"/>
                  <a:gd name="T114" fmla="*/ 116 w 149"/>
                  <a:gd name="T115" fmla="*/ 19 h 185"/>
                  <a:gd name="T116" fmla="*/ 126 w 149"/>
                  <a:gd name="T117" fmla="*/ 29 h 185"/>
                  <a:gd name="T118" fmla="*/ 134 w 149"/>
                  <a:gd name="T119" fmla="*/ 38 h 185"/>
                  <a:gd name="T120" fmla="*/ 142 w 149"/>
                  <a:gd name="T121" fmla="*/ 4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85">
                    <a:moveTo>
                      <a:pt x="142" y="49"/>
                    </a:moveTo>
                    <a:lnTo>
                      <a:pt x="147" y="66"/>
                    </a:lnTo>
                    <a:lnTo>
                      <a:pt x="149" y="83"/>
                    </a:lnTo>
                    <a:lnTo>
                      <a:pt x="147" y="99"/>
                    </a:lnTo>
                    <a:lnTo>
                      <a:pt x="143" y="115"/>
                    </a:lnTo>
                    <a:lnTo>
                      <a:pt x="137" y="131"/>
                    </a:lnTo>
                    <a:lnTo>
                      <a:pt x="129" y="146"/>
                    </a:lnTo>
                    <a:lnTo>
                      <a:pt x="119" y="160"/>
                    </a:lnTo>
                    <a:lnTo>
                      <a:pt x="107" y="173"/>
                    </a:lnTo>
                    <a:lnTo>
                      <a:pt x="102" y="175"/>
                    </a:lnTo>
                    <a:lnTo>
                      <a:pt x="96" y="177"/>
                    </a:lnTo>
                    <a:lnTo>
                      <a:pt x="93" y="180"/>
                    </a:lnTo>
                    <a:lnTo>
                      <a:pt x="90" y="182"/>
                    </a:lnTo>
                    <a:lnTo>
                      <a:pt x="86" y="184"/>
                    </a:lnTo>
                    <a:lnTo>
                      <a:pt x="81" y="185"/>
                    </a:lnTo>
                    <a:lnTo>
                      <a:pt x="76" y="185"/>
                    </a:lnTo>
                    <a:lnTo>
                      <a:pt x="68" y="184"/>
                    </a:lnTo>
                    <a:lnTo>
                      <a:pt x="72" y="174"/>
                    </a:lnTo>
                    <a:lnTo>
                      <a:pt x="78" y="163"/>
                    </a:lnTo>
                    <a:lnTo>
                      <a:pt x="85" y="154"/>
                    </a:lnTo>
                    <a:lnTo>
                      <a:pt x="93" y="145"/>
                    </a:lnTo>
                    <a:lnTo>
                      <a:pt x="99" y="135"/>
                    </a:lnTo>
                    <a:lnTo>
                      <a:pt x="106" y="125"/>
                    </a:lnTo>
                    <a:lnTo>
                      <a:pt x="110" y="114"/>
                    </a:lnTo>
                    <a:lnTo>
                      <a:pt x="111" y="102"/>
                    </a:lnTo>
                    <a:lnTo>
                      <a:pt x="111" y="90"/>
                    </a:lnTo>
                    <a:lnTo>
                      <a:pt x="110" y="77"/>
                    </a:lnTo>
                    <a:lnTo>
                      <a:pt x="107" y="64"/>
                    </a:lnTo>
                    <a:lnTo>
                      <a:pt x="102" y="53"/>
                    </a:lnTo>
                    <a:lnTo>
                      <a:pt x="96" y="45"/>
                    </a:lnTo>
                    <a:lnTo>
                      <a:pt x="90" y="38"/>
                    </a:lnTo>
                    <a:lnTo>
                      <a:pt x="82" y="33"/>
                    </a:lnTo>
                    <a:lnTo>
                      <a:pt x="73" y="31"/>
                    </a:lnTo>
                    <a:lnTo>
                      <a:pt x="64" y="30"/>
                    </a:lnTo>
                    <a:lnTo>
                      <a:pt x="55" y="31"/>
                    </a:lnTo>
                    <a:lnTo>
                      <a:pt x="46" y="33"/>
                    </a:lnTo>
                    <a:lnTo>
                      <a:pt x="35" y="37"/>
                    </a:lnTo>
                    <a:lnTo>
                      <a:pt x="30" y="42"/>
                    </a:lnTo>
                    <a:lnTo>
                      <a:pt x="25" y="47"/>
                    </a:lnTo>
                    <a:lnTo>
                      <a:pt x="18" y="52"/>
                    </a:lnTo>
                    <a:lnTo>
                      <a:pt x="9" y="54"/>
                    </a:lnTo>
                    <a:lnTo>
                      <a:pt x="6" y="51"/>
                    </a:lnTo>
                    <a:lnTo>
                      <a:pt x="3" y="47"/>
                    </a:lnTo>
                    <a:lnTo>
                      <a:pt x="0" y="45"/>
                    </a:lnTo>
                    <a:lnTo>
                      <a:pt x="0" y="40"/>
                    </a:lnTo>
                    <a:lnTo>
                      <a:pt x="6" y="36"/>
                    </a:lnTo>
                    <a:lnTo>
                      <a:pt x="13" y="29"/>
                    </a:lnTo>
                    <a:lnTo>
                      <a:pt x="18" y="22"/>
                    </a:lnTo>
                    <a:lnTo>
                      <a:pt x="23" y="15"/>
                    </a:lnTo>
                    <a:lnTo>
                      <a:pt x="30" y="8"/>
                    </a:lnTo>
                    <a:lnTo>
                      <a:pt x="36" y="3"/>
                    </a:lnTo>
                    <a:lnTo>
                      <a:pt x="44" y="0"/>
                    </a:lnTo>
                    <a:lnTo>
                      <a:pt x="55" y="0"/>
                    </a:lnTo>
                    <a:lnTo>
                      <a:pt x="69" y="0"/>
                    </a:lnTo>
                    <a:lnTo>
                      <a:pt x="82" y="2"/>
                    </a:lnTo>
                    <a:lnTo>
                      <a:pt x="94" y="7"/>
                    </a:lnTo>
                    <a:lnTo>
                      <a:pt x="106" y="12"/>
                    </a:lnTo>
                    <a:lnTo>
                      <a:pt x="116" y="19"/>
                    </a:lnTo>
                    <a:lnTo>
                      <a:pt x="126" y="29"/>
                    </a:lnTo>
                    <a:lnTo>
                      <a:pt x="134" y="38"/>
                    </a:lnTo>
                    <a:lnTo>
                      <a:pt x="14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5A6D6933-680F-4196-BD76-26DB6B6BC9EB}"/>
                  </a:ext>
                </a:extLst>
              </p:cNvPr>
              <p:cNvSpPr>
                <a:spLocks/>
              </p:cNvSpPr>
              <p:nvPr/>
            </p:nvSpPr>
            <p:spPr bwMode="auto">
              <a:xfrm>
                <a:off x="759" y="297"/>
                <a:ext cx="28" cy="35"/>
              </a:xfrm>
              <a:custGeom>
                <a:avLst/>
                <a:gdLst>
                  <a:gd name="T0" fmla="*/ 54 w 113"/>
                  <a:gd name="T1" fmla="*/ 75 h 139"/>
                  <a:gd name="T2" fmla="*/ 57 w 113"/>
                  <a:gd name="T3" fmla="*/ 69 h 139"/>
                  <a:gd name="T4" fmla="*/ 61 w 113"/>
                  <a:gd name="T5" fmla="*/ 62 h 139"/>
                  <a:gd name="T6" fmla="*/ 64 w 113"/>
                  <a:gd name="T7" fmla="*/ 59 h 139"/>
                  <a:gd name="T8" fmla="*/ 74 w 113"/>
                  <a:gd name="T9" fmla="*/ 59 h 139"/>
                  <a:gd name="T10" fmla="*/ 81 w 113"/>
                  <a:gd name="T11" fmla="*/ 70 h 139"/>
                  <a:gd name="T12" fmla="*/ 84 w 113"/>
                  <a:gd name="T13" fmla="*/ 83 h 139"/>
                  <a:gd name="T14" fmla="*/ 83 w 113"/>
                  <a:gd name="T15" fmla="*/ 96 h 139"/>
                  <a:gd name="T16" fmla="*/ 87 w 113"/>
                  <a:gd name="T17" fmla="*/ 110 h 139"/>
                  <a:gd name="T18" fmla="*/ 91 w 113"/>
                  <a:gd name="T19" fmla="*/ 103 h 139"/>
                  <a:gd name="T20" fmla="*/ 97 w 113"/>
                  <a:gd name="T21" fmla="*/ 96 h 139"/>
                  <a:gd name="T22" fmla="*/ 104 w 113"/>
                  <a:gd name="T23" fmla="*/ 94 h 139"/>
                  <a:gd name="T24" fmla="*/ 111 w 113"/>
                  <a:gd name="T25" fmla="*/ 96 h 139"/>
                  <a:gd name="T26" fmla="*/ 113 w 113"/>
                  <a:gd name="T27" fmla="*/ 102 h 139"/>
                  <a:gd name="T28" fmla="*/ 111 w 113"/>
                  <a:gd name="T29" fmla="*/ 108 h 139"/>
                  <a:gd name="T30" fmla="*/ 109 w 113"/>
                  <a:gd name="T31" fmla="*/ 114 h 139"/>
                  <a:gd name="T32" fmla="*/ 104 w 113"/>
                  <a:gd name="T33" fmla="*/ 118 h 139"/>
                  <a:gd name="T34" fmla="*/ 98 w 113"/>
                  <a:gd name="T35" fmla="*/ 123 h 139"/>
                  <a:gd name="T36" fmla="*/ 92 w 113"/>
                  <a:gd name="T37" fmla="*/ 128 h 139"/>
                  <a:gd name="T38" fmla="*/ 85 w 113"/>
                  <a:gd name="T39" fmla="*/ 131 h 139"/>
                  <a:gd name="T40" fmla="*/ 80 w 113"/>
                  <a:gd name="T41" fmla="*/ 136 h 139"/>
                  <a:gd name="T42" fmla="*/ 77 w 113"/>
                  <a:gd name="T43" fmla="*/ 137 h 139"/>
                  <a:gd name="T44" fmla="*/ 72 w 113"/>
                  <a:gd name="T45" fmla="*/ 138 h 139"/>
                  <a:gd name="T46" fmla="*/ 67 w 113"/>
                  <a:gd name="T47" fmla="*/ 139 h 139"/>
                  <a:gd name="T48" fmla="*/ 61 w 113"/>
                  <a:gd name="T49" fmla="*/ 139 h 139"/>
                  <a:gd name="T50" fmla="*/ 54 w 113"/>
                  <a:gd name="T51" fmla="*/ 132 h 139"/>
                  <a:gd name="T52" fmla="*/ 55 w 113"/>
                  <a:gd name="T53" fmla="*/ 123 h 139"/>
                  <a:gd name="T54" fmla="*/ 59 w 113"/>
                  <a:gd name="T55" fmla="*/ 115 h 139"/>
                  <a:gd name="T56" fmla="*/ 58 w 113"/>
                  <a:gd name="T57" fmla="*/ 107 h 139"/>
                  <a:gd name="T58" fmla="*/ 51 w 113"/>
                  <a:gd name="T59" fmla="*/ 109 h 139"/>
                  <a:gd name="T60" fmla="*/ 44 w 113"/>
                  <a:gd name="T61" fmla="*/ 114 h 139"/>
                  <a:gd name="T62" fmla="*/ 36 w 113"/>
                  <a:gd name="T63" fmla="*/ 120 h 139"/>
                  <a:gd name="T64" fmla="*/ 28 w 113"/>
                  <a:gd name="T65" fmla="*/ 124 h 139"/>
                  <a:gd name="T66" fmla="*/ 21 w 113"/>
                  <a:gd name="T67" fmla="*/ 129 h 139"/>
                  <a:gd name="T68" fmla="*/ 14 w 113"/>
                  <a:gd name="T69" fmla="*/ 131 h 139"/>
                  <a:gd name="T70" fmla="*/ 7 w 113"/>
                  <a:gd name="T71" fmla="*/ 131 h 139"/>
                  <a:gd name="T72" fmla="*/ 0 w 113"/>
                  <a:gd name="T73" fmla="*/ 125 h 139"/>
                  <a:gd name="T74" fmla="*/ 16 w 113"/>
                  <a:gd name="T75" fmla="*/ 96 h 139"/>
                  <a:gd name="T76" fmla="*/ 27 w 113"/>
                  <a:gd name="T77" fmla="*/ 65 h 139"/>
                  <a:gd name="T78" fmla="*/ 32 w 113"/>
                  <a:gd name="T79" fmla="*/ 32 h 139"/>
                  <a:gd name="T80" fmla="*/ 28 w 113"/>
                  <a:gd name="T81" fmla="*/ 0 h 139"/>
                  <a:gd name="T82" fmla="*/ 45 w 113"/>
                  <a:gd name="T83" fmla="*/ 13 h 139"/>
                  <a:gd name="T84" fmla="*/ 51 w 113"/>
                  <a:gd name="T85" fmla="*/ 33 h 139"/>
                  <a:gd name="T86" fmla="*/ 51 w 113"/>
                  <a:gd name="T87" fmla="*/ 55 h 139"/>
                  <a:gd name="T88" fmla="*/ 54 w 113"/>
                  <a:gd name="T89" fmla="*/ 7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 h="139">
                    <a:moveTo>
                      <a:pt x="54" y="75"/>
                    </a:moveTo>
                    <a:lnTo>
                      <a:pt x="57" y="69"/>
                    </a:lnTo>
                    <a:lnTo>
                      <a:pt x="61" y="62"/>
                    </a:lnTo>
                    <a:lnTo>
                      <a:pt x="64" y="59"/>
                    </a:lnTo>
                    <a:lnTo>
                      <a:pt x="74" y="59"/>
                    </a:lnTo>
                    <a:lnTo>
                      <a:pt x="81" y="70"/>
                    </a:lnTo>
                    <a:lnTo>
                      <a:pt x="84" y="83"/>
                    </a:lnTo>
                    <a:lnTo>
                      <a:pt x="83" y="96"/>
                    </a:lnTo>
                    <a:lnTo>
                      <a:pt x="87" y="110"/>
                    </a:lnTo>
                    <a:lnTo>
                      <a:pt x="91" y="103"/>
                    </a:lnTo>
                    <a:lnTo>
                      <a:pt x="97" y="96"/>
                    </a:lnTo>
                    <a:lnTo>
                      <a:pt x="104" y="94"/>
                    </a:lnTo>
                    <a:lnTo>
                      <a:pt x="111" y="96"/>
                    </a:lnTo>
                    <a:lnTo>
                      <a:pt x="113" y="102"/>
                    </a:lnTo>
                    <a:lnTo>
                      <a:pt x="111" y="108"/>
                    </a:lnTo>
                    <a:lnTo>
                      <a:pt x="109" y="114"/>
                    </a:lnTo>
                    <a:lnTo>
                      <a:pt x="104" y="118"/>
                    </a:lnTo>
                    <a:lnTo>
                      <a:pt x="98" y="123"/>
                    </a:lnTo>
                    <a:lnTo>
                      <a:pt x="92" y="128"/>
                    </a:lnTo>
                    <a:lnTo>
                      <a:pt x="85" y="131"/>
                    </a:lnTo>
                    <a:lnTo>
                      <a:pt x="80" y="136"/>
                    </a:lnTo>
                    <a:lnTo>
                      <a:pt x="77" y="137"/>
                    </a:lnTo>
                    <a:lnTo>
                      <a:pt x="72" y="138"/>
                    </a:lnTo>
                    <a:lnTo>
                      <a:pt x="67" y="139"/>
                    </a:lnTo>
                    <a:lnTo>
                      <a:pt x="61" y="139"/>
                    </a:lnTo>
                    <a:lnTo>
                      <a:pt x="54" y="132"/>
                    </a:lnTo>
                    <a:lnTo>
                      <a:pt x="55" y="123"/>
                    </a:lnTo>
                    <a:lnTo>
                      <a:pt x="59" y="115"/>
                    </a:lnTo>
                    <a:lnTo>
                      <a:pt x="58" y="107"/>
                    </a:lnTo>
                    <a:lnTo>
                      <a:pt x="51" y="109"/>
                    </a:lnTo>
                    <a:lnTo>
                      <a:pt x="44" y="114"/>
                    </a:lnTo>
                    <a:lnTo>
                      <a:pt x="36" y="120"/>
                    </a:lnTo>
                    <a:lnTo>
                      <a:pt x="28" y="124"/>
                    </a:lnTo>
                    <a:lnTo>
                      <a:pt x="21" y="129"/>
                    </a:lnTo>
                    <a:lnTo>
                      <a:pt x="14" y="131"/>
                    </a:lnTo>
                    <a:lnTo>
                      <a:pt x="7" y="131"/>
                    </a:lnTo>
                    <a:lnTo>
                      <a:pt x="0" y="125"/>
                    </a:lnTo>
                    <a:lnTo>
                      <a:pt x="16" y="96"/>
                    </a:lnTo>
                    <a:lnTo>
                      <a:pt x="27" y="65"/>
                    </a:lnTo>
                    <a:lnTo>
                      <a:pt x="32" y="32"/>
                    </a:lnTo>
                    <a:lnTo>
                      <a:pt x="28" y="0"/>
                    </a:lnTo>
                    <a:lnTo>
                      <a:pt x="45" y="13"/>
                    </a:lnTo>
                    <a:lnTo>
                      <a:pt x="51" y="33"/>
                    </a:lnTo>
                    <a:lnTo>
                      <a:pt x="51" y="55"/>
                    </a:lnTo>
                    <a:lnTo>
                      <a:pt x="54"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EF276E4C-BA14-4284-BF20-BB413E90938F}"/>
                  </a:ext>
                </a:extLst>
              </p:cNvPr>
              <p:cNvSpPr>
                <a:spLocks/>
              </p:cNvSpPr>
              <p:nvPr/>
            </p:nvSpPr>
            <p:spPr bwMode="auto">
              <a:xfrm>
                <a:off x="742" y="306"/>
                <a:ext cx="7" cy="6"/>
              </a:xfrm>
              <a:custGeom>
                <a:avLst/>
                <a:gdLst>
                  <a:gd name="T0" fmla="*/ 27 w 27"/>
                  <a:gd name="T1" fmla="*/ 12 h 25"/>
                  <a:gd name="T2" fmla="*/ 27 w 27"/>
                  <a:gd name="T3" fmla="*/ 25 h 25"/>
                  <a:gd name="T4" fmla="*/ 18 w 27"/>
                  <a:gd name="T5" fmla="*/ 20 h 25"/>
                  <a:gd name="T6" fmla="*/ 6 w 27"/>
                  <a:gd name="T7" fmla="*/ 14 h 25"/>
                  <a:gd name="T8" fmla="*/ 0 w 27"/>
                  <a:gd name="T9" fmla="*/ 8 h 25"/>
                  <a:gd name="T10" fmla="*/ 0 w 27"/>
                  <a:gd name="T11" fmla="*/ 0 h 25"/>
                  <a:gd name="T12" fmla="*/ 9 w 27"/>
                  <a:gd name="T13" fmla="*/ 0 h 25"/>
                  <a:gd name="T14" fmla="*/ 16 w 27"/>
                  <a:gd name="T15" fmla="*/ 2 h 25"/>
                  <a:gd name="T16" fmla="*/ 22 w 27"/>
                  <a:gd name="T17" fmla="*/ 7 h 25"/>
                  <a:gd name="T18" fmla="*/ 27 w 27"/>
                  <a:gd name="T19"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5">
                    <a:moveTo>
                      <a:pt x="27" y="12"/>
                    </a:moveTo>
                    <a:lnTo>
                      <a:pt x="27" y="25"/>
                    </a:lnTo>
                    <a:lnTo>
                      <a:pt x="18" y="20"/>
                    </a:lnTo>
                    <a:lnTo>
                      <a:pt x="6" y="14"/>
                    </a:lnTo>
                    <a:lnTo>
                      <a:pt x="0" y="8"/>
                    </a:lnTo>
                    <a:lnTo>
                      <a:pt x="0" y="0"/>
                    </a:lnTo>
                    <a:lnTo>
                      <a:pt x="9" y="0"/>
                    </a:lnTo>
                    <a:lnTo>
                      <a:pt x="16" y="2"/>
                    </a:lnTo>
                    <a:lnTo>
                      <a:pt x="22" y="7"/>
                    </a:lnTo>
                    <a:lnTo>
                      <a:pt x="2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725D26B9-2CAE-4811-A908-C0BBC25B5804}"/>
                  </a:ext>
                </a:extLst>
              </p:cNvPr>
              <p:cNvSpPr>
                <a:spLocks/>
              </p:cNvSpPr>
              <p:nvPr/>
            </p:nvSpPr>
            <p:spPr bwMode="auto">
              <a:xfrm>
                <a:off x="703" y="308"/>
                <a:ext cx="13" cy="17"/>
              </a:xfrm>
              <a:custGeom>
                <a:avLst/>
                <a:gdLst>
                  <a:gd name="T0" fmla="*/ 49 w 49"/>
                  <a:gd name="T1" fmla="*/ 5 h 70"/>
                  <a:gd name="T2" fmla="*/ 48 w 49"/>
                  <a:gd name="T3" fmla="*/ 14 h 70"/>
                  <a:gd name="T4" fmla="*/ 43 w 49"/>
                  <a:gd name="T5" fmla="*/ 21 h 70"/>
                  <a:gd name="T6" fmla="*/ 35 w 49"/>
                  <a:gd name="T7" fmla="*/ 27 h 70"/>
                  <a:gd name="T8" fmla="*/ 30 w 49"/>
                  <a:gd name="T9" fmla="*/ 34 h 70"/>
                  <a:gd name="T10" fmla="*/ 31 w 49"/>
                  <a:gd name="T11" fmla="*/ 39 h 70"/>
                  <a:gd name="T12" fmla="*/ 36 w 49"/>
                  <a:gd name="T13" fmla="*/ 40 h 70"/>
                  <a:gd name="T14" fmla="*/ 43 w 49"/>
                  <a:gd name="T15" fmla="*/ 40 h 70"/>
                  <a:gd name="T16" fmla="*/ 47 w 49"/>
                  <a:gd name="T17" fmla="*/ 42 h 70"/>
                  <a:gd name="T18" fmla="*/ 49 w 49"/>
                  <a:gd name="T19" fmla="*/ 49 h 70"/>
                  <a:gd name="T20" fmla="*/ 48 w 49"/>
                  <a:gd name="T21" fmla="*/ 56 h 70"/>
                  <a:gd name="T22" fmla="*/ 45 w 49"/>
                  <a:gd name="T23" fmla="*/ 63 h 70"/>
                  <a:gd name="T24" fmla="*/ 40 w 49"/>
                  <a:gd name="T25" fmla="*/ 69 h 70"/>
                  <a:gd name="T26" fmla="*/ 34 w 49"/>
                  <a:gd name="T27" fmla="*/ 70 h 70"/>
                  <a:gd name="T28" fmla="*/ 27 w 49"/>
                  <a:gd name="T29" fmla="*/ 70 h 70"/>
                  <a:gd name="T30" fmla="*/ 22 w 49"/>
                  <a:gd name="T31" fmla="*/ 69 h 70"/>
                  <a:gd name="T32" fmla="*/ 17 w 49"/>
                  <a:gd name="T33" fmla="*/ 67 h 70"/>
                  <a:gd name="T34" fmla="*/ 11 w 49"/>
                  <a:gd name="T35" fmla="*/ 65 h 70"/>
                  <a:gd name="T36" fmla="*/ 8 w 49"/>
                  <a:gd name="T37" fmla="*/ 62 h 70"/>
                  <a:gd name="T38" fmla="*/ 4 w 49"/>
                  <a:gd name="T39" fmla="*/ 59 h 70"/>
                  <a:gd name="T40" fmla="*/ 1 w 49"/>
                  <a:gd name="T41" fmla="*/ 55 h 70"/>
                  <a:gd name="T42" fmla="*/ 0 w 49"/>
                  <a:gd name="T43" fmla="*/ 42 h 70"/>
                  <a:gd name="T44" fmla="*/ 4 w 49"/>
                  <a:gd name="T45" fmla="*/ 32 h 70"/>
                  <a:gd name="T46" fmla="*/ 9 w 49"/>
                  <a:gd name="T47" fmla="*/ 21 h 70"/>
                  <a:gd name="T48" fmla="*/ 17 w 49"/>
                  <a:gd name="T49" fmla="*/ 12 h 70"/>
                  <a:gd name="T50" fmla="*/ 23 w 49"/>
                  <a:gd name="T51" fmla="*/ 5 h 70"/>
                  <a:gd name="T52" fmla="*/ 34 w 49"/>
                  <a:gd name="T53" fmla="*/ 0 h 70"/>
                  <a:gd name="T54" fmla="*/ 43 w 49"/>
                  <a:gd name="T55" fmla="*/ 0 h 70"/>
                  <a:gd name="T56" fmla="*/ 49 w 49"/>
                  <a:gd name="T57"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70">
                    <a:moveTo>
                      <a:pt x="49" y="5"/>
                    </a:moveTo>
                    <a:lnTo>
                      <a:pt x="48" y="14"/>
                    </a:lnTo>
                    <a:lnTo>
                      <a:pt x="43" y="21"/>
                    </a:lnTo>
                    <a:lnTo>
                      <a:pt x="35" y="27"/>
                    </a:lnTo>
                    <a:lnTo>
                      <a:pt x="30" y="34"/>
                    </a:lnTo>
                    <a:lnTo>
                      <a:pt x="31" y="39"/>
                    </a:lnTo>
                    <a:lnTo>
                      <a:pt x="36" y="40"/>
                    </a:lnTo>
                    <a:lnTo>
                      <a:pt x="43" y="40"/>
                    </a:lnTo>
                    <a:lnTo>
                      <a:pt x="47" y="42"/>
                    </a:lnTo>
                    <a:lnTo>
                      <a:pt x="49" y="49"/>
                    </a:lnTo>
                    <a:lnTo>
                      <a:pt x="48" y="56"/>
                    </a:lnTo>
                    <a:lnTo>
                      <a:pt x="45" y="63"/>
                    </a:lnTo>
                    <a:lnTo>
                      <a:pt x="40" y="69"/>
                    </a:lnTo>
                    <a:lnTo>
                      <a:pt x="34" y="70"/>
                    </a:lnTo>
                    <a:lnTo>
                      <a:pt x="27" y="70"/>
                    </a:lnTo>
                    <a:lnTo>
                      <a:pt x="22" y="69"/>
                    </a:lnTo>
                    <a:lnTo>
                      <a:pt x="17" y="67"/>
                    </a:lnTo>
                    <a:lnTo>
                      <a:pt x="11" y="65"/>
                    </a:lnTo>
                    <a:lnTo>
                      <a:pt x="8" y="62"/>
                    </a:lnTo>
                    <a:lnTo>
                      <a:pt x="4" y="59"/>
                    </a:lnTo>
                    <a:lnTo>
                      <a:pt x="1" y="55"/>
                    </a:lnTo>
                    <a:lnTo>
                      <a:pt x="0" y="42"/>
                    </a:lnTo>
                    <a:lnTo>
                      <a:pt x="4" y="32"/>
                    </a:lnTo>
                    <a:lnTo>
                      <a:pt x="9" y="21"/>
                    </a:lnTo>
                    <a:lnTo>
                      <a:pt x="17" y="12"/>
                    </a:lnTo>
                    <a:lnTo>
                      <a:pt x="23" y="5"/>
                    </a:lnTo>
                    <a:lnTo>
                      <a:pt x="34" y="0"/>
                    </a:lnTo>
                    <a:lnTo>
                      <a:pt x="43" y="0"/>
                    </a:lnTo>
                    <a:lnTo>
                      <a:pt x="4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4579B67C-B52E-4446-9C82-52B2B9048861}"/>
                  </a:ext>
                </a:extLst>
              </p:cNvPr>
              <p:cNvSpPr>
                <a:spLocks/>
              </p:cNvSpPr>
              <p:nvPr/>
            </p:nvSpPr>
            <p:spPr bwMode="auto">
              <a:xfrm>
                <a:off x="548" y="373"/>
                <a:ext cx="72" cy="18"/>
              </a:xfrm>
              <a:custGeom>
                <a:avLst/>
                <a:gdLst>
                  <a:gd name="T0" fmla="*/ 174 w 290"/>
                  <a:gd name="T1" fmla="*/ 73 h 73"/>
                  <a:gd name="T2" fmla="*/ 0 w 290"/>
                  <a:gd name="T3" fmla="*/ 58 h 73"/>
                  <a:gd name="T4" fmla="*/ 20 w 290"/>
                  <a:gd name="T5" fmla="*/ 49 h 73"/>
                  <a:gd name="T6" fmla="*/ 41 w 290"/>
                  <a:gd name="T7" fmla="*/ 42 h 73"/>
                  <a:gd name="T8" fmla="*/ 60 w 290"/>
                  <a:gd name="T9" fmla="*/ 35 h 73"/>
                  <a:gd name="T10" fmla="*/ 81 w 290"/>
                  <a:gd name="T11" fmla="*/ 28 h 73"/>
                  <a:gd name="T12" fmla="*/ 102 w 290"/>
                  <a:gd name="T13" fmla="*/ 23 h 73"/>
                  <a:gd name="T14" fmla="*/ 123 w 290"/>
                  <a:gd name="T15" fmla="*/ 16 h 73"/>
                  <a:gd name="T16" fmla="*/ 144 w 290"/>
                  <a:gd name="T17" fmla="*/ 9 h 73"/>
                  <a:gd name="T18" fmla="*/ 165 w 290"/>
                  <a:gd name="T19" fmla="*/ 0 h 73"/>
                  <a:gd name="T20" fmla="*/ 290 w 290"/>
                  <a:gd name="T21" fmla="*/ 17 h 73"/>
                  <a:gd name="T22" fmla="*/ 174 w 290"/>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73">
                    <a:moveTo>
                      <a:pt x="174" y="73"/>
                    </a:moveTo>
                    <a:lnTo>
                      <a:pt x="0" y="58"/>
                    </a:lnTo>
                    <a:lnTo>
                      <a:pt x="20" y="49"/>
                    </a:lnTo>
                    <a:lnTo>
                      <a:pt x="41" y="42"/>
                    </a:lnTo>
                    <a:lnTo>
                      <a:pt x="60" y="35"/>
                    </a:lnTo>
                    <a:lnTo>
                      <a:pt x="81" y="28"/>
                    </a:lnTo>
                    <a:lnTo>
                      <a:pt x="102" y="23"/>
                    </a:lnTo>
                    <a:lnTo>
                      <a:pt x="123" y="16"/>
                    </a:lnTo>
                    <a:lnTo>
                      <a:pt x="144" y="9"/>
                    </a:lnTo>
                    <a:lnTo>
                      <a:pt x="165" y="0"/>
                    </a:lnTo>
                    <a:lnTo>
                      <a:pt x="290" y="17"/>
                    </a:lnTo>
                    <a:lnTo>
                      <a:pt x="174" y="73"/>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ADB1E262-76C2-4812-B447-31757FB605E8}"/>
                  </a:ext>
                </a:extLst>
              </p:cNvPr>
              <p:cNvSpPr>
                <a:spLocks/>
              </p:cNvSpPr>
              <p:nvPr/>
            </p:nvSpPr>
            <p:spPr bwMode="auto">
              <a:xfrm>
                <a:off x="574" y="381"/>
                <a:ext cx="301" cy="225"/>
              </a:xfrm>
              <a:custGeom>
                <a:avLst/>
                <a:gdLst>
                  <a:gd name="T0" fmla="*/ 856 w 1205"/>
                  <a:gd name="T1" fmla="*/ 69 h 901"/>
                  <a:gd name="T2" fmla="*/ 873 w 1205"/>
                  <a:gd name="T3" fmla="*/ 78 h 901"/>
                  <a:gd name="T4" fmla="*/ 895 w 1205"/>
                  <a:gd name="T5" fmla="*/ 62 h 901"/>
                  <a:gd name="T6" fmla="*/ 913 w 1205"/>
                  <a:gd name="T7" fmla="*/ 43 h 901"/>
                  <a:gd name="T8" fmla="*/ 978 w 1205"/>
                  <a:gd name="T9" fmla="*/ 60 h 901"/>
                  <a:gd name="T10" fmla="*/ 1064 w 1205"/>
                  <a:gd name="T11" fmla="*/ 118 h 901"/>
                  <a:gd name="T12" fmla="*/ 1119 w 1205"/>
                  <a:gd name="T13" fmla="*/ 198 h 901"/>
                  <a:gd name="T14" fmla="*/ 1153 w 1205"/>
                  <a:gd name="T15" fmla="*/ 314 h 901"/>
                  <a:gd name="T16" fmla="*/ 1183 w 1205"/>
                  <a:gd name="T17" fmla="*/ 432 h 901"/>
                  <a:gd name="T18" fmla="*/ 1199 w 1205"/>
                  <a:gd name="T19" fmla="*/ 514 h 901"/>
                  <a:gd name="T20" fmla="*/ 1180 w 1205"/>
                  <a:gd name="T21" fmla="*/ 535 h 901"/>
                  <a:gd name="T22" fmla="*/ 1161 w 1205"/>
                  <a:gd name="T23" fmla="*/ 553 h 901"/>
                  <a:gd name="T24" fmla="*/ 1143 w 1205"/>
                  <a:gd name="T25" fmla="*/ 502 h 901"/>
                  <a:gd name="T26" fmla="*/ 1118 w 1205"/>
                  <a:gd name="T27" fmla="*/ 415 h 901"/>
                  <a:gd name="T28" fmla="*/ 1103 w 1205"/>
                  <a:gd name="T29" fmla="*/ 371 h 901"/>
                  <a:gd name="T30" fmla="*/ 1122 w 1205"/>
                  <a:gd name="T31" fmla="*/ 732 h 901"/>
                  <a:gd name="T32" fmla="*/ 1115 w 1205"/>
                  <a:gd name="T33" fmla="*/ 837 h 901"/>
                  <a:gd name="T34" fmla="*/ 1038 w 1205"/>
                  <a:gd name="T35" fmla="*/ 857 h 901"/>
                  <a:gd name="T36" fmla="*/ 959 w 1205"/>
                  <a:gd name="T37" fmla="*/ 860 h 901"/>
                  <a:gd name="T38" fmla="*/ 876 w 1205"/>
                  <a:gd name="T39" fmla="*/ 856 h 901"/>
                  <a:gd name="T40" fmla="*/ 796 w 1205"/>
                  <a:gd name="T41" fmla="*/ 854 h 901"/>
                  <a:gd name="T42" fmla="*/ 716 w 1205"/>
                  <a:gd name="T43" fmla="*/ 866 h 901"/>
                  <a:gd name="T44" fmla="*/ 640 w 1205"/>
                  <a:gd name="T45" fmla="*/ 884 h 901"/>
                  <a:gd name="T46" fmla="*/ 569 w 1205"/>
                  <a:gd name="T47" fmla="*/ 871 h 901"/>
                  <a:gd name="T48" fmla="*/ 496 w 1205"/>
                  <a:gd name="T49" fmla="*/ 881 h 901"/>
                  <a:gd name="T50" fmla="*/ 437 w 1205"/>
                  <a:gd name="T51" fmla="*/ 895 h 901"/>
                  <a:gd name="T52" fmla="*/ 377 w 1205"/>
                  <a:gd name="T53" fmla="*/ 888 h 901"/>
                  <a:gd name="T54" fmla="*/ 323 w 1205"/>
                  <a:gd name="T55" fmla="*/ 898 h 901"/>
                  <a:gd name="T56" fmla="*/ 301 w 1205"/>
                  <a:gd name="T57" fmla="*/ 901 h 901"/>
                  <a:gd name="T58" fmla="*/ 289 w 1205"/>
                  <a:gd name="T59" fmla="*/ 899 h 901"/>
                  <a:gd name="T60" fmla="*/ 274 w 1205"/>
                  <a:gd name="T61" fmla="*/ 652 h 901"/>
                  <a:gd name="T62" fmla="*/ 267 w 1205"/>
                  <a:gd name="T63" fmla="*/ 529 h 901"/>
                  <a:gd name="T64" fmla="*/ 246 w 1205"/>
                  <a:gd name="T65" fmla="*/ 415 h 901"/>
                  <a:gd name="T66" fmla="*/ 223 w 1205"/>
                  <a:gd name="T67" fmla="*/ 373 h 901"/>
                  <a:gd name="T68" fmla="*/ 216 w 1205"/>
                  <a:gd name="T69" fmla="*/ 397 h 901"/>
                  <a:gd name="T70" fmla="*/ 222 w 1205"/>
                  <a:gd name="T71" fmla="*/ 625 h 901"/>
                  <a:gd name="T72" fmla="*/ 177 w 1205"/>
                  <a:gd name="T73" fmla="*/ 614 h 901"/>
                  <a:gd name="T74" fmla="*/ 124 w 1205"/>
                  <a:gd name="T75" fmla="*/ 581 h 901"/>
                  <a:gd name="T76" fmla="*/ 69 w 1205"/>
                  <a:gd name="T77" fmla="*/ 538 h 901"/>
                  <a:gd name="T78" fmla="*/ 25 w 1205"/>
                  <a:gd name="T79" fmla="*/ 493 h 901"/>
                  <a:gd name="T80" fmla="*/ 1 w 1205"/>
                  <a:gd name="T81" fmla="*/ 459 h 901"/>
                  <a:gd name="T82" fmla="*/ 40 w 1205"/>
                  <a:gd name="T83" fmla="*/ 373 h 901"/>
                  <a:gd name="T84" fmla="*/ 102 w 1205"/>
                  <a:gd name="T85" fmla="*/ 253 h 901"/>
                  <a:gd name="T86" fmla="*/ 206 w 1205"/>
                  <a:gd name="T87" fmla="*/ 159 h 901"/>
                  <a:gd name="T88" fmla="*/ 262 w 1205"/>
                  <a:gd name="T89" fmla="*/ 136 h 901"/>
                  <a:gd name="T90" fmla="*/ 318 w 1205"/>
                  <a:gd name="T91" fmla="*/ 117 h 901"/>
                  <a:gd name="T92" fmla="*/ 374 w 1205"/>
                  <a:gd name="T93" fmla="*/ 95 h 901"/>
                  <a:gd name="T94" fmla="*/ 429 w 1205"/>
                  <a:gd name="T95" fmla="*/ 74 h 901"/>
                  <a:gd name="T96" fmla="*/ 484 w 1205"/>
                  <a:gd name="T97" fmla="*/ 51 h 901"/>
                  <a:gd name="T98" fmla="*/ 526 w 1205"/>
                  <a:gd name="T99" fmla="*/ 58 h 901"/>
                  <a:gd name="T100" fmla="*/ 565 w 1205"/>
                  <a:gd name="T101" fmla="*/ 74 h 901"/>
                  <a:gd name="T102" fmla="*/ 608 w 1205"/>
                  <a:gd name="T103" fmla="*/ 85 h 901"/>
                  <a:gd name="T104" fmla="*/ 652 w 1205"/>
                  <a:gd name="T105" fmla="*/ 88 h 901"/>
                  <a:gd name="T106" fmla="*/ 696 w 1205"/>
                  <a:gd name="T107" fmla="*/ 85 h 901"/>
                  <a:gd name="T108" fmla="*/ 745 w 1205"/>
                  <a:gd name="T109" fmla="*/ 74 h 901"/>
                  <a:gd name="T110" fmla="*/ 802 w 1205"/>
                  <a:gd name="T111" fmla="*/ 51 h 901"/>
                  <a:gd name="T112" fmla="*/ 849 w 1205"/>
                  <a:gd name="T113" fmla="*/ 16 h 901"/>
                  <a:gd name="T114" fmla="*/ 876 w 1205"/>
                  <a:gd name="T115" fmla="*/ 2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5" h="901">
                    <a:moveTo>
                      <a:pt x="865" y="45"/>
                    </a:moveTo>
                    <a:lnTo>
                      <a:pt x="857" y="55"/>
                    </a:lnTo>
                    <a:lnTo>
                      <a:pt x="856" y="69"/>
                    </a:lnTo>
                    <a:lnTo>
                      <a:pt x="858" y="79"/>
                    </a:lnTo>
                    <a:lnTo>
                      <a:pt x="865" y="83"/>
                    </a:lnTo>
                    <a:lnTo>
                      <a:pt x="873" y="78"/>
                    </a:lnTo>
                    <a:lnTo>
                      <a:pt x="880" y="73"/>
                    </a:lnTo>
                    <a:lnTo>
                      <a:pt x="887" y="67"/>
                    </a:lnTo>
                    <a:lnTo>
                      <a:pt x="895" y="62"/>
                    </a:lnTo>
                    <a:lnTo>
                      <a:pt x="901" y="56"/>
                    </a:lnTo>
                    <a:lnTo>
                      <a:pt x="908" y="50"/>
                    </a:lnTo>
                    <a:lnTo>
                      <a:pt x="913" y="43"/>
                    </a:lnTo>
                    <a:lnTo>
                      <a:pt x="920" y="37"/>
                    </a:lnTo>
                    <a:lnTo>
                      <a:pt x="948" y="48"/>
                    </a:lnTo>
                    <a:lnTo>
                      <a:pt x="978" y="60"/>
                    </a:lnTo>
                    <a:lnTo>
                      <a:pt x="1008" y="77"/>
                    </a:lnTo>
                    <a:lnTo>
                      <a:pt x="1038" y="95"/>
                    </a:lnTo>
                    <a:lnTo>
                      <a:pt x="1064" y="118"/>
                    </a:lnTo>
                    <a:lnTo>
                      <a:pt x="1088" y="142"/>
                    </a:lnTo>
                    <a:lnTo>
                      <a:pt x="1106" y="169"/>
                    </a:lnTo>
                    <a:lnTo>
                      <a:pt x="1119" y="198"/>
                    </a:lnTo>
                    <a:lnTo>
                      <a:pt x="1132" y="237"/>
                    </a:lnTo>
                    <a:lnTo>
                      <a:pt x="1143" y="276"/>
                    </a:lnTo>
                    <a:lnTo>
                      <a:pt x="1153" y="314"/>
                    </a:lnTo>
                    <a:lnTo>
                      <a:pt x="1163" y="354"/>
                    </a:lnTo>
                    <a:lnTo>
                      <a:pt x="1173" y="393"/>
                    </a:lnTo>
                    <a:lnTo>
                      <a:pt x="1183" y="432"/>
                    </a:lnTo>
                    <a:lnTo>
                      <a:pt x="1193" y="471"/>
                    </a:lnTo>
                    <a:lnTo>
                      <a:pt x="1205" y="509"/>
                    </a:lnTo>
                    <a:lnTo>
                      <a:pt x="1199" y="514"/>
                    </a:lnTo>
                    <a:lnTo>
                      <a:pt x="1193" y="521"/>
                    </a:lnTo>
                    <a:lnTo>
                      <a:pt x="1187" y="528"/>
                    </a:lnTo>
                    <a:lnTo>
                      <a:pt x="1180" y="535"/>
                    </a:lnTo>
                    <a:lnTo>
                      <a:pt x="1175" y="542"/>
                    </a:lnTo>
                    <a:lnTo>
                      <a:pt x="1169" y="548"/>
                    </a:lnTo>
                    <a:lnTo>
                      <a:pt x="1161" y="553"/>
                    </a:lnTo>
                    <a:lnTo>
                      <a:pt x="1154" y="555"/>
                    </a:lnTo>
                    <a:lnTo>
                      <a:pt x="1150" y="531"/>
                    </a:lnTo>
                    <a:lnTo>
                      <a:pt x="1143" y="502"/>
                    </a:lnTo>
                    <a:lnTo>
                      <a:pt x="1135" y="472"/>
                    </a:lnTo>
                    <a:lnTo>
                      <a:pt x="1126" y="442"/>
                    </a:lnTo>
                    <a:lnTo>
                      <a:pt x="1118" y="415"/>
                    </a:lnTo>
                    <a:lnTo>
                      <a:pt x="1110" y="393"/>
                    </a:lnTo>
                    <a:lnTo>
                      <a:pt x="1105" y="377"/>
                    </a:lnTo>
                    <a:lnTo>
                      <a:pt x="1103" y="371"/>
                    </a:lnTo>
                    <a:lnTo>
                      <a:pt x="1097" y="438"/>
                    </a:lnTo>
                    <a:lnTo>
                      <a:pt x="1122" y="695"/>
                    </a:lnTo>
                    <a:lnTo>
                      <a:pt x="1122" y="732"/>
                    </a:lnTo>
                    <a:lnTo>
                      <a:pt x="1122" y="768"/>
                    </a:lnTo>
                    <a:lnTo>
                      <a:pt x="1120" y="802"/>
                    </a:lnTo>
                    <a:lnTo>
                      <a:pt x="1115" y="837"/>
                    </a:lnTo>
                    <a:lnTo>
                      <a:pt x="1090" y="846"/>
                    </a:lnTo>
                    <a:lnTo>
                      <a:pt x="1064" y="852"/>
                    </a:lnTo>
                    <a:lnTo>
                      <a:pt x="1038" y="857"/>
                    </a:lnTo>
                    <a:lnTo>
                      <a:pt x="1012" y="859"/>
                    </a:lnTo>
                    <a:lnTo>
                      <a:pt x="985" y="860"/>
                    </a:lnTo>
                    <a:lnTo>
                      <a:pt x="959" y="860"/>
                    </a:lnTo>
                    <a:lnTo>
                      <a:pt x="931" y="859"/>
                    </a:lnTo>
                    <a:lnTo>
                      <a:pt x="904" y="857"/>
                    </a:lnTo>
                    <a:lnTo>
                      <a:pt x="876" y="856"/>
                    </a:lnTo>
                    <a:lnTo>
                      <a:pt x="849" y="854"/>
                    </a:lnTo>
                    <a:lnTo>
                      <a:pt x="823" y="854"/>
                    </a:lnTo>
                    <a:lnTo>
                      <a:pt x="796" y="854"/>
                    </a:lnTo>
                    <a:lnTo>
                      <a:pt x="768" y="857"/>
                    </a:lnTo>
                    <a:lnTo>
                      <a:pt x="742" y="860"/>
                    </a:lnTo>
                    <a:lnTo>
                      <a:pt x="716" y="866"/>
                    </a:lnTo>
                    <a:lnTo>
                      <a:pt x="690" y="874"/>
                    </a:lnTo>
                    <a:lnTo>
                      <a:pt x="665" y="883"/>
                    </a:lnTo>
                    <a:lnTo>
                      <a:pt x="640" y="884"/>
                    </a:lnTo>
                    <a:lnTo>
                      <a:pt x="617" y="881"/>
                    </a:lnTo>
                    <a:lnTo>
                      <a:pt x="593" y="876"/>
                    </a:lnTo>
                    <a:lnTo>
                      <a:pt x="569" y="871"/>
                    </a:lnTo>
                    <a:lnTo>
                      <a:pt x="545" y="869"/>
                    </a:lnTo>
                    <a:lnTo>
                      <a:pt x="520" y="871"/>
                    </a:lnTo>
                    <a:lnTo>
                      <a:pt x="496" y="881"/>
                    </a:lnTo>
                    <a:lnTo>
                      <a:pt x="476" y="892"/>
                    </a:lnTo>
                    <a:lnTo>
                      <a:pt x="456" y="895"/>
                    </a:lnTo>
                    <a:lnTo>
                      <a:pt x="437" y="895"/>
                    </a:lnTo>
                    <a:lnTo>
                      <a:pt x="417" y="893"/>
                    </a:lnTo>
                    <a:lnTo>
                      <a:pt x="398" y="891"/>
                    </a:lnTo>
                    <a:lnTo>
                      <a:pt x="377" y="888"/>
                    </a:lnTo>
                    <a:lnTo>
                      <a:pt x="356" y="890"/>
                    </a:lnTo>
                    <a:lnTo>
                      <a:pt x="334" y="894"/>
                    </a:lnTo>
                    <a:lnTo>
                      <a:pt x="323" y="898"/>
                    </a:lnTo>
                    <a:lnTo>
                      <a:pt x="314" y="900"/>
                    </a:lnTo>
                    <a:lnTo>
                      <a:pt x="308" y="901"/>
                    </a:lnTo>
                    <a:lnTo>
                      <a:pt x="301" y="901"/>
                    </a:lnTo>
                    <a:lnTo>
                      <a:pt x="297" y="900"/>
                    </a:lnTo>
                    <a:lnTo>
                      <a:pt x="293" y="899"/>
                    </a:lnTo>
                    <a:lnTo>
                      <a:pt x="289" y="899"/>
                    </a:lnTo>
                    <a:lnTo>
                      <a:pt x="287" y="898"/>
                    </a:lnTo>
                    <a:lnTo>
                      <a:pt x="276" y="693"/>
                    </a:lnTo>
                    <a:lnTo>
                      <a:pt x="274" y="652"/>
                    </a:lnTo>
                    <a:lnTo>
                      <a:pt x="271" y="610"/>
                    </a:lnTo>
                    <a:lnTo>
                      <a:pt x="270" y="570"/>
                    </a:lnTo>
                    <a:lnTo>
                      <a:pt x="267" y="529"/>
                    </a:lnTo>
                    <a:lnTo>
                      <a:pt x="263" y="491"/>
                    </a:lnTo>
                    <a:lnTo>
                      <a:pt x="257" y="452"/>
                    </a:lnTo>
                    <a:lnTo>
                      <a:pt x="246" y="415"/>
                    </a:lnTo>
                    <a:lnTo>
                      <a:pt x="232" y="377"/>
                    </a:lnTo>
                    <a:lnTo>
                      <a:pt x="228" y="374"/>
                    </a:lnTo>
                    <a:lnTo>
                      <a:pt x="223" y="373"/>
                    </a:lnTo>
                    <a:lnTo>
                      <a:pt x="218" y="371"/>
                    </a:lnTo>
                    <a:lnTo>
                      <a:pt x="212" y="369"/>
                    </a:lnTo>
                    <a:lnTo>
                      <a:pt x="216" y="397"/>
                    </a:lnTo>
                    <a:lnTo>
                      <a:pt x="224" y="465"/>
                    </a:lnTo>
                    <a:lnTo>
                      <a:pt x="228" y="549"/>
                    </a:lnTo>
                    <a:lnTo>
                      <a:pt x="222" y="625"/>
                    </a:lnTo>
                    <a:lnTo>
                      <a:pt x="209" y="624"/>
                    </a:lnTo>
                    <a:lnTo>
                      <a:pt x="194" y="621"/>
                    </a:lnTo>
                    <a:lnTo>
                      <a:pt x="177" y="614"/>
                    </a:lnTo>
                    <a:lnTo>
                      <a:pt x="160" y="604"/>
                    </a:lnTo>
                    <a:lnTo>
                      <a:pt x="142" y="594"/>
                    </a:lnTo>
                    <a:lnTo>
                      <a:pt x="124" y="581"/>
                    </a:lnTo>
                    <a:lnTo>
                      <a:pt x="105" y="567"/>
                    </a:lnTo>
                    <a:lnTo>
                      <a:pt x="87" y="553"/>
                    </a:lnTo>
                    <a:lnTo>
                      <a:pt x="69" y="538"/>
                    </a:lnTo>
                    <a:lnTo>
                      <a:pt x="53" y="522"/>
                    </a:lnTo>
                    <a:lnTo>
                      <a:pt x="38" y="507"/>
                    </a:lnTo>
                    <a:lnTo>
                      <a:pt x="25" y="493"/>
                    </a:lnTo>
                    <a:lnTo>
                      <a:pt x="14" y="480"/>
                    </a:lnTo>
                    <a:lnTo>
                      <a:pt x="6" y="470"/>
                    </a:lnTo>
                    <a:lnTo>
                      <a:pt x="1" y="459"/>
                    </a:lnTo>
                    <a:lnTo>
                      <a:pt x="0" y="452"/>
                    </a:lnTo>
                    <a:lnTo>
                      <a:pt x="21" y="414"/>
                    </a:lnTo>
                    <a:lnTo>
                      <a:pt x="40" y="373"/>
                    </a:lnTo>
                    <a:lnTo>
                      <a:pt x="59" y="332"/>
                    </a:lnTo>
                    <a:lnTo>
                      <a:pt x="78" y="292"/>
                    </a:lnTo>
                    <a:lnTo>
                      <a:pt x="102" y="253"/>
                    </a:lnTo>
                    <a:lnTo>
                      <a:pt x="129" y="218"/>
                    </a:lnTo>
                    <a:lnTo>
                      <a:pt x="164" y="186"/>
                    </a:lnTo>
                    <a:lnTo>
                      <a:pt x="206" y="159"/>
                    </a:lnTo>
                    <a:lnTo>
                      <a:pt x="224" y="152"/>
                    </a:lnTo>
                    <a:lnTo>
                      <a:pt x="244" y="145"/>
                    </a:lnTo>
                    <a:lnTo>
                      <a:pt x="262" y="136"/>
                    </a:lnTo>
                    <a:lnTo>
                      <a:pt x="280" y="131"/>
                    </a:lnTo>
                    <a:lnTo>
                      <a:pt x="300" y="124"/>
                    </a:lnTo>
                    <a:lnTo>
                      <a:pt x="318" y="117"/>
                    </a:lnTo>
                    <a:lnTo>
                      <a:pt x="336" y="109"/>
                    </a:lnTo>
                    <a:lnTo>
                      <a:pt x="356" y="102"/>
                    </a:lnTo>
                    <a:lnTo>
                      <a:pt x="374" y="95"/>
                    </a:lnTo>
                    <a:lnTo>
                      <a:pt x="392" y="88"/>
                    </a:lnTo>
                    <a:lnTo>
                      <a:pt x="411" y="81"/>
                    </a:lnTo>
                    <a:lnTo>
                      <a:pt x="429" y="74"/>
                    </a:lnTo>
                    <a:lnTo>
                      <a:pt x="447" y="66"/>
                    </a:lnTo>
                    <a:lnTo>
                      <a:pt x="466" y="59"/>
                    </a:lnTo>
                    <a:lnTo>
                      <a:pt x="484" y="51"/>
                    </a:lnTo>
                    <a:lnTo>
                      <a:pt x="502" y="43"/>
                    </a:lnTo>
                    <a:lnTo>
                      <a:pt x="514" y="51"/>
                    </a:lnTo>
                    <a:lnTo>
                      <a:pt x="526" y="58"/>
                    </a:lnTo>
                    <a:lnTo>
                      <a:pt x="539" y="64"/>
                    </a:lnTo>
                    <a:lnTo>
                      <a:pt x="552" y="70"/>
                    </a:lnTo>
                    <a:lnTo>
                      <a:pt x="565" y="74"/>
                    </a:lnTo>
                    <a:lnTo>
                      <a:pt x="579" y="79"/>
                    </a:lnTo>
                    <a:lnTo>
                      <a:pt x="593" y="83"/>
                    </a:lnTo>
                    <a:lnTo>
                      <a:pt x="608" y="85"/>
                    </a:lnTo>
                    <a:lnTo>
                      <a:pt x="622" y="86"/>
                    </a:lnTo>
                    <a:lnTo>
                      <a:pt x="638" y="87"/>
                    </a:lnTo>
                    <a:lnTo>
                      <a:pt x="652" y="88"/>
                    </a:lnTo>
                    <a:lnTo>
                      <a:pt x="666" y="88"/>
                    </a:lnTo>
                    <a:lnTo>
                      <a:pt x="682" y="87"/>
                    </a:lnTo>
                    <a:lnTo>
                      <a:pt x="696" y="85"/>
                    </a:lnTo>
                    <a:lnTo>
                      <a:pt x="711" y="84"/>
                    </a:lnTo>
                    <a:lnTo>
                      <a:pt x="725" y="80"/>
                    </a:lnTo>
                    <a:lnTo>
                      <a:pt x="745" y="74"/>
                    </a:lnTo>
                    <a:lnTo>
                      <a:pt x="764" y="67"/>
                    </a:lnTo>
                    <a:lnTo>
                      <a:pt x="784" y="59"/>
                    </a:lnTo>
                    <a:lnTo>
                      <a:pt x="802" y="51"/>
                    </a:lnTo>
                    <a:lnTo>
                      <a:pt x="819" y="40"/>
                    </a:lnTo>
                    <a:lnTo>
                      <a:pt x="836" y="29"/>
                    </a:lnTo>
                    <a:lnTo>
                      <a:pt x="849" y="16"/>
                    </a:lnTo>
                    <a:lnTo>
                      <a:pt x="861" y="0"/>
                    </a:lnTo>
                    <a:lnTo>
                      <a:pt x="871" y="9"/>
                    </a:lnTo>
                    <a:lnTo>
                      <a:pt x="876" y="21"/>
                    </a:lnTo>
                    <a:lnTo>
                      <a:pt x="874" y="32"/>
                    </a:lnTo>
                    <a:lnTo>
                      <a:pt x="865" y="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A241D675-3705-4128-8CC2-37EFA62FCD8D}"/>
                  </a:ext>
                </a:extLst>
              </p:cNvPr>
              <p:cNvSpPr>
                <a:spLocks/>
              </p:cNvSpPr>
              <p:nvPr/>
            </p:nvSpPr>
            <p:spPr bwMode="auto">
              <a:xfrm>
                <a:off x="592" y="381"/>
                <a:ext cx="35" cy="46"/>
              </a:xfrm>
              <a:custGeom>
                <a:avLst/>
                <a:gdLst>
                  <a:gd name="T0" fmla="*/ 140 w 140"/>
                  <a:gd name="T1" fmla="*/ 98 h 185"/>
                  <a:gd name="T2" fmla="*/ 126 w 140"/>
                  <a:gd name="T3" fmla="*/ 107 h 185"/>
                  <a:gd name="T4" fmla="*/ 112 w 140"/>
                  <a:gd name="T5" fmla="*/ 117 h 185"/>
                  <a:gd name="T6" fmla="*/ 97 w 140"/>
                  <a:gd name="T7" fmla="*/ 127 h 185"/>
                  <a:gd name="T8" fmla="*/ 83 w 140"/>
                  <a:gd name="T9" fmla="*/ 138 h 185"/>
                  <a:gd name="T10" fmla="*/ 69 w 140"/>
                  <a:gd name="T11" fmla="*/ 148 h 185"/>
                  <a:gd name="T12" fmla="*/ 56 w 140"/>
                  <a:gd name="T13" fmla="*/ 159 h 185"/>
                  <a:gd name="T14" fmla="*/ 44 w 140"/>
                  <a:gd name="T15" fmla="*/ 172 h 185"/>
                  <a:gd name="T16" fmla="*/ 32 w 140"/>
                  <a:gd name="T17" fmla="*/ 185 h 185"/>
                  <a:gd name="T18" fmla="*/ 32 w 140"/>
                  <a:gd name="T19" fmla="*/ 174 h 185"/>
                  <a:gd name="T20" fmla="*/ 35 w 140"/>
                  <a:gd name="T21" fmla="*/ 162 h 185"/>
                  <a:gd name="T22" fmla="*/ 41 w 140"/>
                  <a:gd name="T23" fmla="*/ 151 h 185"/>
                  <a:gd name="T24" fmla="*/ 47 w 140"/>
                  <a:gd name="T25" fmla="*/ 139 h 185"/>
                  <a:gd name="T26" fmla="*/ 50 w 140"/>
                  <a:gd name="T27" fmla="*/ 126 h 185"/>
                  <a:gd name="T28" fmla="*/ 50 w 140"/>
                  <a:gd name="T29" fmla="*/ 115 h 185"/>
                  <a:gd name="T30" fmla="*/ 45 w 140"/>
                  <a:gd name="T31" fmla="*/ 104 h 185"/>
                  <a:gd name="T32" fmla="*/ 32 w 140"/>
                  <a:gd name="T33" fmla="*/ 95 h 185"/>
                  <a:gd name="T34" fmla="*/ 19 w 140"/>
                  <a:gd name="T35" fmla="*/ 92 h 185"/>
                  <a:gd name="T36" fmla="*/ 9 w 140"/>
                  <a:gd name="T37" fmla="*/ 93 h 185"/>
                  <a:gd name="T38" fmla="*/ 1 w 140"/>
                  <a:gd name="T39" fmla="*/ 92 h 185"/>
                  <a:gd name="T40" fmla="*/ 0 w 140"/>
                  <a:gd name="T41" fmla="*/ 81 h 185"/>
                  <a:gd name="T42" fmla="*/ 0 w 140"/>
                  <a:gd name="T43" fmla="*/ 71 h 185"/>
                  <a:gd name="T44" fmla="*/ 140 w 140"/>
                  <a:gd name="T45" fmla="*/ 0 h 185"/>
                  <a:gd name="T46" fmla="*/ 140 w 140"/>
                  <a:gd name="T47" fmla="*/ 9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85">
                    <a:moveTo>
                      <a:pt x="140" y="98"/>
                    </a:moveTo>
                    <a:lnTo>
                      <a:pt x="126" y="107"/>
                    </a:lnTo>
                    <a:lnTo>
                      <a:pt x="112" y="117"/>
                    </a:lnTo>
                    <a:lnTo>
                      <a:pt x="97" y="127"/>
                    </a:lnTo>
                    <a:lnTo>
                      <a:pt x="83" y="138"/>
                    </a:lnTo>
                    <a:lnTo>
                      <a:pt x="69" y="148"/>
                    </a:lnTo>
                    <a:lnTo>
                      <a:pt x="56" y="159"/>
                    </a:lnTo>
                    <a:lnTo>
                      <a:pt x="44" y="172"/>
                    </a:lnTo>
                    <a:lnTo>
                      <a:pt x="32" y="185"/>
                    </a:lnTo>
                    <a:lnTo>
                      <a:pt x="32" y="174"/>
                    </a:lnTo>
                    <a:lnTo>
                      <a:pt x="35" y="162"/>
                    </a:lnTo>
                    <a:lnTo>
                      <a:pt x="41" y="151"/>
                    </a:lnTo>
                    <a:lnTo>
                      <a:pt x="47" y="139"/>
                    </a:lnTo>
                    <a:lnTo>
                      <a:pt x="50" y="126"/>
                    </a:lnTo>
                    <a:lnTo>
                      <a:pt x="50" y="115"/>
                    </a:lnTo>
                    <a:lnTo>
                      <a:pt x="45" y="104"/>
                    </a:lnTo>
                    <a:lnTo>
                      <a:pt x="32" y="95"/>
                    </a:lnTo>
                    <a:lnTo>
                      <a:pt x="19" y="92"/>
                    </a:lnTo>
                    <a:lnTo>
                      <a:pt x="9" y="93"/>
                    </a:lnTo>
                    <a:lnTo>
                      <a:pt x="1" y="92"/>
                    </a:lnTo>
                    <a:lnTo>
                      <a:pt x="0" y="81"/>
                    </a:lnTo>
                    <a:lnTo>
                      <a:pt x="0" y="71"/>
                    </a:lnTo>
                    <a:lnTo>
                      <a:pt x="140" y="0"/>
                    </a:lnTo>
                    <a:lnTo>
                      <a:pt x="140" y="98"/>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E3757D82-88C5-46BB-9EA5-9A717166C5DB}"/>
                  </a:ext>
                </a:extLst>
              </p:cNvPr>
              <p:cNvSpPr>
                <a:spLocks/>
              </p:cNvSpPr>
              <p:nvPr/>
            </p:nvSpPr>
            <p:spPr bwMode="auto">
              <a:xfrm>
                <a:off x="540" y="396"/>
                <a:ext cx="42" cy="29"/>
              </a:xfrm>
              <a:custGeom>
                <a:avLst/>
                <a:gdLst>
                  <a:gd name="T0" fmla="*/ 168 w 168"/>
                  <a:gd name="T1" fmla="*/ 61 h 117"/>
                  <a:gd name="T2" fmla="*/ 107 w 168"/>
                  <a:gd name="T3" fmla="*/ 114 h 117"/>
                  <a:gd name="T4" fmla="*/ 94 w 168"/>
                  <a:gd name="T5" fmla="*/ 115 h 117"/>
                  <a:gd name="T6" fmla="*/ 81 w 168"/>
                  <a:gd name="T7" fmla="*/ 116 h 117"/>
                  <a:gd name="T8" fmla="*/ 67 w 168"/>
                  <a:gd name="T9" fmla="*/ 116 h 117"/>
                  <a:gd name="T10" fmla="*/ 54 w 168"/>
                  <a:gd name="T11" fmla="*/ 117 h 117"/>
                  <a:gd name="T12" fmla="*/ 39 w 168"/>
                  <a:gd name="T13" fmla="*/ 116 h 117"/>
                  <a:gd name="T14" fmla="*/ 26 w 168"/>
                  <a:gd name="T15" fmla="*/ 115 h 117"/>
                  <a:gd name="T16" fmla="*/ 13 w 168"/>
                  <a:gd name="T17" fmla="*/ 114 h 117"/>
                  <a:gd name="T18" fmla="*/ 1 w 168"/>
                  <a:gd name="T19" fmla="*/ 110 h 117"/>
                  <a:gd name="T20" fmla="*/ 0 w 168"/>
                  <a:gd name="T21" fmla="*/ 0 h 117"/>
                  <a:gd name="T22" fmla="*/ 21 w 168"/>
                  <a:gd name="T23" fmla="*/ 1 h 117"/>
                  <a:gd name="T24" fmla="*/ 42 w 168"/>
                  <a:gd name="T25" fmla="*/ 3 h 117"/>
                  <a:gd name="T26" fmla="*/ 63 w 168"/>
                  <a:gd name="T27" fmla="*/ 5 h 117"/>
                  <a:gd name="T28" fmla="*/ 84 w 168"/>
                  <a:gd name="T29" fmla="*/ 7 h 117"/>
                  <a:gd name="T30" fmla="*/ 105 w 168"/>
                  <a:gd name="T31" fmla="*/ 10 h 117"/>
                  <a:gd name="T32" fmla="*/ 125 w 168"/>
                  <a:gd name="T33" fmla="*/ 12 h 117"/>
                  <a:gd name="T34" fmla="*/ 146 w 168"/>
                  <a:gd name="T35" fmla="*/ 14 h 117"/>
                  <a:gd name="T36" fmla="*/ 166 w 168"/>
                  <a:gd name="T37" fmla="*/ 17 h 117"/>
                  <a:gd name="T38" fmla="*/ 168 w 168"/>
                  <a:gd name="T39"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17">
                    <a:moveTo>
                      <a:pt x="168" y="61"/>
                    </a:moveTo>
                    <a:lnTo>
                      <a:pt x="107" y="114"/>
                    </a:lnTo>
                    <a:lnTo>
                      <a:pt x="94" y="115"/>
                    </a:lnTo>
                    <a:lnTo>
                      <a:pt x="81" y="116"/>
                    </a:lnTo>
                    <a:lnTo>
                      <a:pt x="67" y="116"/>
                    </a:lnTo>
                    <a:lnTo>
                      <a:pt x="54" y="117"/>
                    </a:lnTo>
                    <a:lnTo>
                      <a:pt x="39" y="116"/>
                    </a:lnTo>
                    <a:lnTo>
                      <a:pt x="26" y="115"/>
                    </a:lnTo>
                    <a:lnTo>
                      <a:pt x="13" y="114"/>
                    </a:lnTo>
                    <a:lnTo>
                      <a:pt x="1" y="110"/>
                    </a:lnTo>
                    <a:lnTo>
                      <a:pt x="0" y="0"/>
                    </a:lnTo>
                    <a:lnTo>
                      <a:pt x="21" y="1"/>
                    </a:lnTo>
                    <a:lnTo>
                      <a:pt x="42" y="3"/>
                    </a:lnTo>
                    <a:lnTo>
                      <a:pt x="63" y="5"/>
                    </a:lnTo>
                    <a:lnTo>
                      <a:pt x="84" y="7"/>
                    </a:lnTo>
                    <a:lnTo>
                      <a:pt x="105" y="10"/>
                    </a:lnTo>
                    <a:lnTo>
                      <a:pt x="125" y="12"/>
                    </a:lnTo>
                    <a:lnTo>
                      <a:pt x="146" y="14"/>
                    </a:lnTo>
                    <a:lnTo>
                      <a:pt x="166" y="17"/>
                    </a:lnTo>
                    <a:lnTo>
                      <a:pt x="168" y="61"/>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6">
                <a:extLst>
                  <a:ext uri="{FF2B5EF4-FFF2-40B4-BE49-F238E27FC236}">
                    <a16:creationId xmlns:a16="http://schemas.microsoft.com/office/drawing/2014/main" id="{3EE8A5F3-8863-44B2-BBB5-3713CE92C986}"/>
                  </a:ext>
                </a:extLst>
              </p:cNvPr>
              <p:cNvSpPr>
                <a:spLocks/>
              </p:cNvSpPr>
              <p:nvPr/>
            </p:nvSpPr>
            <p:spPr bwMode="auto">
              <a:xfrm>
                <a:off x="545" y="402"/>
                <a:ext cx="27" cy="21"/>
              </a:xfrm>
              <a:custGeom>
                <a:avLst/>
                <a:gdLst>
                  <a:gd name="T0" fmla="*/ 107 w 107"/>
                  <a:gd name="T1" fmla="*/ 39 h 84"/>
                  <a:gd name="T2" fmla="*/ 107 w 107"/>
                  <a:gd name="T3" fmla="*/ 43 h 84"/>
                  <a:gd name="T4" fmla="*/ 104 w 107"/>
                  <a:gd name="T5" fmla="*/ 46 h 84"/>
                  <a:gd name="T6" fmla="*/ 100 w 107"/>
                  <a:gd name="T7" fmla="*/ 47 h 84"/>
                  <a:gd name="T8" fmla="*/ 96 w 107"/>
                  <a:gd name="T9" fmla="*/ 49 h 84"/>
                  <a:gd name="T10" fmla="*/ 92 w 107"/>
                  <a:gd name="T11" fmla="*/ 46 h 84"/>
                  <a:gd name="T12" fmla="*/ 87 w 107"/>
                  <a:gd name="T13" fmla="*/ 41 h 84"/>
                  <a:gd name="T14" fmla="*/ 83 w 107"/>
                  <a:gd name="T15" fmla="*/ 37 h 84"/>
                  <a:gd name="T16" fmla="*/ 78 w 107"/>
                  <a:gd name="T17" fmla="*/ 33 h 84"/>
                  <a:gd name="T18" fmla="*/ 71 w 107"/>
                  <a:gd name="T19" fmla="*/ 29 h 84"/>
                  <a:gd name="T20" fmla="*/ 66 w 107"/>
                  <a:gd name="T21" fmla="*/ 27 h 84"/>
                  <a:gd name="T22" fmla="*/ 58 w 107"/>
                  <a:gd name="T23" fmla="*/ 26 h 84"/>
                  <a:gd name="T24" fmla="*/ 52 w 107"/>
                  <a:gd name="T25" fmla="*/ 26 h 84"/>
                  <a:gd name="T26" fmla="*/ 49 w 107"/>
                  <a:gd name="T27" fmla="*/ 42 h 84"/>
                  <a:gd name="T28" fmla="*/ 48 w 107"/>
                  <a:gd name="T29" fmla="*/ 60 h 84"/>
                  <a:gd name="T30" fmla="*/ 43 w 107"/>
                  <a:gd name="T31" fmla="*/ 75 h 84"/>
                  <a:gd name="T32" fmla="*/ 31 w 107"/>
                  <a:gd name="T33" fmla="*/ 84 h 84"/>
                  <a:gd name="T34" fmla="*/ 22 w 107"/>
                  <a:gd name="T35" fmla="*/ 77 h 84"/>
                  <a:gd name="T36" fmla="*/ 19 w 107"/>
                  <a:gd name="T37" fmla="*/ 68 h 84"/>
                  <a:gd name="T38" fmla="*/ 19 w 107"/>
                  <a:gd name="T39" fmla="*/ 57 h 84"/>
                  <a:gd name="T40" fmla="*/ 21 w 107"/>
                  <a:gd name="T41" fmla="*/ 48 h 84"/>
                  <a:gd name="T42" fmla="*/ 22 w 107"/>
                  <a:gd name="T43" fmla="*/ 39 h 84"/>
                  <a:gd name="T44" fmla="*/ 22 w 107"/>
                  <a:gd name="T45" fmla="*/ 29 h 84"/>
                  <a:gd name="T46" fmla="*/ 17 w 107"/>
                  <a:gd name="T47" fmla="*/ 22 h 84"/>
                  <a:gd name="T48" fmla="*/ 6 w 107"/>
                  <a:gd name="T49" fmla="*/ 17 h 84"/>
                  <a:gd name="T50" fmla="*/ 4 w 107"/>
                  <a:gd name="T51" fmla="*/ 15 h 84"/>
                  <a:gd name="T52" fmla="*/ 1 w 107"/>
                  <a:gd name="T53" fmla="*/ 12 h 84"/>
                  <a:gd name="T54" fmla="*/ 0 w 107"/>
                  <a:gd name="T55" fmla="*/ 8 h 84"/>
                  <a:gd name="T56" fmla="*/ 0 w 107"/>
                  <a:gd name="T57" fmla="*/ 3 h 84"/>
                  <a:gd name="T58" fmla="*/ 6 w 107"/>
                  <a:gd name="T59" fmla="*/ 0 h 84"/>
                  <a:gd name="T60" fmla="*/ 13 w 107"/>
                  <a:gd name="T61" fmla="*/ 1 h 84"/>
                  <a:gd name="T62" fmla="*/ 19 w 107"/>
                  <a:gd name="T63" fmla="*/ 5 h 84"/>
                  <a:gd name="T64" fmla="*/ 26 w 107"/>
                  <a:gd name="T65" fmla="*/ 6 h 84"/>
                  <a:gd name="T66" fmla="*/ 38 w 107"/>
                  <a:gd name="T67" fmla="*/ 6 h 84"/>
                  <a:gd name="T68" fmla="*/ 49 w 107"/>
                  <a:gd name="T69" fmla="*/ 6 h 84"/>
                  <a:gd name="T70" fmla="*/ 62 w 107"/>
                  <a:gd name="T71" fmla="*/ 7 h 84"/>
                  <a:gd name="T72" fmla="*/ 75 w 107"/>
                  <a:gd name="T73" fmla="*/ 8 h 84"/>
                  <a:gd name="T74" fmla="*/ 87 w 107"/>
                  <a:gd name="T75" fmla="*/ 12 h 84"/>
                  <a:gd name="T76" fmla="*/ 96 w 107"/>
                  <a:gd name="T77" fmla="*/ 17 h 84"/>
                  <a:gd name="T78" fmla="*/ 104 w 107"/>
                  <a:gd name="T79" fmla="*/ 26 h 84"/>
                  <a:gd name="T80" fmla="*/ 107 w 107"/>
                  <a:gd name="T81" fmla="*/ 3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84">
                    <a:moveTo>
                      <a:pt x="107" y="39"/>
                    </a:moveTo>
                    <a:lnTo>
                      <a:pt x="107" y="43"/>
                    </a:lnTo>
                    <a:lnTo>
                      <a:pt x="104" y="46"/>
                    </a:lnTo>
                    <a:lnTo>
                      <a:pt x="100" y="47"/>
                    </a:lnTo>
                    <a:lnTo>
                      <a:pt x="96" y="49"/>
                    </a:lnTo>
                    <a:lnTo>
                      <a:pt x="92" y="46"/>
                    </a:lnTo>
                    <a:lnTo>
                      <a:pt x="87" y="41"/>
                    </a:lnTo>
                    <a:lnTo>
                      <a:pt x="83" y="37"/>
                    </a:lnTo>
                    <a:lnTo>
                      <a:pt x="78" y="33"/>
                    </a:lnTo>
                    <a:lnTo>
                      <a:pt x="71" y="29"/>
                    </a:lnTo>
                    <a:lnTo>
                      <a:pt x="66" y="27"/>
                    </a:lnTo>
                    <a:lnTo>
                      <a:pt x="58" y="26"/>
                    </a:lnTo>
                    <a:lnTo>
                      <a:pt x="52" y="26"/>
                    </a:lnTo>
                    <a:lnTo>
                      <a:pt x="49" y="42"/>
                    </a:lnTo>
                    <a:lnTo>
                      <a:pt x="48" y="60"/>
                    </a:lnTo>
                    <a:lnTo>
                      <a:pt x="43" y="75"/>
                    </a:lnTo>
                    <a:lnTo>
                      <a:pt x="31" y="84"/>
                    </a:lnTo>
                    <a:lnTo>
                      <a:pt x="22" y="77"/>
                    </a:lnTo>
                    <a:lnTo>
                      <a:pt x="19" y="68"/>
                    </a:lnTo>
                    <a:lnTo>
                      <a:pt x="19" y="57"/>
                    </a:lnTo>
                    <a:lnTo>
                      <a:pt x="21" y="48"/>
                    </a:lnTo>
                    <a:lnTo>
                      <a:pt x="22" y="39"/>
                    </a:lnTo>
                    <a:lnTo>
                      <a:pt x="22" y="29"/>
                    </a:lnTo>
                    <a:lnTo>
                      <a:pt x="17" y="22"/>
                    </a:lnTo>
                    <a:lnTo>
                      <a:pt x="6" y="17"/>
                    </a:lnTo>
                    <a:lnTo>
                      <a:pt x="4" y="15"/>
                    </a:lnTo>
                    <a:lnTo>
                      <a:pt x="1" y="12"/>
                    </a:lnTo>
                    <a:lnTo>
                      <a:pt x="0" y="8"/>
                    </a:lnTo>
                    <a:lnTo>
                      <a:pt x="0" y="3"/>
                    </a:lnTo>
                    <a:lnTo>
                      <a:pt x="6" y="0"/>
                    </a:lnTo>
                    <a:lnTo>
                      <a:pt x="13" y="1"/>
                    </a:lnTo>
                    <a:lnTo>
                      <a:pt x="19" y="5"/>
                    </a:lnTo>
                    <a:lnTo>
                      <a:pt x="26" y="6"/>
                    </a:lnTo>
                    <a:lnTo>
                      <a:pt x="38" y="6"/>
                    </a:lnTo>
                    <a:lnTo>
                      <a:pt x="49" y="6"/>
                    </a:lnTo>
                    <a:lnTo>
                      <a:pt x="62" y="7"/>
                    </a:lnTo>
                    <a:lnTo>
                      <a:pt x="75" y="8"/>
                    </a:lnTo>
                    <a:lnTo>
                      <a:pt x="87" y="12"/>
                    </a:lnTo>
                    <a:lnTo>
                      <a:pt x="96" y="17"/>
                    </a:lnTo>
                    <a:lnTo>
                      <a:pt x="104" y="26"/>
                    </a:lnTo>
                    <a:lnTo>
                      <a:pt x="107" y="39"/>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7">
                <a:extLst>
                  <a:ext uri="{FF2B5EF4-FFF2-40B4-BE49-F238E27FC236}">
                    <a16:creationId xmlns:a16="http://schemas.microsoft.com/office/drawing/2014/main" id="{73159C7B-8CEE-42A0-B9D7-85E1B26B28CF}"/>
                  </a:ext>
                </a:extLst>
              </p:cNvPr>
              <p:cNvSpPr>
                <a:spLocks/>
              </p:cNvSpPr>
              <p:nvPr/>
            </p:nvSpPr>
            <p:spPr bwMode="auto">
              <a:xfrm>
                <a:off x="521" y="412"/>
                <a:ext cx="91" cy="156"/>
              </a:xfrm>
              <a:custGeom>
                <a:avLst/>
                <a:gdLst>
                  <a:gd name="T0" fmla="*/ 255 w 365"/>
                  <a:gd name="T1" fmla="*/ 129 h 622"/>
                  <a:gd name="T2" fmla="*/ 222 w 365"/>
                  <a:gd name="T3" fmla="*/ 185 h 622"/>
                  <a:gd name="T4" fmla="*/ 192 w 365"/>
                  <a:gd name="T5" fmla="*/ 243 h 622"/>
                  <a:gd name="T6" fmla="*/ 162 w 365"/>
                  <a:gd name="T7" fmla="*/ 302 h 622"/>
                  <a:gd name="T8" fmla="*/ 157 w 365"/>
                  <a:gd name="T9" fmla="*/ 347 h 622"/>
                  <a:gd name="T10" fmla="*/ 158 w 365"/>
                  <a:gd name="T11" fmla="*/ 383 h 622"/>
                  <a:gd name="T12" fmla="*/ 144 w 365"/>
                  <a:gd name="T13" fmla="*/ 422 h 622"/>
                  <a:gd name="T14" fmla="*/ 137 w 365"/>
                  <a:gd name="T15" fmla="*/ 462 h 622"/>
                  <a:gd name="T16" fmla="*/ 148 w 365"/>
                  <a:gd name="T17" fmla="*/ 488 h 622"/>
                  <a:gd name="T18" fmla="*/ 161 w 365"/>
                  <a:gd name="T19" fmla="*/ 491 h 622"/>
                  <a:gd name="T20" fmla="*/ 171 w 365"/>
                  <a:gd name="T21" fmla="*/ 478 h 622"/>
                  <a:gd name="T22" fmla="*/ 178 w 365"/>
                  <a:gd name="T23" fmla="*/ 457 h 622"/>
                  <a:gd name="T24" fmla="*/ 185 w 365"/>
                  <a:gd name="T25" fmla="*/ 434 h 622"/>
                  <a:gd name="T26" fmla="*/ 198 w 365"/>
                  <a:gd name="T27" fmla="*/ 414 h 622"/>
                  <a:gd name="T28" fmla="*/ 226 w 365"/>
                  <a:gd name="T29" fmla="*/ 422 h 622"/>
                  <a:gd name="T30" fmla="*/ 264 w 365"/>
                  <a:gd name="T31" fmla="*/ 460 h 622"/>
                  <a:gd name="T32" fmla="*/ 303 w 365"/>
                  <a:gd name="T33" fmla="*/ 496 h 622"/>
                  <a:gd name="T34" fmla="*/ 343 w 365"/>
                  <a:gd name="T35" fmla="*/ 531 h 622"/>
                  <a:gd name="T36" fmla="*/ 345 w 365"/>
                  <a:gd name="T37" fmla="*/ 561 h 622"/>
                  <a:gd name="T38" fmla="*/ 300 w 365"/>
                  <a:gd name="T39" fmla="*/ 590 h 622"/>
                  <a:gd name="T40" fmla="*/ 252 w 365"/>
                  <a:gd name="T41" fmla="*/ 613 h 622"/>
                  <a:gd name="T42" fmla="*/ 201 w 365"/>
                  <a:gd name="T43" fmla="*/ 622 h 622"/>
                  <a:gd name="T44" fmla="*/ 145 w 365"/>
                  <a:gd name="T45" fmla="*/ 579 h 622"/>
                  <a:gd name="T46" fmla="*/ 101 w 365"/>
                  <a:gd name="T47" fmla="*/ 493 h 622"/>
                  <a:gd name="T48" fmla="*/ 73 w 365"/>
                  <a:gd name="T49" fmla="*/ 400 h 622"/>
                  <a:gd name="T50" fmla="*/ 64 w 365"/>
                  <a:gd name="T51" fmla="*/ 302 h 622"/>
                  <a:gd name="T52" fmla="*/ 72 w 365"/>
                  <a:gd name="T53" fmla="*/ 235 h 622"/>
                  <a:gd name="T54" fmla="*/ 98 w 365"/>
                  <a:gd name="T55" fmla="*/ 214 h 622"/>
                  <a:gd name="T56" fmla="*/ 132 w 365"/>
                  <a:gd name="T57" fmla="*/ 202 h 622"/>
                  <a:gd name="T58" fmla="*/ 166 w 365"/>
                  <a:gd name="T59" fmla="*/ 192 h 622"/>
                  <a:gd name="T60" fmla="*/ 179 w 365"/>
                  <a:gd name="T61" fmla="*/ 180 h 622"/>
                  <a:gd name="T62" fmla="*/ 172 w 365"/>
                  <a:gd name="T63" fmla="*/ 172 h 622"/>
                  <a:gd name="T64" fmla="*/ 153 w 365"/>
                  <a:gd name="T65" fmla="*/ 172 h 622"/>
                  <a:gd name="T66" fmla="*/ 123 w 365"/>
                  <a:gd name="T67" fmla="*/ 174 h 622"/>
                  <a:gd name="T68" fmla="*/ 93 w 365"/>
                  <a:gd name="T69" fmla="*/ 175 h 622"/>
                  <a:gd name="T70" fmla="*/ 63 w 365"/>
                  <a:gd name="T71" fmla="*/ 179 h 622"/>
                  <a:gd name="T72" fmla="*/ 34 w 365"/>
                  <a:gd name="T73" fmla="*/ 165 h 622"/>
                  <a:gd name="T74" fmla="*/ 11 w 365"/>
                  <a:gd name="T75" fmla="*/ 127 h 622"/>
                  <a:gd name="T76" fmla="*/ 0 w 365"/>
                  <a:gd name="T77" fmla="*/ 85 h 622"/>
                  <a:gd name="T78" fmla="*/ 8 w 365"/>
                  <a:gd name="T79" fmla="*/ 42 h 622"/>
                  <a:gd name="T80" fmla="*/ 42 w 365"/>
                  <a:gd name="T81" fmla="*/ 17 h 622"/>
                  <a:gd name="T82" fmla="*/ 45 w 365"/>
                  <a:gd name="T83" fmla="*/ 41 h 622"/>
                  <a:gd name="T84" fmla="*/ 56 w 365"/>
                  <a:gd name="T85" fmla="*/ 55 h 622"/>
                  <a:gd name="T86" fmla="*/ 73 w 365"/>
                  <a:gd name="T87" fmla="*/ 65 h 622"/>
                  <a:gd name="T88" fmla="*/ 92 w 365"/>
                  <a:gd name="T89" fmla="*/ 81 h 622"/>
                  <a:gd name="T90" fmla="*/ 108 w 365"/>
                  <a:gd name="T91" fmla="*/ 91 h 622"/>
                  <a:gd name="T92" fmla="*/ 131 w 365"/>
                  <a:gd name="T93" fmla="*/ 95 h 622"/>
                  <a:gd name="T94" fmla="*/ 154 w 365"/>
                  <a:gd name="T95" fmla="*/ 95 h 622"/>
                  <a:gd name="T96" fmla="*/ 176 w 365"/>
                  <a:gd name="T97" fmla="*/ 90 h 622"/>
                  <a:gd name="T98" fmla="*/ 210 w 365"/>
                  <a:gd name="T99" fmla="*/ 72 h 622"/>
                  <a:gd name="T100" fmla="*/ 236 w 365"/>
                  <a:gd name="T101" fmla="*/ 45 h 622"/>
                  <a:gd name="T102" fmla="*/ 262 w 365"/>
                  <a:gd name="T103" fmla="*/ 20 h 622"/>
                  <a:gd name="T104" fmla="*/ 294 w 365"/>
                  <a:gd name="T105" fmla="*/ 0 h 622"/>
                  <a:gd name="T106" fmla="*/ 285 w 365"/>
                  <a:gd name="T107" fmla="*/ 23 h 622"/>
                  <a:gd name="T108" fmla="*/ 273 w 365"/>
                  <a:gd name="T109" fmla="*/ 48 h 622"/>
                  <a:gd name="T110" fmla="*/ 266 w 365"/>
                  <a:gd name="T111" fmla="*/ 74 h 622"/>
                  <a:gd name="T112" fmla="*/ 274 w 365"/>
                  <a:gd name="T113" fmla="*/ 10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622">
                    <a:moveTo>
                      <a:pt x="274" y="100"/>
                    </a:moveTo>
                    <a:lnTo>
                      <a:pt x="255" y="129"/>
                    </a:lnTo>
                    <a:lnTo>
                      <a:pt x="238" y="157"/>
                    </a:lnTo>
                    <a:lnTo>
                      <a:pt x="222" y="185"/>
                    </a:lnTo>
                    <a:lnTo>
                      <a:pt x="206" y="214"/>
                    </a:lnTo>
                    <a:lnTo>
                      <a:pt x="192" y="243"/>
                    </a:lnTo>
                    <a:lnTo>
                      <a:pt x="178" y="272"/>
                    </a:lnTo>
                    <a:lnTo>
                      <a:pt x="162" y="302"/>
                    </a:lnTo>
                    <a:lnTo>
                      <a:pt x="145" y="330"/>
                    </a:lnTo>
                    <a:lnTo>
                      <a:pt x="157" y="347"/>
                    </a:lnTo>
                    <a:lnTo>
                      <a:pt x="161" y="365"/>
                    </a:lnTo>
                    <a:lnTo>
                      <a:pt x="158" y="383"/>
                    </a:lnTo>
                    <a:lnTo>
                      <a:pt x="152" y="402"/>
                    </a:lnTo>
                    <a:lnTo>
                      <a:pt x="144" y="422"/>
                    </a:lnTo>
                    <a:lnTo>
                      <a:pt x="138" y="441"/>
                    </a:lnTo>
                    <a:lnTo>
                      <a:pt x="137" y="462"/>
                    </a:lnTo>
                    <a:lnTo>
                      <a:pt x="142" y="483"/>
                    </a:lnTo>
                    <a:lnTo>
                      <a:pt x="148" y="488"/>
                    </a:lnTo>
                    <a:lnTo>
                      <a:pt x="154" y="490"/>
                    </a:lnTo>
                    <a:lnTo>
                      <a:pt x="161" y="491"/>
                    </a:lnTo>
                    <a:lnTo>
                      <a:pt x="167" y="489"/>
                    </a:lnTo>
                    <a:lnTo>
                      <a:pt x="171" y="478"/>
                    </a:lnTo>
                    <a:lnTo>
                      <a:pt x="174" y="468"/>
                    </a:lnTo>
                    <a:lnTo>
                      <a:pt x="178" y="457"/>
                    </a:lnTo>
                    <a:lnTo>
                      <a:pt x="182" y="445"/>
                    </a:lnTo>
                    <a:lnTo>
                      <a:pt x="185" y="434"/>
                    </a:lnTo>
                    <a:lnTo>
                      <a:pt x="191" y="423"/>
                    </a:lnTo>
                    <a:lnTo>
                      <a:pt x="198" y="414"/>
                    </a:lnTo>
                    <a:lnTo>
                      <a:pt x="206" y="405"/>
                    </a:lnTo>
                    <a:lnTo>
                      <a:pt x="226" y="422"/>
                    </a:lnTo>
                    <a:lnTo>
                      <a:pt x="244" y="441"/>
                    </a:lnTo>
                    <a:lnTo>
                      <a:pt x="264" y="460"/>
                    </a:lnTo>
                    <a:lnTo>
                      <a:pt x="283" y="478"/>
                    </a:lnTo>
                    <a:lnTo>
                      <a:pt x="303" y="496"/>
                    </a:lnTo>
                    <a:lnTo>
                      <a:pt x="322" y="514"/>
                    </a:lnTo>
                    <a:lnTo>
                      <a:pt x="343" y="531"/>
                    </a:lnTo>
                    <a:lnTo>
                      <a:pt x="365" y="546"/>
                    </a:lnTo>
                    <a:lnTo>
                      <a:pt x="345" y="561"/>
                    </a:lnTo>
                    <a:lnTo>
                      <a:pt x="322" y="576"/>
                    </a:lnTo>
                    <a:lnTo>
                      <a:pt x="300" y="590"/>
                    </a:lnTo>
                    <a:lnTo>
                      <a:pt x="277" y="603"/>
                    </a:lnTo>
                    <a:lnTo>
                      <a:pt x="252" y="613"/>
                    </a:lnTo>
                    <a:lnTo>
                      <a:pt x="227" y="620"/>
                    </a:lnTo>
                    <a:lnTo>
                      <a:pt x="201" y="622"/>
                    </a:lnTo>
                    <a:lnTo>
                      <a:pt x="174" y="619"/>
                    </a:lnTo>
                    <a:lnTo>
                      <a:pt x="145" y="579"/>
                    </a:lnTo>
                    <a:lnTo>
                      <a:pt x="120" y="537"/>
                    </a:lnTo>
                    <a:lnTo>
                      <a:pt x="101" y="493"/>
                    </a:lnTo>
                    <a:lnTo>
                      <a:pt x="85" y="447"/>
                    </a:lnTo>
                    <a:lnTo>
                      <a:pt x="73" y="400"/>
                    </a:lnTo>
                    <a:lnTo>
                      <a:pt x="67" y="351"/>
                    </a:lnTo>
                    <a:lnTo>
                      <a:pt x="64" y="302"/>
                    </a:lnTo>
                    <a:lnTo>
                      <a:pt x="64" y="251"/>
                    </a:lnTo>
                    <a:lnTo>
                      <a:pt x="72" y="235"/>
                    </a:lnTo>
                    <a:lnTo>
                      <a:pt x="84" y="223"/>
                    </a:lnTo>
                    <a:lnTo>
                      <a:pt x="98" y="214"/>
                    </a:lnTo>
                    <a:lnTo>
                      <a:pt x="115" y="207"/>
                    </a:lnTo>
                    <a:lnTo>
                      <a:pt x="132" y="202"/>
                    </a:lnTo>
                    <a:lnTo>
                      <a:pt x="149" y="198"/>
                    </a:lnTo>
                    <a:lnTo>
                      <a:pt x="166" y="192"/>
                    </a:lnTo>
                    <a:lnTo>
                      <a:pt x="182" y="185"/>
                    </a:lnTo>
                    <a:lnTo>
                      <a:pt x="179" y="180"/>
                    </a:lnTo>
                    <a:lnTo>
                      <a:pt x="176" y="175"/>
                    </a:lnTo>
                    <a:lnTo>
                      <a:pt x="172" y="172"/>
                    </a:lnTo>
                    <a:lnTo>
                      <a:pt x="167" y="171"/>
                    </a:lnTo>
                    <a:lnTo>
                      <a:pt x="153" y="172"/>
                    </a:lnTo>
                    <a:lnTo>
                      <a:pt x="137" y="173"/>
                    </a:lnTo>
                    <a:lnTo>
                      <a:pt x="123" y="174"/>
                    </a:lnTo>
                    <a:lnTo>
                      <a:pt x="107" y="174"/>
                    </a:lnTo>
                    <a:lnTo>
                      <a:pt x="93" y="175"/>
                    </a:lnTo>
                    <a:lnTo>
                      <a:pt x="77" y="176"/>
                    </a:lnTo>
                    <a:lnTo>
                      <a:pt x="63" y="179"/>
                    </a:lnTo>
                    <a:lnTo>
                      <a:pt x="48" y="181"/>
                    </a:lnTo>
                    <a:lnTo>
                      <a:pt x="34" y="165"/>
                    </a:lnTo>
                    <a:lnTo>
                      <a:pt x="21" y="147"/>
                    </a:lnTo>
                    <a:lnTo>
                      <a:pt x="11" y="127"/>
                    </a:lnTo>
                    <a:lnTo>
                      <a:pt x="3" y="106"/>
                    </a:lnTo>
                    <a:lnTo>
                      <a:pt x="0" y="85"/>
                    </a:lnTo>
                    <a:lnTo>
                      <a:pt x="1" y="63"/>
                    </a:lnTo>
                    <a:lnTo>
                      <a:pt x="8" y="42"/>
                    </a:lnTo>
                    <a:lnTo>
                      <a:pt x="20" y="22"/>
                    </a:lnTo>
                    <a:lnTo>
                      <a:pt x="42" y="17"/>
                    </a:lnTo>
                    <a:lnTo>
                      <a:pt x="42" y="30"/>
                    </a:lnTo>
                    <a:lnTo>
                      <a:pt x="45" y="41"/>
                    </a:lnTo>
                    <a:lnTo>
                      <a:pt x="50" y="49"/>
                    </a:lnTo>
                    <a:lnTo>
                      <a:pt x="56" y="55"/>
                    </a:lnTo>
                    <a:lnTo>
                      <a:pt x="64" y="60"/>
                    </a:lnTo>
                    <a:lnTo>
                      <a:pt x="73" y="65"/>
                    </a:lnTo>
                    <a:lnTo>
                      <a:pt x="82" y="72"/>
                    </a:lnTo>
                    <a:lnTo>
                      <a:pt x="92" y="81"/>
                    </a:lnTo>
                    <a:lnTo>
                      <a:pt x="99" y="86"/>
                    </a:lnTo>
                    <a:lnTo>
                      <a:pt x="108" y="91"/>
                    </a:lnTo>
                    <a:lnTo>
                      <a:pt x="119" y="93"/>
                    </a:lnTo>
                    <a:lnTo>
                      <a:pt x="131" y="95"/>
                    </a:lnTo>
                    <a:lnTo>
                      <a:pt x="141" y="95"/>
                    </a:lnTo>
                    <a:lnTo>
                      <a:pt x="154" y="95"/>
                    </a:lnTo>
                    <a:lnTo>
                      <a:pt x="165" y="92"/>
                    </a:lnTo>
                    <a:lnTo>
                      <a:pt x="176" y="90"/>
                    </a:lnTo>
                    <a:lnTo>
                      <a:pt x="195" y="83"/>
                    </a:lnTo>
                    <a:lnTo>
                      <a:pt x="210" y="72"/>
                    </a:lnTo>
                    <a:lnTo>
                      <a:pt x="223" y="60"/>
                    </a:lnTo>
                    <a:lnTo>
                      <a:pt x="236" y="45"/>
                    </a:lnTo>
                    <a:lnTo>
                      <a:pt x="248" y="33"/>
                    </a:lnTo>
                    <a:lnTo>
                      <a:pt x="262" y="20"/>
                    </a:lnTo>
                    <a:lnTo>
                      <a:pt x="277" y="8"/>
                    </a:lnTo>
                    <a:lnTo>
                      <a:pt x="294" y="0"/>
                    </a:lnTo>
                    <a:lnTo>
                      <a:pt x="290" y="12"/>
                    </a:lnTo>
                    <a:lnTo>
                      <a:pt x="285" y="23"/>
                    </a:lnTo>
                    <a:lnTo>
                      <a:pt x="279" y="35"/>
                    </a:lnTo>
                    <a:lnTo>
                      <a:pt x="273" y="48"/>
                    </a:lnTo>
                    <a:lnTo>
                      <a:pt x="269" y="61"/>
                    </a:lnTo>
                    <a:lnTo>
                      <a:pt x="266" y="74"/>
                    </a:lnTo>
                    <a:lnTo>
                      <a:pt x="269" y="86"/>
                    </a:lnTo>
                    <a:lnTo>
                      <a:pt x="274" y="100"/>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8">
                <a:extLst>
                  <a:ext uri="{FF2B5EF4-FFF2-40B4-BE49-F238E27FC236}">
                    <a16:creationId xmlns:a16="http://schemas.microsoft.com/office/drawing/2014/main" id="{800D0C1F-678E-471D-A4DB-A76B82071B12}"/>
                  </a:ext>
                </a:extLst>
              </p:cNvPr>
              <p:cNvSpPr>
                <a:spLocks/>
              </p:cNvSpPr>
              <p:nvPr/>
            </p:nvSpPr>
            <p:spPr bwMode="auto">
              <a:xfrm>
                <a:off x="508" y="489"/>
                <a:ext cx="16" cy="6"/>
              </a:xfrm>
              <a:custGeom>
                <a:avLst/>
                <a:gdLst>
                  <a:gd name="T0" fmla="*/ 0 w 65"/>
                  <a:gd name="T1" fmla="*/ 26 h 26"/>
                  <a:gd name="T2" fmla="*/ 65 w 65"/>
                  <a:gd name="T3" fmla="*/ 0 h 26"/>
                  <a:gd name="T4" fmla="*/ 65 w 65"/>
                  <a:gd name="T5" fmla="*/ 20 h 26"/>
                  <a:gd name="T6" fmla="*/ 0 w 65"/>
                  <a:gd name="T7" fmla="*/ 26 h 26"/>
                </a:gdLst>
                <a:ahLst/>
                <a:cxnLst>
                  <a:cxn ang="0">
                    <a:pos x="T0" y="T1"/>
                  </a:cxn>
                  <a:cxn ang="0">
                    <a:pos x="T2" y="T3"/>
                  </a:cxn>
                  <a:cxn ang="0">
                    <a:pos x="T4" y="T5"/>
                  </a:cxn>
                  <a:cxn ang="0">
                    <a:pos x="T6" y="T7"/>
                  </a:cxn>
                </a:cxnLst>
                <a:rect l="0" t="0" r="r" b="b"/>
                <a:pathLst>
                  <a:path w="65" h="26">
                    <a:moveTo>
                      <a:pt x="0" y="26"/>
                    </a:moveTo>
                    <a:lnTo>
                      <a:pt x="65" y="0"/>
                    </a:lnTo>
                    <a:lnTo>
                      <a:pt x="65" y="20"/>
                    </a:lnTo>
                    <a:lnTo>
                      <a:pt x="0" y="26"/>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9">
                <a:extLst>
                  <a:ext uri="{FF2B5EF4-FFF2-40B4-BE49-F238E27FC236}">
                    <a16:creationId xmlns:a16="http://schemas.microsoft.com/office/drawing/2014/main" id="{C66DD2D5-FE86-40DE-90A9-3A9E4BFB859F}"/>
                  </a:ext>
                </a:extLst>
              </p:cNvPr>
              <p:cNvSpPr>
                <a:spLocks/>
              </p:cNvSpPr>
              <p:nvPr/>
            </p:nvSpPr>
            <p:spPr bwMode="auto">
              <a:xfrm>
                <a:off x="491" y="503"/>
                <a:ext cx="48" cy="46"/>
              </a:xfrm>
              <a:custGeom>
                <a:avLst/>
                <a:gdLst>
                  <a:gd name="T0" fmla="*/ 132 w 194"/>
                  <a:gd name="T1" fmla="*/ 0 h 183"/>
                  <a:gd name="T2" fmla="*/ 137 w 194"/>
                  <a:gd name="T3" fmla="*/ 22 h 183"/>
                  <a:gd name="T4" fmla="*/ 143 w 194"/>
                  <a:gd name="T5" fmla="*/ 44 h 183"/>
                  <a:gd name="T6" fmla="*/ 149 w 194"/>
                  <a:gd name="T7" fmla="*/ 66 h 183"/>
                  <a:gd name="T8" fmla="*/ 156 w 194"/>
                  <a:gd name="T9" fmla="*/ 89 h 183"/>
                  <a:gd name="T10" fmla="*/ 164 w 194"/>
                  <a:gd name="T11" fmla="*/ 110 h 183"/>
                  <a:gd name="T12" fmla="*/ 173 w 194"/>
                  <a:gd name="T13" fmla="*/ 132 h 183"/>
                  <a:gd name="T14" fmla="*/ 183 w 194"/>
                  <a:gd name="T15" fmla="*/ 153 h 183"/>
                  <a:gd name="T16" fmla="*/ 194 w 194"/>
                  <a:gd name="T17" fmla="*/ 173 h 183"/>
                  <a:gd name="T18" fmla="*/ 3 w 194"/>
                  <a:gd name="T19" fmla="*/ 183 h 183"/>
                  <a:gd name="T20" fmla="*/ 4 w 194"/>
                  <a:gd name="T21" fmla="*/ 138 h 183"/>
                  <a:gd name="T22" fmla="*/ 4 w 194"/>
                  <a:gd name="T23" fmla="*/ 93 h 183"/>
                  <a:gd name="T24" fmla="*/ 2 w 194"/>
                  <a:gd name="T25" fmla="*/ 48 h 183"/>
                  <a:gd name="T26" fmla="*/ 0 w 194"/>
                  <a:gd name="T27" fmla="*/ 4 h 183"/>
                  <a:gd name="T28" fmla="*/ 132 w 194"/>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183">
                    <a:moveTo>
                      <a:pt x="132" y="0"/>
                    </a:moveTo>
                    <a:lnTo>
                      <a:pt x="137" y="22"/>
                    </a:lnTo>
                    <a:lnTo>
                      <a:pt x="143" y="44"/>
                    </a:lnTo>
                    <a:lnTo>
                      <a:pt x="149" y="66"/>
                    </a:lnTo>
                    <a:lnTo>
                      <a:pt x="156" y="89"/>
                    </a:lnTo>
                    <a:lnTo>
                      <a:pt x="164" y="110"/>
                    </a:lnTo>
                    <a:lnTo>
                      <a:pt x="173" y="132"/>
                    </a:lnTo>
                    <a:lnTo>
                      <a:pt x="183" y="153"/>
                    </a:lnTo>
                    <a:lnTo>
                      <a:pt x="194" y="173"/>
                    </a:lnTo>
                    <a:lnTo>
                      <a:pt x="3" y="183"/>
                    </a:lnTo>
                    <a:lnTo>
                      <a:pt x="4" y="138"/>
                    </a:lnTo>
                    <a:lnTo>
                      <a:pt x="4" y="93"/>
                    </a:lnTo>
                    <a:lnTo>
                      <a:pt x="2" y="48"/>
                    </a:lnTo>
                    <a:lnTo>
                      <a:pt x="0" y="4"/>
                    </a:lnTo>
                    <a:lnTo>
                      <a:pt x="132"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0">
                <a:extLst>
                  <a:ext uri="{FF2B5EF4-FFF2-40B4-BE49-F238E27FC236}">
                    <a16:creationId xmlns:a16="http://schemas.microsoft.com/office/drawing/2014/main" id="{C4CA64D6-2540-494F-8F66-378ADFED09B7}"/>
                  </a:ext>
                </a:extLst>
              </p:cNvPr>
              <p:cNvSpPr>
                <a:spLocks/>
              </p:cNvSpPr>
              <p:nvPr/>
            </p:nvSpPr>
            <p:spPr bwMode="auto">
              <a:xfrm>
                <a:off x="499" y="511"/>
                <a:ext cx="31" cy="32"/>
              </a:xfrm>
              <a:custGeom>
                <a:avLst/>
                <a:gdLst>
                  <a:gd name="T0" fmla="*/ 108 w 121"/>
                  <a:gd name="T1" fmla="*/ 28 h 129"/>
                  <a:gd name="T2" fmla="*/ 104 w 121"/>
                  <a:gd name="T3" fmla="*/ 41 h 129"/>
                  <a:gd name="T4" fmla="*/ 99 w 121"/>
                  <a:gd name="T5" fmla="*/ 53 h 129"/>
                  <a:gd name="T6" fmla="*/ 99 w 121"/>
                  <a:gd name="T7" fmla="*/ 64 h 129"/>
                  <a:gd name="T8" fmla="*/ 112 w 121"/>
                  <a:gd name="T9" fmla="*/ 72 h 129"/>
                  <a:gd name="T10" fmla="*/ 116 w 121"/>
                  <a:gd name="T11" fmla="*/ 80 h 129"/>
                  <a:gd name="T12" fmla="*/ 119 w 121"/>
                  <a:gd name="T13" fmla="*/ 88 h 129"/>
                  <a:gd name="T14" fmla="*/ 121 w 121"/>
                  <a:gd name="T15" fmla="*/ 97 h 129"/>
                  <a:gd name="T16" fmla="*/ 121 w 121"/>
                  <a:gd name="T17" fmla="*/ 107 h 129"/>
                  <a:gd name="T18" fmla="*/ 114 w 121"/>
                  <a:gd name="T19" fmla="*/ 115 h 129"/>
                  <a:gd name="T20" fmla="*/ 101 w 121"/>
                  <a:gd name="T21" fmla="*/ 121 h 129"/>
                  <a:gd name="T22" fmla="*/ 85 w 121"/>
                  <a:gd name="T23" fmla="*/ 125 h 129"/>
                  <a:gd name="T24" fmla="*/ 68 w 121"/>
                  <a:gd name="T25" fmla="*/ 128 h 129"/>
                  <a:gd name="T26" fmla="*/ 50 w 121"/>
                  <a:gd name="T27" fmla="*/ 129 h 129"/>
                  <a:gd name="T28" fmla="*/ 31 w 121"/>
                  <a:gd name="T29" fmla="*/ 127 h 129"/>
                  <a:gd name="T30" fmla="*/ 14 w 121"/>
                  <a:gd name="T31" fmla="*/ 123 h 129"/>
                  <a:gd name="T32" fmla="*/ 0 w 121"/>
                  <a:gd name="T33" fmla="*/ 118 h 129"/>
                  <a:gd name="T34" fmla="*/ 1 w 121"/>
                  <a:gd name="T35" fmla="*/ 111 h 129"/>
                  <a:gd name="T36" fmla="*/ 7 w 121"/>
                  <a:gd name="T37" fmla="*/ 108 h 129"/>
                  <a:gd name="T38" fmla="*/ 13 w 121"/>
                  <a:gd name="T39" fmla="*/ 106 h 129"/>
                  <a:gd name="T40" fmla="*/ 18 w 121"/>
                  <a:gd name="T41" fmla="*/ 101 h 129"/>
                  <a:gd name="T42" fmla="*/ 18 w 121"/>
                  <a:gd name="T43" fmla="*/ 78 h 129"/>
                  <a:gd name="T44" fmla="*/ 20 w 121"/>
                  <a:gd name="T45" fmla="*/ 53 h 129"/>
                  <a:gd name="T46" fmla="*/ 17 w 121"/>
                  <a:gd name="T47" fmla="*/ 31 h 129"/>
                  <a:gd name="T48" fmla="*/ 3 w 121"/>
                  <a:gd name="T49" fmla="*/ 14 h 129"/>
                  <a:gd name="T50" fmla="*/ 1 w 121"/>
                  <a:gd name="T51" fmla="*/ 7 h 129"/>
                  <a:gd name="T52" fmla="*/ 5 w 121"/>
                  <a:gd name="T53" fmla="*/ 4 h 129"/>
                  <a:gd name="T54" fmla="*/ 13 w 121"/>
                  <a:gd name="T55" fmla="*/ 3 h 129"/>
                  <a:gd name="T56" fmla="*/ 18 w 121"/>
                  <a:gd name="T57" fmla="*/ 0 h 129"/>
                  <a:gd name="T58" fmla="*/ 31 w 121"/>
                  <a:gd name="T59" fmla="*/ 0 h 129"/>
                  <a:gd name="T60" fmla="*/ 44 w 121"/>
                  <a:gd name="T61" fmla="*/ 0 h 129"/>
                  <a:gd name="T62" fmla="*/ 59 w 121"/>
                  <a:gd name="T63" fmla="*/ 0 h 129"/>
                  <a:gd name="T64" fmla="*/ 71 w 121"/>
                  <a:gd name="T65" fmla="*/ 3 h 129"/>
                  <a:gd name="T66" fmla="*/ 82 w 121"/>
                  <a:gd name="T67" fmla="*/ 6 h 129"/>
                  <a:gd name="T68" fmla="*/ 93 w 121"/>
                  <a:gd name="T69" fmla="*/ 11 h 129"/>
                  <a:gd name="T70" fmla="*/ 102 w 121"/>
                  <a:gd name="T71" fmla="*/ 18 h 129"/>
                  <a:gd name="T72" fmla="*/ 108 w 121"/>
                  <a:gd name="T73"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129">
                    <a:moveTo>
                      <a:pt x="108" y="28"/>
                    </a:moveTo>
                    <a:lnTo>
                      <a:pt x="104" y="41"/>
                    </a:lnTo>
                    <a:lnTo>
                      <a:pt x="99" y="53"/>
                    </a:lnTo>
                    <a:lnTo>
                      <a:pt x="99" y="64"/>
                    </a:lnTo>
                    <a:lnTo>
                      <a:pt x="112" y="72"/>
                    </a:lnTo>
                    <a:lnTo>
                      <a:pt x="116" y="80"/>
                    </a:lnTo>
                    <a:lnTo>
                      <a:pt x="119" y="88"/>
                    </a:lnTo>
                    <a:lnTo>
                      <a:pt x="121" y="97"/>
                    </a:lnTo>
                    <a:lnTo>
                      <a:pt x="121" y="107"/>
                    </a:lnTo>
                    <a:lnTo>
                      <a:pt x="114" y="115"/>
                    </a:lnTo>
                    <a:lnTo>
                      <a:pt x="101" y="121"/>
                    </a:lnTo>
                    <a:lnTo>
                      <a:pt x="85" y="125"/>
                    </a:lnTo>
                    <a:lnTo>
                      <a:pt x="68" y="128"/>
                    </a:lnTo>
                    <a:lnTo>
                      <a:pt x="50" y="129"/>
                    </a:lnTo>
                    <a:lnTo>
                      <a:pt x="31" y="127"/>
                    </a:lnTo>
                    <a:lnTo>
                      <a:pt x="14" y="123"/>
                    </a:lnTo>
                    <a:lnTo>
                      <a:pt x="0" y="118"/>
                    </a:lnTo>
                    <a:lnTo>
                      <a:pt x="1" y="111"/>
                    </a:lnTo>
                    <a:lnTo>
                      <a:pt x="7" y="108"/>
                    </a:lnTo>
                    <a:lnTo>
                      <a:pt x="13" y="106"/>
                    </a:lnTo>
                    <a:lnTo>
                      <a:pt x="18" y="101"/>
                    </a:lnTo>
                    <a:lnTo>
                      <a:pt x="18" y="78"/>
                    </a:lnTo>
                    <a:lnTo>
                      <a:pt x="20" y="53"/>
                    </a:lnTo>
                    <a:lnTo>
                      <a:pt x="17" y="31"/>
                    </a:lnTo>
                    <a:lnTo>
                      <a:pt x="3" y="14"/>
                    </a:lnTo>
                    <a:lnTo>
                      <a:pt x="1" y="7"/>
                    </a:lnTo>
                    <a:lnTo>
                      <a:pt x="5" y="4"/>
                    </a:lnTo>
                    <a:lnTo>
                      <a:pt x="13" y="3"/>
                    </a:lnTo>
                    <a:lnTo>
                      <a:pt x="18" y="0"/>
                    </a:lnTo>
                    <a:lnTo>
                      <a:pt x="31" y="0"/>
                    </a:lnTo>
                    <a:lnTo>
                      <a:pt x="44" y="0"/>
                    </a:lnTo>
                    <a:lnTo>
                      <a:pt x="59" y="0"/>
                    </a:lnTo>
                    <a:lnTo>
                      <a:pt x="71" y="3"/>
                    </a:lnTo>
                    <a:lnTo>
                      <a:pt x="82" y="6"/>
                    </a:lnTo>
                    <a:lnTo>
                      <a:pt x="93" y="11"/>
                    </a:lnTo>
                    <a:lnTo>
                      <a:pt x="102" y="18"/>
                    </a:lnTo>
                    <a:lnTo>
                      <a:pt x="108" y="28"/>
                    </a:lnTo>
                    <a:close/>
                  </a:path>
                </a:pathLst>
              </a:custGeom>
              <a:solidFill>
                <a:srgbClr val="911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1">
                <a:extLst>
                  <a:ext uri="{FF2B5EF4-FFF2-40B4-BE49-F238E27FC236}">
                    <a16:creationId xmlns:a16="http://schemas.microsoft.com/office/drawing/2014/main" id="{B3F4605C-7A9F-42BC-8A4C-42C892C5DF9A}"/>
                  </a:ext>
                </a:extLst>
              </p:cNvPr>
              <p:cNvSpPr>
                <a:spLocks/>
              </p:cNvSpPr>
              <p:nvPr/>
            </p:nvSpPr>
            <p:spPr bwMode="auto">
              <a:xfrm>
                <a:off x="904" y="492"/>
                <a:ext cx="90" cy="75"/>
              </a:xfrm>
              <a:custGeom>
                <a:avLst/>
                <a:gdLst>
                  <a:gd name="T0" fmla="*/ 0 w 361"/>
                  <a:gd name="T1" fmla="*/ 284 h 300"/>
                  <a:gd name="T2" fmla="*/ 1 w 361"/>
                  <a:gd name="T3" fmla="*/ 240 h 300"/>
                  <a:gd name="T4" fmla="*/ 5 w 361"/>
                  <a:gd name="T5" fmla="*/ 142 h 300"/>
                  <a:gd name="T6" fmla="*/ 10 w 361"/>
                  <a:gd name="T7" fmla="*/ 45 h 300"/>
                  <a:gd name="T8" fmla="*/ 17 w 361"/>
                  <a:gd name="T9" fmla="*/ 0 h 300"/>
                  <a:gd name="T10" fmla="*/ 361 w 361"/>
                  <a:gd name="T11" fmla="*/ 22 h 300"/>
                  <a:gd name="T12" fmla="*/ 332 w 361"/>
                  <a:gd name="T13" fmla="*/ 300 h 300"/>
                  <a:gd name="T14" fmla="*/ 0 w 361"/>
                  <a:gd name="T15" fmla="*/ 284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300">
                    <a:moveTo>
                      <a:pt x="0" y="284"/>
                    </a:moveTo>
                    <a:lnTo>
                      <a:pt x="1" y="240"/>
                    </a:lnTo>
                    <a:lnTo>
                      <a:pt x="5" y="142"/>
                    </a:lnTo>
                    <a:lnTo>
                      <a:pt x="10" y="45"/>
                    </a:lnTo>
                    <a:lnTo>
                      <a:pt x="17" y="0"/>
                    </a:lnTo>
                    <a:lnTo>
                      <a:pt x="361" y="22"/>
                    </a:lnTo>
                    <a:lnTo>
                      <a:pt x="332" y="300"/>
                    </a:lnTo>
                    <a:lnTo>
                      <a:pt x="0" y="2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2">
                <a:extLst>
                  <a:ext uri="{FF2B5EF4-FFF2-40B4-BE49-F238E27FC236}">
                    <a16:creationId xmlns:a16="http://schemas.microsoft.com/office/drawing/2014/main" id="{9F1FBDEB-69B9-4EA2-93FD-152EA80A4E4F}"/>
                  </a:ext>
                </a:extLst>
              </p:cNvPr>
              <p:cNvSpPr>
                <a:spLocks/>
              </p:cNvSpPr>
              <p:nvPr/>
            </p:nvSpPr>
            <p:spPr bwMode="auto">
              <a:xfrm>
                <a:off x="913" y="501"/>
                <a:ext cx="70" cy="57"/>
              </a:xfrm>
              <a:custGeom>
                <a:avLst/>
                <a:gdLst>
                  <a:gd name="T0" fmla="*/ 254 w 277"/>
                  <a:gd name="T1" fmla="*/ 226 h 226"/>
                  <a:gd name="T2" fmla="*/ 0 w 277"/>
                  <a:gd name="T3" fmla="*/ 214 h 226"/>
                  <a:gd name="T4" fmla="*/ 13 w 277"/>
                  <a:gd name="T5" fmla="*/ 0 h 226"/>
                  <a:gd name="T6" fmla="*/ 28 w 277"/>
                  <a:gd name="T7" fmla="*/ 2 h 226"/>
                  <a:gd name="T8" fmla="*/ 44 w 277"/>
                  <a:gd name="T9" fmla="*/ 2 h 226"/>
                  <a:gd name="T10" fmla="*/ 61 w 277"/>
                  <a:gd name="T11" fmla="*/ 3 h 226"/>
                  <a:gd name="T12" fmla="*/ 77 w 277"/>
                  <a:gd name="T13" fmla="*/ 3 h 226"/>
                  <a:gd name="T14" fmla="*/ 92 w 277"/>
                  <a:gd name="T15" fmla="*/ 4 h 226"/>
                  <a:gd name="T16" fmla="*/ 109 w 277"/>
                  <a:gd name="T17" fmla="*/ 4 h 226"/>
                  <a:gd name="T18" fmla="*/ 126 w 277"/>
                  <a:gd name="T19" fmla="*/ 5 h 226"/>
                  <a:gd name="T20" fmla="*/ 142 w 277"/>
                  <a:gd name="T21" fmla="*/ 5 h 226"/>
                  <a:gd name="T22" fmla="*/ 159 w 277"/>
                  <a:gd name="T23" fmla="*/ 6 h 226"/>
                  <a:gd name="T24" fmla="*/ 176 w 277"/>
                  <a:gd name="T25" fmla="*/ 7 h 226"/>
                  <a:gd name="T26" fmla="*/ 193 w 277"/>
                  <a:gd name="T27" fmla="*/ 9 h 226"/>
                  <a:gd name="T28" fmla="*/ 210 w 277"/>
                  <a:gd name="T29" fmla="*/ 10 h 226"/>
                  <a:gd name="T30" fmla="*/ 227 w 277"/>
                  <a:gd name="T31" fmla="*/ 11 h 226"/>
                  <a:gd name="T32" fmla="*/ 243 w 277"/>
                  <a:gd name="T33" fmla="*/ 12 h 226"/>
                  <a:gd name="T34" fmla="*/ 260 w 277"/>
                  <a:gd name="T35" fmla="*/ 13 h 226"/>
                  <a:gd name="T36" fmla="*/ 277 w 277"/>
                  <a:gd name="T37" fmla="*/ 14 h 226"/>
                  <a:gd name="T38" fmla="*/ 254 w 277"/>
                  <a:gd name="T39"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226">
                    <a:moveTo>
                      <a:pt x="254" y="226"/>
                    </a:moveTo>
                    <a:lnTo>
                      <a:pt x="0" y="214"/>
                    </a:lnTo>
                    <a:lnTo>
                      <a:pt x="13" y="0"/>
                    </a:lnTo>
                    <a:lnTo>
                      <a:pt x="28" y="2"/>
                    </a:lnTo>
                    <a:lnTo>
                      <a:pt x="44" y="2"/>
                    </a:lnTo>
                    <a:lnTo>
                      <a:pt x="61" y="3"/>
                    </a:lnTo>
                    <a:lnTo>
                      <a:pt x="77" y="3"/>
                    </a:lnTo>
                    <a:lnTo>
                      <a:pt x="92" y="4"/>
                    </a:lnTo>
                    <a:lnTo>
                      <a:pt x="109" y="4"/>
                    </a:lnTo>
                    <a:lnTo>
                      <a:pt x="126" y="5"/>
                    </a:lnTo>
                    <a:lnTo>
                      <a:pt x="142" y="5"/>
                    </a:lnTo>
                    <a:lnTo>
                      <a:pt x="159" y="6"/>
                    </a:lnTo>
                    <a:lnTo>
                      <a:pt x="176" y="7"/>
                    </a:lnTo>
                    <a:lnTo>
                      <a:pt x="193" y="9"/>
                    </a:lnTo>
                    <a:lnTo>
                      <a:pt x="210" y="10"/>
                    </a:lnTo>
                    <a:lnTo>
                      <a:pt x="227" y="11"/>
                    </a:lnTo>
                    <a:lnTo>
                      <a:pt x="243" y="12"/>
                    </a:lnTo>
                    <a:lnTo>
                      <a:pt x="260" y="13"/>
                    </a:lnTo>
                    <a:lnTo>
                      <a:pt x="277" y="14"/>
                    </a:lnTo>
                    <a:lnTo>
                      <a:pt x="254" y="226"/>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
                <a:extLst>
                  <a:ext uri="{FF2B5EF4-FFF2-40B4-BE49-F238E27FC236}">
                    <a16:creationId xmlns:a16="http://schemas.microsoft.com/office/drawing/2014/main" id="{6D2AB8E3-4467-4EFA-A060-0FC7B8715BA0}"/>
                  </a:ext>
                </a:extLst>
              </p:cNvPr>
              <p:cNvSpPr>
                <a:spLocks/>
              </p:cNvSpPr>
              <p:nvPr/>
            </p:nvSpPr>
            <p:spPr bwMode="auto">
              <a:xfrm>
                <a:off x="921" y="510"/>
                <a:ext cx="52" cy="39"/>
              </a:xfrm>
              <a:custGeom>
                <a:avLst/>
                <a:gdLst>
                  <a:gd name="T0" fmla="*/ 141 w 206"/>
                  <a:gd name="T1" fmla="*/ 23 h 157"/>
                  <a:gd name="T2" fmla="*/ 158 w 206"/>
                  <a:gd name="T3" fmla="*/ 76 h 157"/>
                  <a:gd name="T4" fmla="*/ 172 w 206"/>
                  <a:gd name="T5" fmla="*/ 128 h 157"/>
                  <a:gd name="T6" fmla="*/ 189 w 206"/>
                  <a:gd name="T7" fmla="*/ 135 h 157"/>
                  <a:gd name="T8" fmla="*/ 206 w 206"/>
                  <a:gd name="T9" fmla="*/ 141 h 157"/>
                  <a:gd name="T10" fmla="*/ 193 w 206"/>
                  <a:gd name="T11" fmla="*/ 154 h 157"/>
                  <a:gd name="T12" fmla="*/ 175 w 206"/>
                  <a:gd name="T13" fmla="*/ 157 h 157"/>
                  <a:gd name="T14" fmla="*/ 154 w 206"/>
                  <a:gd name="T15" fmla="*/ 155 h 157"/>
                  <a:gd name="T16" fmla="*/ 133 w 206"/>
                  <a:gd name="T17" fmla="*/ 153 h 157"/>
                  <a:gd name="T18" fmla="*/ 128 w 206"/>
                  <a:gd name="T19" fmla="*/ 147 h 157"/>
                  <a:gd name="T20" fmla="*/ 128 w 206"/>
                  <a:gd name="T21" fmla="*/ 141 h 157"/>
                  <a:gd name="T22" fmla="*/ 145 w 206"/>
                  <a:gd name="T23" fmla="*/ 125 h 157"/>
                  <a:gd name="T24" fmla="*/ 140 w 206"/>
                  <a:gd name="T25" fmla="*/ 101 h 157"/>
                  <a:gd name="T26" fmla="*/ 123 w 206"/>
                  <a:gd name="T27" fmla="*/ 94 h 157"/>
                  <a:gd name="T28" fmla="*/ 105 w 206"/>
                  <a:gd name="T29" fmla="*/ 93 h 157"/>
                  <a:gd name="T30" fmla="*/ 86 w 206"/>
                  <a:gd name="T31" fmla="*/ 94 h 157"/>
                  <a:gd name="T32" fmla="*/ 67 w 206"/>
                  <a:gd name="T33" fmla="*/ 94 h 157"/>
                  <a:gd name="T34" fmla="*/ 58 w 206"/>
                  <a:gd name="T35" fmla="*/ 112 h 157"/>
                  <a:gd name="T36" fmla="*/ 55 w 206"/>
                  <a:gd name="T37" fmla="*/ 130 h 157"/>
                  <a:gd name="T38" fmla="*/ 69 w 206"/>
                  <a:gd name="T39" fmla="*/ 138 h 157"/>
                  <a:gd name="T40" fmla="*/ 78 w 206"/>
                  <a:gd name="T41" fmla="*/ 152 h 157"/>
                  <a:gd name="T42" fmla="*/ 60 w 206"/>
                  <a:gd name="T43" fmla="*/ 154 h 157"/>
                  <a:gd name="T44" fmla="*/ 39 w 206"/>
                  <a:gd name="T45" fmla="*/ 152 h 157"/>
                  <a:gd name="T46" fmla="*/ 18 w 206"/>
                  <a:gd name="T47" fmla="*/ 148 h 157"/>
                  <a:gd name="T48" fmla="*/ 0 w 206"/>
                  <a:gd name="T49" fmla="*/ 145 h 157"/>
                  <a:gd name="T50" fmla="*/ 18 w 206"/>
                  <a:gd name="T51" fmla="*/ 114 h 157"/>
                  <a:gd name="T52" fmla="*/ 37 w 206"/>
                  <a:gd name="T53" fmla="*/ 84 h 157"/>
                  <a:gd name="T54" fmla="*/ 52 w 206"/>
                  <a:gd name="T55" fmla="*/ 52 h 157"/>
                  <a:gd name="T56" fmla="*/ 67 w 206"/>
                  <a:gd name="T57" fmla="*/ 21 h 157"/>
                  <a:gd name="T58" fmla="*/ 51 w 206"/>
                  <a:gd name="T59" fmla="*/ 14 h 157"/>
                  <a:gd name="T60" fmla="*/ 43 w 206"/>
                  <a:gd name="T61" fmla="*/ 4 h 157"/>
                  <a:gd name="T62" fmla="*/ 73 w 206"/>
                  <a:gd name="T63" fmla="*/ 1 h 157"/>
                  <a:gd name="T64" fmla="*/ 105 w 206"/>
                  <a:gd name="T65" fmla="*/ 0 h 157"/>
                  <a:gd name="T66" fmla="*/ 136 w 206"/>
                  <a:gd name="T67" fmla="*/ 3 h 157"/>
                  <a:gd name="T68" fmla="*/ 162 w 206"/>
                  <a:gd name="T69" fmla="*/ 1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6" h="157">
                    <a:moveTo>
                      <a:pt x="162" y="17"/>
                    </a:moveTo>
                    <a:lnTo>
                      <a:pt x="141" y="23"/>
                    </a:lnTo>
                    <a:lnTo>
                      <a:pt x="149" y="49"/>
                    </a:lnTo>
                    <a:lnTo>
                      <a:pt x="158" y="76"/>
                    </a:lnTo>
                    <a:lnTo>
                      <a:pt x="166" y="101"/>
                    </a:lnTo>
                    <a:lnTo>
                      <a:pt x="172" y="128"/>
                    </a:lnTo>
                    <a:lnTo>
                      <a:pt x="180" y="134"/>
                    </a:lnTo>
                    <a:lnTo>
                      <a:pt x="189" y="135"/>
                    </a:lnTo>
                    <a:lnTo>
                      <a:pt x="198" y="135"/>
                    </a:lnTo>
                    <a:lnTo>
                      <a:pt x="206" y="141"/>
                    </a:lnTo>
                    <a:lnTo>
                      <a:pt x="201" y="149"/>
                    </a:lnTo>
                    <a:lnTo>
                      <a:pt x="193" y="154"/>
                    </a:lnTo>
                    <a:lnTo>
                      <a:pt x="185" y="157"/>
                    </a:lnTo>
                    <a:lnTo>
                      <a:pt x="175" y="157"/>
                    </a:lnTo>
                    <a:lnTo>
                      <a:pt x="165" y="156"/>
                    </a:lnTo>
                    <a:lnTo>
                      <a:pt x="154" y="155"/>
                    </a:lnTo>
                    <a:lnTo>
                      <a:pt x="144" y="154"/>
                    </a:lnTo>
                    <a:lnTo>
                      <a:pt x="133" y="153"/>
                    </a:lnTo>
                    <a:lnTo>
                      <a:pt x="131" y="150"/>
                    </a:lnTo>
                    <a:lnTo>
                      <a:pt x="128" y="147"/>
                    </a:lnTo>
                    <a:lnTo>
                      <a:pt x="127" y="145"/>
                    </a:lnTo>
                    <a:lnTo>
                      <a:pt x="128" y="141"/>
                    </a:lnTo>
                    <a:lnTo>
                      <a:pt x="142" y="135"/>
                    </a:lnTo>
                    <a:lnTo>
                      <a:pt x="145" y="125"/>
                    </a:lnTo>
                    <a:lnTo>
                      <a:pt x="142" y="113"/>
                    </a:lnTo>
                    <a:lnTo>
                      <a:pt x="140" y="101"/>
                    </a:lnTo>
                    <a:lnTo>
                      <a:pt x="132" y="97"/>
                    </a:lnTo>
                    <a:lnTo>
                      <a:pt x="123" y="94"/>
                    </a:lnTo>
                    <a:lnTo>
                      <a:pt x="114" y="93"/>
                    </a:lnTo>
                    <a:lnTo>
                      <a:pt x="105" y="93"/>
                    </a:lnTo>
                    <a:lnTo>
                      <a:pt x="95" y="93"/>
                    </a:lnTo>
                    <a:lnTo>
                      <a:pt x="86" y="94"/>
                    </a:lnTo>
                    <a:lnTo>
                      <a:pt x="76" y="94"/>
                    </a:lnTo>
                    <a:lnTo>
                      <a:pt x="67" y="94"/>
                    </a:lnTo>
                    <a:lnTo>
                      <a:pt x="63" y="102"/>
                    </a:lnTo>
                    <a:lnTo>
                      <a:pt x="58" y="112"/>
                    </a:lnTo>
                    <a:lnTo>
                      <a:pt x="54" y="121"/>
                    </a:lnTo>
                    <a:lnTo>
                      <a:pt x="55" y="130"/>
                    </a:lnTo>
                    <a:lnTo>
                      <a:pt x="63" y="132"/>
                    </a:lnTo>
                    <a:lnTo>
                      <a:pt x="69" y="138"/>
                    </a:lnTo>
                    <a:lnTo>
                      <a:pt x="75" y="145"/>
                    </a:lnTo>
                    <a:lnTo>
                      <a:pt x="78" y="152"/>
                    </a:lnTo>
                    <a:lnTo>
                      <a:pt x="71" y="153"/>
                    </a:lnTo>
                    <a:lnTo>
                      <a:pt x="60" y="154"/>
                    </a:lnTo>
                    <a:lnTo>
                      <a:pt x="50" y="153"/>
                    </a:lnTo>
                    <a:lnTo>
                      <a:pt x="39" y="152"/>
                    </a:lnTo>
                    <a:lnTo>
                      <a:pt x="29" y="150"/>
                    </a:lnTo>
                    <a:lnTo>
                      <a:pt x="18" y="148"/>
                    </a:lnTo>
                    <a:lnTo>
                      <a:pt x="8" y="146"/>
                    </a:lnTo>
                    <a:lnTo>
                      <a:pt x="0" y="145"/>
                    </a:lnTo>
                    <a:lnTo>
                      <a:pt x="9" y="129"/>
                    </a:lnTo>
                    <a:lnTo>
                      <a:pt x="18" y="114"/>
                    </a:lnTo>
                    <a:lnTo>
                      <a:pt x="28" y="99"/>
                    </a:lnTo>
                    <a:lnTo>
                      <a:pt x="37" y="84"/>
                    </a:lnTo>
                    <a:lnTo>
                      <a:pt x="45" y="69"/>
                    </a:lnTo>
                    <a:lnTo>
                      <a:pt x="52" y="52"/>
                    </a:lnTo>
                    <a:lnTo>
                      <a:pt x="60" y="37"/>
                    </a:lnTo>
                    <a:lnTo>
                      <a:pt x="67" y="21"/>
                    </a:lnTo>
                    <a:lnTo>
                      <a:pt x="59" y="17"/>
                    </a:lnTo>
                    <a:lnTo>
                      <a:pt x="51" y="14"/>
                    </a:lnTo>
                    <a:lnTo>
                      <a:pt x="46" y="10"/>
                    </a:lnTo>
                    <a:lnTo>
                      <a:pt x="43" y="4"/>
                    </a:lnTo>
                    <a:lnTo>
                      <a:pt x="58" y="2"/>
                    </a:lnTo>
                    <a:lnTo>
                      <a:pt x="73" y="1"/>
                    </a:lnTo>
                    <a:lnTo>
                      <a:pt x="89" y="0"/>
                    </a:lnTo>
                    <a:lnTo>
                      <a:pt x="105" y="0"/>
                    </a:lnTo>
                    <a:lnTo>
                      <a:pt x="120" y="1"/>
                    </a:lnTo>
                    <a:lnTo>
                      <a:pt x="136" y="3"/>
                    </a:lnTo>
                    <a:lnTo>
                      <a:pt x="149" y="7"/>
                    </a:lnTo>
                    <a:lnTo>
                      <a:pt x="162" y="11"/>
                    </a:lnTo>
                    <a:lnTo>
                      <a:pt x="162" y="17"/>
                    </a:lnTo>
                    <a:close/>
                  </a:path>
                </a:pathLst>
              </a:custGeom>
              <a:solidFill>
                <a:srgbClr val="911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4">
                <a:extLst>
                  <a:ext uri="{FF2B5EF4-FFF2-40B4-BE49-F238E27FC236}">
                    <a16:creationId xmlns:a16="http://schemas.microsoft.com/office/drawing/2014/main" id="{7AFF6CB0-B3A5-460C-90A9-CD4DC5A656DB}"/>
                  </a:ext>
                </a:extLst>
              </p:cNvPr>
              <p:cNvSpPr>
                <a:spLocks/>
              </p:cNvSpPr>
              <p:nvPr/>
            </p:nvSpPr>
            <p:spPr bwMode="auto">
              <a:xfrm>
                <a:off x="942" y="515"/>
                <a:ext cx="10" cy="13"/>
              </a:xfrm>
              <a:custGeom>
                <a:avLst/>
                <a:gdLst>
                  <a:gd name="T0" fmla="*/ 42 w 42"/>
                  <a:gd name="T1" fmla="*/ 49 h 50"/>
                  <a:gd name="T2" fmla="*/ 37 w 42"/>
                  <a:gd name="T3" fmla="*/ 50 h 50"/>
                  <a:gd name="T4" fmla="*/ 32 w 42"/>
                  <a:gd name="T5" fmla="*/ 50 h 50"/>
                  <a:gd name="T6" fmla="*/ 26 w 42"/>
                  <a:gd name="T7" fmla="*/ 50 h 50"/>
                  <a:gd name="T8" fmla="*/ 21 w 42"/>
                  <a:gd name="T9" fmla="*/ 49 h 50"/>
                  <a:gd name="T10" fmla="*/ 16 w 42"/>
                  <a:gd name="T11" fmla="*/ 49 h 50"/>
                  <a:gd name="T12" fmla="*/ 11 w 42"/>
                  <a:gd name="T13" fmla="*/ 48 h 50"/>
                  <a:gd name="T14" fmla="*/ 6 w 42"/>
                  <a:gd name="T15" fmla="*/ 49 h 50"/>
                  <a:gd name="T16" fmla="*/ 0 w 42"/>
                  <a:gd name="T17" fmla="*/ 50 h 50"/>
                  <a:gd name="T18" fmla="*/ 21 w 42"/>
                  <a:gd name="T19" fmla="*/ 0 h 50"/>
                  <a:gd name="T20" fmla="*/ 30 w 42"/>
                  <a:gd name="T21" fmla="*/ 11 h 50"/>
                  <a:gd name="T22" fmla="*/ 32 w 42"/>
                  <a:gd name="T23" fmla="*/ 23 h 50"/>
                  <a:gd name="T24" fmla="*/ 34 w 42"/>
                  <a:gd name="T25" fmla="*/ 36 h 50"/>
                  <a:gd name="T26" fmla="*/ 42 w 42"/>
                  <a:gd name="T2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0">
                    <a:moveTo>
                      <a:pt x="42" y="49"/>
                    </a:moveTo>
                    <a:lnTo>
                      <a:pt x="37" y="50"/>
                    </a:lnTo>
                    <a:lnTo>
                      <a:pt x="32" y="50"/>
                    </a:lnTo>
                    <a:lnTo>
                      <a:pt x="26" y="50"/>
                    </a:lnTo>
                    <a:lnTo>
                      <a:pt x="21" y="49"/>
                    </a:lnTo>
                    <a:lnTo>
                      <a:pt x="16" y="49"/>
                    </a:lnTo>
                    <a:lnTo>
                      <a:pt x="11" y="48"/>
                    </a:lnTo>
                    <a:lnTo>
                      <a:pt x="6" y="49"/>
                    </a:lnTo>
                    <a:lnTo>
                      <a:pt x="0" y="50"/>
                    </a:lnTo>
                    <a:lnTo>
                      <a:pt x="21" y="0"/>
                    </a:lnTo>
                    <a:lnTo>
                      <a:pt x="30" y="11"/>
                    </a:lnTo>
                    <a:lnTo>
                      <a:pt x="32" y="23"/>
                    </a:lnTo>
                    <a:lnTo>
                      <a:pt x="34" y="36"/>
                    </a:lnTo>
                    <a:lnTo>
                      <a:pt x="42" y="49"/>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5">
                <a:extLst>
                  <a:ext uri="{FF2B5EF4-FFF2-40B4-BE49-F238E27FC236}">
                    <a16:creationId xmlns:a16="http://schemas.microsoft.com/office/drawing/2014/main" id="{A6FD3BC5-6DA7-4C1F-9782-3DE8206B7593}"/>
                  </a:ext>
                </a:extLst>
              </p:cNvPr>
              <p:cNvSpPr>
                <a:spLocks/>
              </p:cNvSpPr>
              <p:nvPr/>
            </p:nvSpPr>
            <p:spPr bwMode="auto">
              <a:xfrm>
                <a:off x="513" y="517"/>
                <a:ext cx="7" cy="6"/>
              </a:xfrm>
              <a:custGeom>
                <a:avLst/>
                <a:gdLst>
                  <a:gd name="T0" fmla="*/ 26 w 28"/>
                  <a:gd name="T1" fmla="*/ 3 h 23"/>
                  <a:gd name="T2" fmla="*/ 26 w 28"/>
                  <a:gd name="T3" fmla="*/ 5 h 23"/>
                  <a:gd name="T4" fmla="*/ 26 w 28"/>
                  <a:gd name="T5" fmla="*/ 8 h 23"/>
                  <a:gd name="T6" fmla="*/ 26 w 28"/>
                  <a:gd name="T7" fmla="*/ 10 h 23"/>
                  <a:gd name="T8" fmla="*/ 28 w 28"/>
                  <a:gd name="T9" fmla="*/ 11 h 23"/>
                  <a:gd name="T10" fmla="*/ 24 w 28"/>
                  <a:gd name="T11" fmla="*/ 16 h 23"/>
                  <a:gd name="T12" fmla="*/ 18 w 28"/>
                  <a:gd name="T13" fmla="*/ 18 h 23"/>
                  <a:gd name="T14" fmla="*/ 13 w 28"/>
                  <a:gd name="T15" fmla="*/ 21 h 23"/>
                  <a:gd name="T16" fmla="*/ 6 w 28"/>
                  <a:gd name="T17" fmla="*/ 23 h 23"/>
                  <a:gd name="T18" fmla="*/ 0 w 28"/>
                  <a:gd name="T19" fmla="*/ 0 h 23"/>
                  <a:gd name="T20" fmla="*/ 6 w 28"/>
                  <a:gd name="T21" fmla="*/ 1 h 23"/>
                  <a:gd name="T22" fmla="*/ 11 w 28"/>
                  <a:gd name="T23" fmla="*/ 2 h 23"/>
                  <a:gd name="T24" fmla="*/ 18 w 28"/>
                  <a:gd name="T25" fmla="*/ 3 h 23"/>
                  <a:gd name="T26" fmla="*/ 26 w 28"/>
                  <a:gd name="T2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3">
                    <a:moveTo>
                      <a:pt x="26" y="3"/>
                    </a:moveTo>
                    <a:lnTo>
                      <a:pt x="26" y="5"/>
                    </a:lnTo>
                    <a:lnTo>
                      <a:pt x="26" y="8"/>
                    </a:lnTo>
                    <a:lnTo>
                      <a:pt x="26" y="10"/>
                    </a:lnTo>
                    <a:lnTo>
                      <a:pt x="28" y="11"/>
                    </a:lnTo>
                    <a:lnTo>
                      <a:pt x="24" y="16"/>
                    </a:lnTo>
                    <a:lnTo>
                      <a:pt x="18" y="18"/>
                    </a:lnTo>
                    <a:lnTo>
                      <a:pt x="13" y="21"/>
                    </a:lnTo>
                    <a:lnTo>
                      <a:pt x="6" y="23"/>
                    </a:lnTo>
                    <a:lnTo>
                      <a:pt x="0" y="0"/>
                    </a:lnTo>
                    <a:lnTo>
                      <a:pt x="6" y="1"/>
                    </a:lnTo>
                    <a:lnTo>
                      <a:pt x="11" y="2"/>
                    </a:lnTo>
                    <a:lnTo>
                      <a:pt x="18" y="3"/>
                    </a:lnTo>
                    <a:lnTo>
                      <a:pt x="26" y="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6">
                <a:extLst>
                  <a:ext uri="{FF2B5EF4-FFF2-40B4-BE49-F238E27FC236}">
                    <a16:creationId xmlns:a16="http://schemas.microsoft.com/office/drawing/2014/main" id="{E72A65AC-0486-4DB9-8E75-4FBCFF73089F}"/>
                  </a:ext>
                </a:extLst>
              </p:cNvPr>
              <p:cNvSpPr>
                <a:spLocks/>
              </p:cNvSpPr>
              <p:nvPr/>
            </p:nvSpPr>
            <p:spPr bwMode="auto">
              <a:xfrm>
                <a:off x="514" y="529"/>
                <a:ext cx="8" cy="8"/>
              </a:xfrm>
              <a:custGeom>
                <a:avLst/>
                <a:gdLst>
                  <a:gd name="T0" fmla="*/ 36 w 36"/>
                  <a:gd name="T1" fmla="*/ 20 h 34"/>
                  <a:gd name="T2" fmla="*/ 29 w 36"/>
                  <a:gd name="T3" fmla="*/ 30 h 34"/>
                  <a:gd name="T4" fmla="*/ 23 w 36"/>
                  <a:gd name="T5" fmla="*/ 34 h 34"/>
                  <a:gd name="T6" fmla="*/ 14 w 36"/>
                  <a:gd name="T7" fmla="*/ 34 h 34"/>
                  <a:gd name="T8" fmla="*/ 0 w 36"/>
                  <a:gd name="T9" fmla="*/ 32 h 34"/>
                  <a:gd name="T10" fmla="*/ 3 w 36"/>
                  <a:gd name="T11" fmla="*/ 0 h 34"/>
                  <a:gd name="T12" fmla="*/ 14 w 36"/>
                  <a:gd name="T13" fmla="*/ 2 h 34"/>
                  <a:gd name="T14" fmla="*/ 21 w 36"/>
                  <a:gd name="T15" fmla="*/ 7 h 34"/>
                  <a:gd name="T16" fmla="*/ 28 w 36"/>
                  <a:gd name="T17" fmla="*/ 14 h 34"/>
                  <a:gd name="T18" fmla="*/ 36 w 36"/>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4">
                    <a:moveTo>
                      <a:pt x="36" y="20"/>
                    </a:moveTo>
                    <a:lnTo>
                      <a:pt x="29" y="30"/>
                    </a:lnTo>
                    <a:lnTo>
                      <a:pt x="23" y="34"/>
                    </a:lnTo>
                    <a:lnTo>
                      <a:pt x="14" y="34"/>
                    </a:lnTo>
                    <a:lnTo>
                      <a:pt x="0" y="32"/>
                    </a:lnTo>
                    <a:lnTo>
                      <a:pt x="3" y="0"/>
                    </a:lnTo>
                    <a:lnTo>
                      <a:pt x="14" y="2"/>
                    </a:lnTo>
                    <a:lnTo>
                      <a:pt x="21" y="7"/>
                    </a:lnTo>
                    <a:lnTo>
                      <a:pt x="28" y="14"/>
                    </a:lnTo>
                    <a:lnTo>
                      <a:pt x="36" y="2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7">
                <a:extLst>
                  <a:ext uri="{FF2B5EF4-FFF2-40B4-BE49-F238E27FC236}">
                    <a16:creationId xmlns:a16="http://schemas.microsoft.com/office/drawing/2014/main" id="{8FD44363-BE56-47FD-95E6-B84A74DA9190}"/>
                  </a:ext>
                </a:extLst>
              </p:cNvPr>
              <p:cNvSpPr>
                <a:spLocks/>
              </p:cNvSpPr>
              <p:nvPr/>
            </p:nvSpPr>
            <p:spPr bwMode="auto">
              <a:xfrm>
                <a:off x="866" y="529"/>
                <a:ext cx="3" cy="9"/>
              </a:xfrm>
              <a:custGeom>
                <a:avLst/>
                <a:gdLst>
                  <a:gd name="T0" fmla="*/ 2 w 12"/>
                  <a:gd name="T1" fmla="*/ 35 h 35"/>
                  <a:gd name="T2" fmla="*/ 2 w 12"/>
                  <a:gd name="T3" fmla="*/ 24 h 35"/>
                  <a:gd name="T4" fmla="*/ 0 w 12"/>
                  <a:gd name="T5" fmla="*/ 13 h 35"/>
                  <a:gd name="T6" fmla="*/ 2 w 12"/>
                  <a:gd name="T7" fmla="*/ 3 h 35"/>
                  <a:gd name="T8" fmla="*/ 11 w 12"/>
                  <a:gd name="T9" fmla="*/ 0 h 35"/>
                  <a:gd name="T10" fmla="*/ 10 w 12"/>
                  <a:gd name="T11" fmla="*/ 9 h 35"/>
                  <a:gd name="T12" fmla="*/ 12 w 12"/>
                  <a:gd name="T13" fmla="*/ 21 h 35"/>
                  <a:gd name="T14" fmla="*/ 11 w 12"/>
                  <a:gd name="T15" fmla="*/ 31 h 35"/>
                  <a:gd name="T16" fmla="*/ 2 w 12"/>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5">
                    <a:moveTo>
                      <a:pt x="2" y="35"/>
                    </a:moveTo>
                    <a:lnTo>
                      <a:pt x="2" y="24"/>
                    </a:lnTo>
                    <a:lnTo>
                      <a:pt x="0" y="13"/>
                    </a:lnTo>
                    <a:lnTo>
                      <a:pt x="2" y="3"/>
                    </a:lnTo>
                    <a:lnTo>
                      <a:pt x="11" y="0"/>
                    </a:lnTo>
                    <a:lnTo>
                      <a:pt x="10" y="9"/>
                    </a:lnTo>
                    <a:lnTo>
                      <a:pt x="12" y="21"/>
                    </a:lnTo>
                    <a:lnTo>
                      <a:pt x="11" y="31"/>
                    </a:lnTo>
                    <a:lnTo>
                      <a:pt x="2" y="35"/>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8">
                <a:extLst>
                  <a:ext uri="{FF2B5EF4-FFF2-40B4-BE49-F238E27FC236}">
                    <a16:creationId xmlns:a16="http://schemas.microsoft.com/office/drawing/2014/main" id="{11A6FB4A-C222-4EB2-8A2A-079D16576D7A}"/>
                  </a:ext>
                </a:extLst>
              </p:cNvPr>
              <p:cNvSpPr>
                <a:spLocks/>
              </p:cNvSpPr>
              <p:nvPr/>
            </p:nvSpPr>
            <p:spPr bwMode="auto">
              <a:xfrm>
                <a:off x="452" y="543"/>
                <a:ext cx="30" cy="12"/>
              </a:xfrm>
              <a:custGeom>
                <a:avLst/>
                <a:gdLst>
                  <a:gd name="T0" fmla="*/ 0 w 120"/>
                  <a:gd name="T1" fmla="*/ 40 h 48"/>
                  <a:gd name="T2" fmla="*/ 120 w 120"/>
                  <a:gd name="T3" fmla="*/ 0 h 48"/>
                  <a:gd name="T4" fmla="*/ 120 w 120"/>
                  <a:gd name="T5" fmla="*/ 48 h 48"/>
                  <a:gd name="T6" fmla="*/ 0 w 120"/>
                  <a:gd name="T7" fmla="*/ 40 h 48"/>
                </a:gdLst>
                <a:ahLst/>
                <a:cxnLst>
                  <a:cxn ang="0">
                    <a:pos x="T0" y="T1"/>
                  </a:cxn>
                  <a:cxn ang="0">
                    <a:pos x="T2" y="T3"/>
                  </a:cxn>
                  <a:cxn ang="0">
                    <a:pos x="T4" y="T5"/>
                  </a:cxn>
                  <a:cxn ang="0">
                    <a:pos x="T6" y="T7"/>
                  </a:cxn>
                </a:cxnLst>
                <a:rect l="0" t="0" r="r" b="b"/>
                <a:pathLst>
                  <a:path w="120" h="48">
                    <a:moveTo>
                      <a:pt x="0" y="40"/>
                    </a:moveTo>
                    <a:lnTo>
                      <a:pt x="120" y="0"/>
                    </a:lnTo>
                    <a:lnTo>
                      <a:pt x="120" y="48"/>
                    </a:lnTo>
                    <a:lnTo>
                      <a:pt x="0" y="40"/>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9">
                <a:extLst>
                  <a:ext uri="{FF2B5EF4-FFF2-40B4-BE49-F238E27FC236}">
                    <a16:creationId xmlns:a16="http://schemas.microsoft.com/office/drawing/2014/main" id="{F0F4DC8E-2102-4307-9E33-9496C5D16845}"/>
                  </a:ext>
                </a:extLst>
              </p:cNvPr>
              <p:cNvSpPr>
                <a:spLocks/>
              </p:cNvSpPr>
              <p:nvPr/>
            </p:nvSpPr>
            <p:spPr bwMode="auto">
              <a:xfrm>
                <a:off x="477" y="557"/>
                <a:ext cx="68" cy="16"/>
              </a:xfrm>
              <a:custGeom>
                <a:avLst/>
                <a:gdLst>
                  <a:gd name="T0" fmla="*/ 270 w 270"/>
                  <a:gd name="T1" fmla="*/ 5 h 64"/>
                  <a:gd name="T2" fmla="*/ 270 w 270"/>
                  <a:gd name="T3" fmla="*/ 11 h 64"/>
                  <a:gd name="T4" fmla="*/ 180 w 270"/>
                  <a:gd name="T5" fmla="*/ 64 h 64"/>
                  <a:gd name="T6" fmla="*/ 158 w 270"/>
                  <a:gd name="T7" fmla="*/ 60 h 64"/>
                  <a:gd name="T8" fmla="*/ 134 w 270"/>
                  <a:gd name="T9" fmla="*/ 58 h 64"/>
                  <a:gd name="T10" fmla="*/ 112 w 270"/>
                  <a:gd name="T11" fmla="*/ 56 h 64"/>
                  <a:gd name="T12" fmla="*/ 90 w 270"/>
                  <a:gd name="T13" fmla="*/ 52 h 64"/>
                  <a:gd name="T14" fmla="*/ 66 w 270"/>
                  <a:gd name="T15" fmla="*/ 50 h 64"/>
                  <a:gd name="T16" fmla="*/ 44 w 270"/>
                  <a:gd name="T17" fmla="*/ 48 h 64"/>
                  <a:gd name="T18" fmla="*/ 22 w 270"/>
                  <a:gd name="T19" fmla="*/ 44 h 64"/>
                  <a:gd name="T20" fmla="*/ 0 w 270"/>
                  <a:gd name="T21" fmla="*/ 41 h 64"/>
                  <a:gd name="T22" fmla="*/ 13 w 270"/>
                  <a:gd name="T23" fmla="*/ 31 h 64"/>
                  <a:gd name="T24" fmla="*/ 27 w 270"/>
                  <a:gd name="T25" fmla="*/ 24 h 64"/>
                  <a:gd name="T26" fmla="*/ 41 w 270"/>
                  <a:gd name="T27" fmla="*/ 18 h 64"/>
                  <a:gd name="T28" fmla="*/ 57 w 270"/>
                  <a:gd name="T29" fmla="*/ 14 h 64"/>
                  <a:gd name="T30" fmla="*/ 74 w 270"/>
                  <a:gd name="T31" fmla="*/ 10 h 64"/>
                  <a:gd name="T32" fmla="*/ 90 w 270"/>
                  <a:gd name="T33" fmla="*/ 8 h 64"/>
                  <a:gd name="T34" fmla="*/ 108 w 270"/>
                  <a:gd name="T35" fmla="*/ 7 h 64"/>
                  <a:gd name="T36" fmla="*/ 125 w 270"/>
                  <a:gd name="T37" fmla="*/ 5 h 64"/>
                  <a:gd name="T38" fmla="*/ 142 w 270"/>
                  <a:gd name="T39" fmla="*/ 5 h 64"/>
                  <a:gd name="T40" fmla="*/ 160 w 270"/>
                  <a:gd name="T41" fmla="*/ 5 h 64"/>
                  <a:gd name="T42" fmla="*/ 178 w 270"/>
                  <a:gd name="T43" fmla="*/ 5 h 64"/>
                  <a:gd name="T44" fmla="*/ 195 w 270"/>
                  <a:gd name="T45" fmla="*/ 5 h 64"/>
                  <a:gd name="T46" fmla="*/ 214 w 270"/>
                  <a:gd name="T47" fmla="*/ 5 h 64"/>
                  <a:gd name="T48" fmla="*/ 231 w 270"/>
                  <a:gd name="T49" fmla="*/ 4 h 64"/>
                  <a:gd name="T50" fmla="*/ 248 w 270"/>
                  <a:gd name="T51" fmla="*/ 2 h 64"/>
                  <a:gd name="T52" fmla="*/ 265 w 270"/>
                  <a:gd name="T53" fmla="*/ 0 h 64"/>
                  <a:gd name="T54" fmla="*/ 270 w 270"/>
                  <a:gd name="T5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0" h="64">
                    <a:moveTo>
                      <a:pt x="270" y="5"/>
                    </a:moveTo>
                    <a:lnTo>
                      <a:pt x="270" y="11"/>
                    </a:lnTo>
                    <a:lnTo>
                      <a:pt x="180" y="64"/>
                    </a:lnTo>
                    <a:lnTo>
                      <a:pt x="158" y="60"/>
                    </a:lnTo>
                    <a:lnTo>
                      <a:pt x="134" y="58"/>
                    </a:lnTo>
                    <a:lnTo>
                      <a:pt x="112" y="56"/>
                    </a:lnTo>
                    <a:lnTo>
                      <a:pt x="90" y="52"/>
                    </a:lnTo>
                    <a:lnTo>
                      <a:pt x="66" y="50"/>
                    </a:lnTo>
                    <a:lnTo>
                      <a:pt x="44" y="48"/>
                    </a:lnTo>
                    <a:lnTo>
                      <a:pt x="22" y="44"/>
                    </a:lnTo>
                    <a:lnTo>
                      <a:pt x="0" y="41"/>
                    </a:lnTo>
                    <a:lnTo>
                      <a:pt x="13" y="31"/>
                    </a:lnTo>
                    <a:lnTo>
                      <a:pt x="27" y="24"/>
                    </a:lnTo>
                    <a:lnTo>
                      <a:pt x="41" y="18"/>
                    </a:lnTo>
                    <a:lnTo>
                      <a:pt x="57" y="14"/>
                    </a:lnTo>
                    <a:lnTo>
                      <a:pt x="74" y="10"/>
                    </a:lnTo>
                    <a:lnTo>
                      <a:pt x="90" y="8"/>
                    </a:lnTo>
                    <a:lnTo>
                      <a:pt x="108" y="7"/>
                    </a:lnTo>
                    <a:lnTo>
                      <a:pt x="125" y="5"/>
                    </a:lnTo>
                    <a:lnTo>
                      <a:pt x="142" y="5"/>
                    </a:lnTo>
                    <a:lnTo>
                      <a:pt x="160" y="5"/>
                    </a:lnTo>
                    <a:lnTo>
                      <a:pt x="178" y="5"/>
                    </a:lnTo>
                    <a:lnTo>
                      <a:pt x="195" y="5"/>
                    </a:lnTo>
                    <a:lnTo>
                      <a:pt x="214" y="5"/>
                    </a:lnTo>
                    <a:lnTo>
                      <a:pt x="231" y="4"/>
                    </a:lnTo>
                    <a:lnTo>
                      <a:pt x="248" y="2"/>
                    </a:lnTo>
                    <a:lnTo>
                      <a:pt x="265" y="0"/>
                    </a:lnTo>
                    <a:lnTo>
                      <a:pt x="270" y="5"/>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0">
                <a:extLst>
                  <a:ext uri="{FF2B5EF4-FFF2-40B4-BE49-F238E27FC236}">
                    <a16:creationId xmlns:a16="http://schemas.microsoft.com/office/drawing/2014/main" id="{06DD32B2-098E-43DB-A4B7-0F91E39AB54A}"/>
                  </a:ext>
                </a:extLst>
              </p:cNvPr>
              <p:cNvSpPr>
                <a:spLocks/>
              </p:cNvSpPr>
              <p:nvPr/>
            </p:nvSpPr>
            <p:spPr bwMode="auto">
              <a:xfrm>
                <a:off x="619" y="558"/>
                <a:ext cx="8" cy="10"/>
              </a:xfrm>
              <a:custGeom>
                <a:avLst/>
                <a:gdLst>
                  <a:gd name="T0" fmla="*/ 30 w 32"/>
                  <a:gd name="T1" fmla="*/ 43 h 43"/>
                  <a:gd name="T2" fmla="*/ 0 w 32"/>
                  <a:gd name="T3" fmla="*/ 24 h 43"/>
                  <a:gd name="T4" fmla="*/ 30 w 32"/>
                  <a:gd name="T5" fmla="*/ 0 h 43"/>
                  <a:gd name="T6" fmla="*/ 32 w 32"/>
                  <a:gd name="T7" fmla="*/ 9 h 43"/>
                  <a:gd name="T8" fmla="*/ 32 w 32"/>
                  <a:gd name="T9" fmla="*/ 20 h 43"/>
                  <a:gd name="T10" fmla="*/ 32 w 32"/>
                  <a:gd name="T11" fmla="*/ 33 h 43"/>
                  <a:gd name="T12" fmla="*/ 30 w 3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3"/>
                    </a:moveTo>
                    <a:lnTo>
                      <a:pt x="0" y="24"/>
                    </a:lnTo>
                    <a:lnTo>
                      <a:pt x="30" y="0"/>
                    </a:lnTo>
                    <a:lnTo>
                      <a:pt x="32" y="9"/>
                    </a:lnTo>
                    <a:lnTo>
                      <a:pt x="32" y="20"/>
                    </a:lnTo>
                    <a:lnTo>
                      <a:pt x="32" y="33"/>
                    </a:lnTo>
                    <a:lnTo>
                      <a:pt x="30" y="43"/>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1">
                <a:extLst>
                  <a:ext uri="{FF2B5EF4-FFF2-40B4-BE49-F238E27FC236}">
                    <a16:creationId xmlns:a16="http://schemas.microsoft.com/office/drawing/2014/main" id="{82986A1D-CC0D-486B-9628-2A1DA4C819B5}"/>
                  </a:ext>
                </a:extLst>
              </p:cNvPr>
              <p:cNvSpPr>
                <a:spLocks/>
              </p:cNvSpPr>
              <p:nvPr/>
            </p:nvSpPr>
            <p:spPr bwMode="auto">
              <a:xfrm>
                <a:off x="450" y="558"/>
                <a:ext cx="15" cy="45"/>
              </a:xfrm>
              <a:custGeom>
                <a:avLst/>
                <a:gdLst>
                  <a:gd name="T0" fmla="*/ 0 w 62"/>
                  <a:gd name="T1" fmla="*/ 160 h 179"/>
                  <a:gd name="T2" fmla="*/ 0 w 62"/>
                  <a:gd name="T3" fmla="*/ 0 h 179"/>
                  <a:gd name="T4" fmla="*/ 62 w 62"/>
                  <a:gd name="T5" fmla="*/ 14 h 179"/>
                  <a:gd name="T6" fmla="*/ 47 w 62"/>
                  <a:gd name="T7" fmla="*/ 21 h 179"/>
                  <a:gd name="T8" fmla="*/ 39 w 62"/>
                  <a:gd name="T9" fmla="*/ 34 h 179"/>
                  <a:gd name="T10" fmla="*/ 35 w 62"/>
                  <a:gd name="T11" fmla="*/ 49 h 179"/>
                  <a:gd name="T12" fmla="*/ 32 w 62"/>
                  <a:gd name="T13" fmla="*/ 65 h 179"/>
                  <a:gd name="T14" fmla="*/ 32 w 62"/>
                  <a:gd name="T15" fmla="*/ 179 h 179"/>
                  <a:gd name="T16" fmla="*/ 0 w 62"/>
                  <a:gd name="T17" fmla="*/ 16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79">
                    <a:moveTo>
                      <a:pt x="0" y="160"/>
                    </a:moveTo>
                    <a:lnTo>
                      <a:pt x="0" y="0"/>
                    </a:lnTo>
                    <a:lnTo>
                      <a:pt x="62" y="14"/>
                    </a:lnTo>
                    <a:lnTo>
                      <a:pt x="47" y="21"/>
                    </a:lnTo>
                    <a:lnTo>
                      <a:pt x="39" y="34"/>
                    </a:lnTo>
                    <a:lnTo>
                      <a:pt x="35" y="49"/>
                    </a:lnTo>
                    <a:lnTo>
                      <a:pt x="32" y="65"/>
                    </a:lnTo>
                    <a:lnTo>
                      <a:pt x="32" y="179"/>
                    </a:lnTo>
                    <a:lnTo>
                      <a:pt x="0" y="160"/>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2">
                <a:extLst>
                  <a:ext uri="{FF2B5EF4-FFF2-40B4-BE49-F238E27FC236}">
                    <a16:creationId xmlns:a16="http://schemas.microsoft.com/office/drawing/2014/main" id="{6683746B-59CE-44BF-89CB-73B688B08A3C}"/>
                  </a:ext>
                </a:extLst>
              </p:cNvPr>
              <p:cNvSpPr>
                <a:spLocks/>
              </p:cNvSpPr>
              <p:nvPr/>
            </p:nvSpPr>
            <p:spPr bwMode="auto">
              <a:xfrm>
                <a:off x="527" y="566"/>
                <a:ext cx="32" cy="59"/>
              </a:xfrm>
              <a:custGeom>
                <a:avLst/>
                <a:gdLst>
                  <a:gd name="T0" fmla="*/ 126 w 126"/>
                  <a:gd name="T1" fmla="*/ 39 h 235"/>
                  <a:gd name="T2" fmla="*/ 123 w 126"/>
                  <a:gd name="T3" fmla="*/ 140 h 235"/>
                  <a:gd name="T4" fmla="*/ 106 w 126"/>
                  <a:gd name="T5" fmla="*/ 149 h 235"/>
                  <a:gd name="T6" fmla="*/ 88 w 126"/>
                  <a:gd name="T7" fmla="*/ 157 h 235"/>
                  <a:gd name="T8" fmla="*/ 71 w 126"/>
                  <a:gd name="T9" fmla="*/ 167 h 235"/>
                  <a:gd name="T10" fmla="*/ 54 w 126"/>
                  <a:gd name="T11" fmla="*/ 179 h 235"/>
                  <a:gd name="T12" fmla="*/ 37 w 126"/>
                  <a:gd name="T13" fmla="*/ 191 h 235"/>
                  <a:gd name="T14" fmla="*/ 22 w 126"/>
                  <a:gd name="T15" fmla="*/ 205 h 235"/>
                  <a:gd name="T16" fmla="*/ 11 w 126"/>
                  <a:gd name="T17" fmla="*/ 220 h 235"/>
                  <a:gd name="T18" fmla="*/ 0 w 126"/>
                  <a:gd name="T19" fmla="*/ 235 h 235"/>
                  <a:gd name="T20" fmla="*/ 0 w 126"/>
                  <a:gd name="T21" fmla="*/ 53 h 235"/>
                  <a:gd name="T22" fmla="*/ 86 w 126"/>
                  <a:gd name="T23" fmla="*/ 0 h 235"/>
                  <a:gd name="T24" fmla="*/ 93 w 126"/>
                  <a:gd name="T25" fmla="*/ 2 h 235"/>
                  <a:gd name="T26" fmla="*/ 99 w 126"/>
                  <a:gd name="T27" fmla="*/ 7 h 235"/>
                  <a:gd name="T28" fmla="*/ 105 w 126"/>
                  <a:gd name="T29" fmla="*/ 11 h 235"/>
                  <a:gd name="T30" fmla="*/ 110 w 126"/>
                  <a:gd name="T31" fmla="*/ 16 h 235"/>
                  <a:gd name="T32" fmla="*/ 114 w 126"/>
                  <a:gd name="T33" fmla="*/ 22 h 235"/>
                  <a:gd name="T34" fmla="*/ 118 w 126"/>
                  <a:gd name="T35" fmla="*/ 27 h 235"/>
                  <a:gd name="T36" fmla="*/ 122 w 126"/>
                  <a:gd name="T37" fmla="*/ 33 h 235"/>
                  <a:gd name="T38" fmla="*/ 126 w 126"/>
                  <a:gd name="T39" fmla="*/ 3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235">
                    <a:moveTo>
                      <a:pt x="126" y="39"/>
                    </a:moveTo>
                    <a:lnTo>
                      <a:pt x="123" y="140"/>
                    </a:lnTo>
                    <a:lnTo>
                      <a:pt x="106" y="149"/>
                    </a:lnTo>
                    <a:lnTo>
                      <a:pt x="88" y="157"/>
                    </a:lnTo>
                    <a:lnTo>
                      <a:pt x="71" y="167"/>
                    </a:lnTo>
                    <a:lnTo>
                      <a:pt x="54" y="179"/>
                    </a:lnTo>
                    <a:lnTo>
                      <a:pt x="37" y="191"/>
                    </a:lnTo>
                    <a:lnTo>
                      <a:pt x="22" y="205"/>
                    </a:lnTo>
                    <a:lnTo>
                      <a:pt x="11" y="220"/>
                    </a:lnTo>
                    <a:lnTo>
                      <a:pt x="0" y="235"/>
                    </a:lnTo>
                    <a:lnTo>
                      <a:pt x="0" y="53"/>
                    </a:lnTo>
                    <a:lnTo>
                      <a:pt x="86" y="0"/>
                    </a:lnTo>
                    <a:lnTo>
                      <a:pt x="93" y="2"/>
                    </a:lnTo>
                    <a:lnTo>
                      <a:pt x="99" y="7"/>
                    </a:lnTo>
                    <a:lnTo>
                      <a:pt x="105" y="11"/>
                    </a:lnTo>
                    <a:lnTo>
                      <a:pt x="110" y="16"/>
                    </a:lnTo>
                    <a:lnTo>
                      <a:pt x="114" y="22"/>
                    </a:lnTo>
                    <a:lnTo>
                      <a:pt x="118" y="27"/>
                    </a:lnTo>
                    <a:lnTo>
                      <a:pt x="122" y="33"/>
                    </a:lnTo>
                    <a:lnTo>
                      <a:pt x="126" y="39"/>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3">
                <a:extLst>
                  <a:ext uri="{FF2B5EF4-FFF2-40B4-BE49-F238E27FC236}">
                    <a16:creationId xmlns:a16="http://schemas.microsoft.com/office/drawing/2014/main" id="{0142F1AF-0F9C-4A5D-9036-E03DCB835287}"/>
                  </a:ext>
                </a:extLst>
              </p:cNvPr>
              <p:cNvSpPr>
                <a:spLocks/>
              </p:cNvSpPr>
              <p:nvPr/>
            </p:nvSpPr>
            <p:spPr bwMode="auto">
              <a:xfrm>
                <a:off x="568" y="571"/>
                <a:ext cx="40" cy="27"/>
              </a:xfrm>
              <a:custGeom>
                <a:avLst/>
                <a:gdLst>
                  <a:gd name="T0" fmla="*/ 158 w 158"/>
                  <a:gd name="T1" fmla="*/ 109 h 109"/>
                  <a:gd name="T2" fmla="*/ 141 w 158"/>
                  <a:gd name="T3" fmla="*/ 104 h 109"/>
                  <a:gd name="T4" fmla="*/ 122 w 158"/>
                  <a:gd name="T5" fmla="*/ 98 h 109"/>
                  <a:gd name="T6" fmla="*/ 103 w 158"/>
                  <a:gd name="T7" fmla="*/ 94 h 109"/>
                  <a:gd name="T8" fmla="*/ 82 w 158"/>
                  <a:gd name="T9" fmla="*/ 91 h 109"/>
                  <a:gd name="T10" fmla="*/ 61 w 158"/>
                  <a:gd name="T11" fmla="*/ 90 h 109"/>
                  <a:gd name="T12" fmla="*/ 39 w 158"/>
                  <a:gd name="T13" fmla="*/ 91 h 109"/>
                  <a:gd name="T14" fmla="*/ 19 w 158"/>
                  <a:gd name="T15" fmla="*/ 94 h 109"/>
                  <a:gd name="T16" fmla="*/ 0 w 158"/>
                  <a:gd name="T17" fmla="*/ 103 h 109"/>
                  <a:gd name="T18" fmla="*/ 0 w 158"/>
                  <a:gd name="T19" fmla="*/ 34 h 109"/>
                  <a:gd name="T20" fmla="*/ 21 w 158"/>
                  <a:gd name="T21" fmla="*/ 38 h 109"/>
                  <a:gd name="T22" fmla="*/ 40 w 158"/>
                  <a:gd name="T23" fmla="*/ 38 h 109"/>
                  <a:gd name="T24" fmla="*/ 60 w 158"/>
                  <a:gd name="T25" fmla="*/ 36 h 109"/>
                  <a:gd name="T26" fmla="*/ 79 w 158"/>
                  <a:gd name="T27" fmla="*/ 30 h 109"/>
                  <a:gd name="T28" fmla="*/ 97 w 158"/>
                  <a:gd name="T29" fmla="*/ 24 h 109"/>
                  <a:gd name="T30" fmla="*/ 116 w 158"/>
                  <a:gd name="T31" fmla="*/ 16 h 109"/>
                  <a:gd name="T32" fmla="*/ 134 w 158"/>
                  <a:gd name="T33" fmla="*/ 8 h 109"/>
                  <a:gd name="T34" fmla="*/ 151 w 158"/>
                  <a:gd name="T35" fmla="*/ 0 h 109"/>
                  <a:gd name="T36" fmla="*/ 158 w 158"/>
                  <a:gd name="T3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109">
                    <a:moveTo>
                      <a:pt x="158" y="109"/>
                    </a:moveTo>
                    <a:lnTo>
                      <a:pt x="141" y="104"/>
                    </a:lnTo>
                    <a:lnTo>
                      <a:pt x="122" y="98"/>
                    </a:lnTo>
                    <a:lnTo>
                      <a:pt x="103" y="94"/>
                    </a:lnTo>
                    <a:lnTo>
                      <a:pt x="82" y="91"/>
                    </a:lnTo>
                    <a:lnTo>
                      <a:pt x="61" y="90"/>
                    </a:lnTo>
                    <a:lnTo>
                      <a:pt x="39" y="91"/>
                    </a:lnTo>
                    <a:lnTo>
                      <a:pt x="19" y="94"/>
                    </a:lnTo>
                    <a:lnTo>
                      <a:pt x="0" y="103"/>
                    </a:lnTo>
                    <a:lnTo>
                      <a:pt x="0" y="34"/>
                    </a:lnTo>
                    <a:lnTo>
                      <a:pt x="21" y="38"/>
                    </a:lnTo>
                    <a:lnTo>
                      <a:pt x="40" y="38"/>
                    </a:lnTo>
                    <a:lnTo>
                      <a:pt x="60" y="36"/>
                    </a:lnTo>
                    <a:lnTo>
                      <a:pt x="79" y="30"/>
                    </a:lnTo>
                    <a:lnTo>
                      <a:pt x="97" y="24"/>
                    </a:lnTo>
                    <a:lnTo>
                      <a:pt x="116" y="16"/>
                    </a:lnTo>
                    <a:lnTo>
                      <a:pt x="134" y="8"/>
                    </a:lnTo>
                    <a:lnTo>
                      <a:pt x="151" y="0"/>
                    </a:lnTo>
                    <a:lnTo>
                      <a:pt x="158" y="109"/>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4">
                <a:extLst>
                  <a:ext uri="{FF2B5EF4-FFF2-40B4-BE49-F238E27FC236}">
                    <a16:creationId xmlns:a16="http://schemas.microsoft.com/office/drawing/2014/main" id="{FF1A96A0-E19E-45B0-8EC3-A4FE2D6DC3D1}"/>
                  </a:ext>
                </a:extLst>
              </p:cNvPr>
              <p:cNvSpPr>
                <a:spLocks/>
              </p:cNvSpPr>
              <p:nvPr/>
            </p:nvSpPr>
            <p:spPr bwMode="auto">
              <a:xfrm>
                <a:off x="618" y="573"/>
                <a:ext cx="11" cy="33"/>
              </a:xfrm>
              <a:custGeom>
                <a:avLst/>
                <a:gdLst>
                  <a:gd name="T0" fmla="*/ 42 w 42"/>
                  <a:gd name="T1" fmla="*/ 130 h 130"/>
                  <a:gd name="T2" fmla="*/ 3 w 42"/>
                  <a:gd name="T3" fmla="*/ 116 h 130"/>
                  <a:gd name="T4" fmla="*/ 0 w 42"/>
                  <a:gd name="T5" fmla="*/ 0 h 130"/>
                  <a:gd name="T6" fmla="*/ 17 w 42"/>
                  <a:gd name="T7" fmla="*/ 11 h 130"/>
                  <a:gd name="T8" fmla="*/ 28 w 42"/>
                  <a:gd name="T9" fmla="*/ 24 h 130"/>
                  <a:gd name="T10" fmla="*/ 33 w 42"/>
                  <a:gd name="T11" fmla="*/ 40 h 130"/>
                  <a:gd name="T12" fmla="*/ 35 w 42"/>
                  <a:gd name="T13" fmla="*/ 58 h 130"/>
                  <a:gd name="T14" fmla="*/ 35 w 42"/>
                  <a:gd name="T15" fmla="*/ 77 h 130"/>
                  <a:gd name="T16" fmla="*/ 35 w 42"/>
                  <a:gd name="T17" fmla="*/ 96 h 130"/>
                  <a:gd name="T18" fmla="*/ 37 w 42"/>
                  <a:gd name="T19" fmla="*/ 114 h 130"/>
                  <a:gd name="T20" fmla="*/ 42 w 42"/>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30">
                    <a:moveTo>
                      <a:pt x="42" y="130"/>
                    </a:moveTo>
                    <a:lnTo>
                      <a:pt x="3" y="116"/>
                    </a:lnTo>
                    <a:lnTo>
                      <a:pt x="0" y="0"/>
                    </a:lnTo>
                    <a:lnTo>
                      <a:pt x="17" y="11"/>
                    </a:lnTo>
                    <a:lnTo>
                      <a:pt x="28" y="24"/>
                    </a:lnTo>
                    <a:lnTo>
                      <a:pt x="33" y="40"/>
                    </a:lnTo>
                    <a:lnTo>
                      <a:pt x="35" y="58"/>
                    </a:lnTo>
                    <a:lnTo>
                      <a:pt x="35" y="77"/>
                    </a:lnTo>
                    <a:lnTo>
                      <a:pt x="35" y="96"/>
                    </a:lnTo>
                    <a:lnTo>
                      <a:pt x="37" y="114"/>
                    </a:lnTo>
                    <a:lnTo>
                      <a:pt x="42" y="130"/>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5">
                <a:extLst>
                  <a:ext uri="{FF2B5EF4-FFF2-40B4-BE49-F238E27FC236}">
                    <a16:creationId xmlns:a16="http://schemas.microsoft.com/office/drawing/2014/main" id="{4475645A-6984-4866-9944-741D735AE75C}"/>
                  </a:ext>
                </a:extLst>
              </p:cNvPr>
              <p:cNvSpPr>
                <a:spLocks/>
              </p:cNvSpPr>
              <p:nvPr/>
            </p:nvSpPr>
            <p:spPr bwMode="auto">
              <a:xfrm>
                <a:off x="470" y="573"/>
                <a:ext cx="46" cy="51"/>
              </a:xfrm>
              <a:custGeom>
                <a:avLst/>
                <a:gdLst>
                  <a:gd name="T0" fmla="*/ 185 w 185"/>
                  <a:gd name="T1" fmla="*/ 204 h 204"/>
                  <a:gd name="T2" fmla="*/ 0 w 185"/>
                  <a:gd name="T3" fmla="*/ 163 h 204"/>
                  <a:gd name="T4" fmla="*/ 0 w 185"/>
                  <a:gd name="T5" fmla="*/ 0 h 204"/>
                  <a:gd name="T6" fmla="*/ 184 w 185"/>
                  <a:gd name="T7" fmla="*/ 26 h 204"/>
                  <a:gd name="T8" fmla="*/ 185 w 185"/>
                  <a:gd name="T9" fmla="*/ 204 h 204"/>
                </a:gdLst>
                <a:ahLst/>
                <a:cxnLst>
                  <a:cxn ang="0">
                    <a:pos x="T0" y="T1"/>
                  </a:cxn>
                  <a:cxn ang="0">
                    <a:pos x="T2" y="T3"/>
                  </a:cxn>
                  <a:cxn ang="0">
                    <a:pos x="T4" y="T5"/>
                  </a:cxn>
                  <a:cxn ang="0">
                    <a:pos x="T6" y="T7"/>
                  </a:cxn>
                  <a:cxn ang="0">
                    <a:pos x="T8" y="T9"/>
                  </a:cxn>
                </a:cxnLst>
                <a:rect l="0" t="0" r="r" b="b"/>
                <a:pathLst>
                  <a:path w="185" h="204">
                    <a:moveTo>
                      <a:pt x="185" y="204"/>
                    </a:moveTo>
                    <a:lnTo>
                      <a:pt x="0" y="163"/>
                    </a:lnTo>
                    <a:lnTo>
                      <a:pt x="0" y="0"/>
                    </a:lnTo>
                    <a:lnTo>
                      <a:pt x="184" y="26"/>
                    </a:lnTo>
                    <a:lnTo>
                      <a:pt x="185" y="204"/>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6">
                <a:extLst>
                  <a:ext uri="{FF2B5EF4-FFF2-40B4-BE49-F238E27FC236}">
                    <a16:creationId xmlns:a16="http://schemas.microsoft.com/office/drawing/2014/main" id="{F601CA79-CDC7-4D3D-8EC4-ED72065628FA}"/>
                  </a:ext>
                </a:extLst>
              </p:cNvPr>
              <p:cNvSpPr>
                <a:spLocks/>
              </p:cNvSpPr>
              <p:nvPr/>
            </p:nvSpPr>
            <p:spPr bwMode="auto">
              <a:xfrm>
                <a:off x="476" y="583"/>
                <a:ext cx="28" cy="32"/>
              </a:xfrm>
              <a:custGeom>
                <a:avLst/>
                <a:gdLst>
                  <a:gd name="T0" fmla="*/ 102 w 114"/>
                  <a:gd name="T1" fmla="*/ 31 h 130"/>
                  <a:gd name="T2" fmla="*/ 94 w 114"/>
                  <a:gd name="T3" fmla="*/ 36 h 130"/>
                  <a:gd name="T4" fmla="*/ 85 w 114"/>
                  <a:gd name="T5" fmla="*/ 36 h 130"/>
                  <a:gd name="T6" fmla="*/ 75 w 114"/>
                  <a:gd name="T7" fmla="*/ 33 h 130"/>
                  <a:gd name="T8" fmla="*/ 63 w 114"/>
                  <a:gd name="T9" fmla="*/ 30 h 130"/>
                  <a:gd name="T10" fmla="*/ 53 w 114"/>
                  <a:gd name="T11" fmla="*/ 28 h 130"/>
                  <a:gd name="T12" fmla="*/ 44 w 114"/>
                  <a:gd name="T13" fmla="*/ 29 h 130"/>
                  <a:gd name="T14" fmla="*/ 36 w 114"/>
                  <a:gd name="T15" fmla="*/ 35 h 130"/>
                  <a:gd name="T16" fmla="*/ 30 w 114"/>
                  <a:gd name="T17" fmla="*/ 48 h 130"/>
                  <a:gd name="T18" fmla="*/ 27 w 114"/>
                  <a:gd name="T19" fmla="*/ 57 h 130"/>
                  <a:gd name="T20" fmla="*/ 25 w 114"/>
                  <a:gd name="T21" fmla="*/ 67 h 130"/>
                  <a:gd name="T22" fmla="*/ 29 w 114"/>
                  <a:gd name="T23" fmla="*/ 75 h 130"/>
                  <a:gd name="T24" fmla="*/ 34 w 114"/>
                  <a:gd name="T25" fmla="*/ 82 h 130"/>
                  <a:gd name="T26" fmla="*/ 42 w 114"/>
                  <a:gd name="T27" fmla="*/ 88 h 130"/>
                  <a:gd name="T28" fmla="*/ 50 w 114"/>
                  <a:gd name="T29" fmla="*/ 93 h 130"/>
                  <a:gd name="T30" fmla="*/ 59 w 114"/>
                  <a:gd name="T31" fmla="*/ 98 h 130"/>
                  <a:gd name="T32" fmla="*/ 66 w 114"/>
                  <a:gd name="T33" fmla="*/ 103 h 130"/>
                  <a:gd name="T34" fmla="*/ 74 w 114"/>
                  <a:gd name="T35" fmla="*/ 106 h 130"/>
                  <a:gd name="T36" fmla="*/ 80 w 114"/>
                  <a:gd name="T37" fmla="*/ 105 h 130"/>
                  <a:gd name="T38" fmla="*/ 85 w 114"/>
                  <a:gd name="T39" fmla="*/ 102 h 130"/>
                  <a:gd name="T40" fmla="*/ 90 w 114"/>
                  <a:gd name="T41" fmla="*/ 98 h 130"/>
                  <a:gd name="T42" fmla="*/ 96 w 114"/>
                  <a:gd name="T43" fmla="*/ 93 h 130"/>
                  <a:gd name="T44" fmla="*/ 100 w 114"/>
                  <a:gd name="T45" fmla="*/ 91 h 130"/>
                  <a:gd name="T46" fmla="*/ 105 w 114"/>
                  <a:gd name="T47" fmla="*/ 92 h 130"/>
                  <a:gd name="T48" fmla="*/ 111 w 114"/>
                  <a:gd name="T49" fmla="*/ 97 h 130"/>
                  <a:gd name="T50" fmla="*/ 111 w 114"/>
                  <a:gd name="T51" fmla="*/ 106 h 130"/>
                  <a:gd name="T52" fmla="*/ 114 w 114"/>
                  <a:gd name="T53" fmla="*/ 117 h 130"/>
                  <a:gd name="T54" fmla="*/ 114 w 114"/>
                  <a:gd name="T55" fmla="*/ 125 h 130"/>
                  <a:gd name="T56" fmla="*/ 105 w 114"/>
                  <a:gd name="T57" fmla="*/ 130 h 130"/>
                  <a:gd name="T58" fmla="*/ 92 w 114"/>
                  <a:gd name="T59" fmla="*/ 125 h 130"/>
                  <a:gd name="T60" fmla="*/ 75 w 114"/>
                  <a:gd name="T61" fmla="*/ 123 h 130"/>
                  <a:gd name="T62" fmla="*/ 57 w 114"/>
                  <a:gd name="T63" fmla="*/ 120 h 130"/>
                  <a:gd name="T64" fmla="*/ 40 w 114"/>
                  <a:gd name="T65" fmla="*/ 118 h 130"/>
                  <a:gd name="T66" fmla="*/ 24 w 114"/>
                  <a:gd name="T67" fmla="*/ 113 h 130"/>
                  <a:gd name="T68" fmla="*/ 11 w 114"/>
                  <a:gd name="T69" fmla="*/ 105 h 130"/>
                  <a:gd name="T70" fmla="*/ 3 w 114"/>
                  <a:gd name="T71" fmla="*/ 93 h 130"/>
                  <a:gd name="T72" fmla="*/ 2 w 114"/>
                  <a:gd name="T73" fmla="*/ 75 h 130"/>
                  <a:gd name="T74" fmla="*/ 0 w 114"/>
                  <a:gd name="T75" fmla="*/ 58 h 130"/>
                  <a:gd name="T76" fmla="*/ 4 w 114"/>
                  <a:gd name="T77" fmla="*/ 42 h 130"/>
                  <a:gd name="T78" fmla="*/ 11 w 114"/>
                  <a:gd name="T79" fmla="*/ 27 h 130"/>
                  <a:gd name="T80" fmla="*/ 21 w 114"/>
                  <a:gd name="T81" fmla="*/ 14 h 130"/>
                  <a:gd name="T82" fmla="*/ 27 w 114"/>
                  <a:gd name="T83" fmla="*/ 12 h 130"/>
                  <a:gd name="T84" fmla="*/ 33 w 114"/>
                  <a:gd name="T85" fmla="*/ 9 h 130"/>
                  <a:gd name="T86" fmla="*/ 40 w 114"/>
                  <a:gd name="T87" fmla="*/ 7 h 130"/>
                  <a:gd name="T88" fmla="*/ 46 w 114"/>
                  <a:gd name="T89" fmla="*/ 6 h 130"/>
                  <a:gd name="T90" fmla="*/ 53 w 114"/>
                  <a:gd name="T91" fmla="*/ 5 h 130"/>
                  <a:gd name="T92" fmla="*/ 59 w 114"/>
                  <a:gd name="T93" fmla="*/ 5 h 130"/>
                  <a:gd name="T94" fmla="*/ 66 w 114"/>
                  <a:gd name="T95" fmla="*/ 6 h 130"/>
                  <a:gd name="T96" fmla="*/ 72 w 114"/>
                  <a:gd name="T97" fmla="*/ 8 h 130"/>
                  <a:gd name="T98" fmla="*/ 81 w 114"/>
                  <a:gd name="T99" fmla="*/ 0 h 130"/>
                  <a:gd name="T100" fmla="*/ 90 w 114"/>
                  <a:gd name="T101" fmla="*/ 5 h 130"/>
                  <a:gd name="T102" fmla="*/ 98 w 114"/>
                  <a:gd name="T103" fmla="*/ 12 h 130"/>
                  <a:gd name="T104" fmla="*/ 102 w 114"/>
                  <a:gd name="T105" fmla="*/ 20 h 130"/>
                  <a:gd name="T106" fmla="*/ 102 w 114"/>
                  <a:gd name="T107" fmla="*/ 3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30">
                    <a:moveTo>
                      <a:pt x="102" y="31"/>
                    </a:moveTo>
                    <a:lnTo>
                      <a:pt x="94" y="36"/>
                    </a:lnTo>
                    <a:lnTo>
                      <a:pt x="85" y="36"/>
                    </a:lnTo>
                    <a:lnTo>
                      <a:pt x="75" y="33"/>
                    </a:lnTo>
                    <a:lnTo>
                      <a:pt x="63" y="30"/>
                    </a:lnTo>
                    <a:lnTo>
                      <a:pt x="53" y="28"/>
                    </a:lnTo>
                    <a:lnTo>
                      <a:pt x="44" y="29"/>
                    </a:lnTo>
                    <a:lnTo>
                      <a:pt x="36" y="35"/>
                    </a:lnTo>
                    <a:lnTo>
                      <a:pt x="30" y="48"/>
                    </a:lnTo>
                    <a:lnTo>
                      <a:pt x="27" y="57"/>
                    </a:lnTo>
                    <a:lnTo>
                      <a:pt x="25" y="67"/>
                    </a:lnTo>
                    <a:lnTo>
                      <a:pt x="29" y="75"/>
                    </a:lnTo>
                    <a:lnTo>
                      <a:pt x="34" y="82"/>
                    </a:lnTo>
                    <a:lnTo>
                      <a:pt x="42" y="88"/>
                    </a:lnTo>
                    <a:lnTo>
                      <a:pt x="50" y="93"/>
                    </a:lnTo>
                    <a:lnTo>
                      <a:pt x="59" y="98"/>
                    </a:lnTo>
                    <a:lnTo>
                      <a:pt x="66" y="103"/>
                    </a:lnTo>
                    <a:lnTo>
                      <a:pt x="74" y="106"/>
                    </a:lnTo>
                    <a:lnTo>
                      <a:pt x="80" y="105"/>
                    </a:lnTo>
                    <a:lnTo>
                      <a:pt x="85" y="102"/>
                    </a:lnTo>
                    <a:lnTo>
                      <a:pt x="90" y="98"/>
                    </a:lnTo>
                    <a:lnTo>
                      <a:pt x="96" y="93"/>
                    </a:lnTo>
                    <a:lnTo>
                      <a:pt x="100" y="91"/>
                    </a:lnTo>
                    <a:lnTo>
                      <a:pt x="105" y="92"/>
                    </a:lnTo>
                    <a:lnTo>
                      <a:pt x="111" y="97"/>
                    </a:lnTo>
                    <a:lnTo>
                      <a:pt x="111" y="106"/>
                    </a:lnTo>
                    <a:lnTo>
                      <a:pt x="114" y="117"/>
                    </a:lnTo>
                    <a:lnTo>
                      <a:pt x="114" y="125"/>
                    </a:lnTo>
                    <a:lnTo>
                      <a:pt x="105" y="130"/>
                    </a:lnTo>
                    <a:lnTo>
                      <a:pt x="92" y="125"/>
                    </a:lnTo>
                    <a:lnTo>
                      <a:pt x="75" y="123"/>
                    </a:lnTo>
                    <a:lnTo>
                      <a:pt x="57" y="120"/>
                    </a:lnTo>
                    <a:lnTo>
                      <a:pt x="40" y="118"/>
                    </a:lnTo>
                    <a:lnTo>
                      <a:pt x="24" y="113"/>
                    </a:lnTo>
                    <a:lnTo>
                      <a:pt x="11" y="105"/>
                    </a:lnTo>
                    <a:lnTo>
                      <a:pt x="3" y="93"/>
                    </a:lnTo>
                    <a:lnTo>
                      <a:pt x="2" y="75"/>
                    </a:lnTo>
                    <a:lnTo>
                      <a:pt x="0" y="58"/>
                    </a:lnTo>
                    <a:lnTo>
                      <a:pt x="4" y="42"/>
                    </a:lnTo>
                    <a:lnTo>
                      <a:pt x="11" y="27"/>
                    </a:lnTo>
                    <a:lnTo>
                      <a:pt x="21" y="14"/>
                    </a:lnTo>
                    <a:lnTo>
                      <a:pt x="27" y="12"/>
                    </a:lnTo>
                    <a:lnTo>
                      <a:pt x="33" y="9"/>
                    </a:lnTo>
                    <a:lnTo>
                      <a:pt x="40" y="7"/>
                    </a:lnTo>
                    <a:lnTo>
                      <a:pt x="46" y="6"/>
                    </a:lnTo>
                    <a:lnTo>
                      <a:pt x="53" y="5"/>
                    </a:lnTo>
                    <a:lnTo>
                      <a:pt x="59" y="5"/>
                    </a:lnTo>
                    <a:lnTo>
                      <a:pt x="66" y="6"/>
                    </a:lnTo>
                    <a:lnTo>
                      <a:pt x="72" y="8"/>
                    </a:lnTo>
                    <a:lnTo>
                      <a:pt x="81" y="0"/>
                    </a:lnTo>
                    <a:lnTo>
                      <a:pt x="90" y="5"/>
                    </a:lnTo>
                    <a:lnTo>
                      <a:pt x="98" y="12"/>
                    </a:lnTo>
                    <a:lnTo>
                      <a:pt x="102" y="20"/>
                    </a:lnTo>
                    <a:lnTo>
                      <a:pt x="102" y="31"/>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7">
                <a:extLst>
                  <a:ext uri="{FF2B5EF4-FFF2-40B4-BE49-F238E27FC236}">
                    <a16:creationId xmlns:a16="http://schemas.microsoft.com/office/drawing/2014/main" id="{D93D35D9-FA8D-4DEF-B0C6-5CA2FDF8DB9A}"/>
                  </a:ext>
                </a:extLst>
              </p:cNvPr>
              <p:cNvSpPr>
                <a:spLocks/>
              </p:cNvSpPr>
              <p:nvPr/>
            </p:nvSpPr>
            <p:spPr bwMode="auto">
              <a:xfrm>
                <a:off x="872" y="590"/>
                <a:ext cx="101" cy="100"/>
              </a:xfrm>
              <a:custGeom>
                <a:avLst/>
                <a:gdLst>
                  <a:gd name="T0" fmla="*/ 371 w 402"/>
                  <a:gd name="T1" fmla="*/ 69 h 398"/>
                  <a:gd name="T2" fmla="*/ 391 w 402"/>
                  <a:gd name="T3" fmla="*/ 116 h 398"/>
                  <a:gd name="T4" fmla="*/ 402 w 402"/>
                  <a:gd name="T5" fmla="*/ 163 h 398"/>
                  <a:gd name="T6" fmla="*/ 396 w 402"/>
                  <a:gd name="T7" fmla="*/ 211 h 398"/>
                  <a:gd name="T8" fmla="*/ 375 w 402"/>
                  <a:gd name="T9" fmla="*/ 240 h 398"/>
                  <a:gd name="T10" fmla="*/ 320 w 402"/>
                  <a:gd name="T11" fmla="*/ 285 h 398"/>
                  <a:gd name="T12" fmla="*/ 247 w 402"/>
                  <a:gd name="T13" fmla="*/ 345 h 398"/>
                  <a:gd name="T14" fmla="*/ 190 w 402"/>
                  <a:gd name="T15" fmla="*/ 391 h 398"/>
                  <a:gd name="T16" fmla="*/ 170 w 402"/>
                  <a:gd name="T17" fmla="*/ 356 h 398"/>
                  <a:gd name="T18" fmla="*/ 139 w 402"/>
                  <a:gd name="T19" fmla="*/ 278 h 398"/>
                  <a:gd name="T20" fmla="*/ 93 w 402"/>
                  <a:gd name="T21" fmla="*/ 205 h 398"/>
                  <a:gd name="T22" fmla="*/ 42 w 402"/>
                  <a:gd name="T23" fmla="*/ 133 h 398"/>
                  <a:gd name="T24" fmla="*/ 38 w 402"/>
                  <a:gd name="T25" fmla="*/ 93 h 398"/>
                  <a:gd name="T26" fmla="*/ 76 w 402"/>
                  <a:gd name="T27" fmla="*/ 80 h 398"/>
                  <a:gd name="T28" fmla="*/ 111 w 402"/>
                  <a:gd name="T29" fmla="*/ 64 h 398"/>
                  <a:gd name="T30" fmla="*/ 147 w 402"/>
                  <a:gd name="T31" fmla="*/ 47 h 398"/>
                  <a:gd name="T32" fmla="*/ 162 w 402"/>
                  <a:gd name="T33" fmla="*/ 31 h 398"/>
                  <a:gd name="T34" fmla="*/ 145 w 402"/>
                  <a:gd name="T35" fmla="*/ 33 h 398"/>
                  <a:gd name="T36" fmla="*/ 120 w 402"/>
                  <a:gd name="T37" fmla="*/ 39 h 398"/>
                  <a:gd name="T38" fmla="*/ 89 w 402"/>
                  <a:gd name="T39" fmla="*/ 47 h 398"/>
                  <a:gd name="T40" fmla="*/ 57 w 402"/>
                  <a:gd name="T41" fmla="*/ 56 h 398"/>
                  <a:gd name="T42" fmla="*/ 25 w 402"/>
                  <a:gd name="T43" fmla="*/ 62 h 398"/>
                  <a:gd name="T44" fmla="*/ 0 w 402"/>
                  <a:gd name="T45" fmla="*/ 54 h 398"/>
                  <a:gd name="T46" fmla="*/ 37 w 402"/>
                  <a:gd name="T47" fmla="*/ 49 h 398"/>
                  <a:gd name="T48" fmla="*/ 72 w 402"/>
                  <a:gd name="T49" fmla="*/ 40 h 398"/>
                  <a:gd name="T50" fmla="*/ 107 w 402"/>
                  <a:gd name="T51" fmla="*/ 31 h 398"/>
                  <a:gd name="T52" fmla="*/ 143 w 402"/>
                  <a:gd name="T53" fmla="*/ 20 h 398"/>
                  <a:gd name="T54" fmla="*/ 178 w 402"/>
                  <a:gd name="T55" fmla="*/ 11 h 398"/>
                  <a:gd name="T56" fmla="*/ 213 w 402"/>
                  <a:gd name="T57" fmla="*/ 4 h 398"/>
                  <a:gd name="T58" fmla="*/ 250 w 402"/>
                  <a:gd name="T59" fmla="*/ 0 h 398"/>
                  <a:gd name="T60" fmla="*/ 286 w 402"/>
                  <a:gd name="T61" fmla="*/ 2 h 398"/>
                  <a:gd name="T62" fmla="*/ 308 w 402"/>
                  <a:gd name="T63" fmla="*/ 9 h 398"/>
                  <a:gd name="T64" fmla="*/ 328 w 402"/>
                  <a:gd name="T65" fmla="*/ 19 h 398"/>
                  <a:gd name="T66" fmla="*/ 347 w 402"/>
                  <a:gd name="T67" fmla="*/ 32 h 398"/>
                  <a:gd name="T68" fmla="*/ 362 w 402"/>
                  <a:gd name="T69" fmla="*/ 4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98">
                    <a:moveTo>
                      <a:pt x="362" y="48"/>
                    </a:moveTo>
                    <a:lnTo>
                      <a:pt x="371" y="69"/>
                    </a:lnTo>
                    <a:lnTo>
                      <a:pt x="380" y="93"/>
                    </a:lnTo>
                    <a:lnTo>
                      <a:pt x="391" y="116"/>
                    </a:lnTo>
                    <a:lnTo>
                      <a:pt x="398" y="139"/>
                    </a:lnTo>
                    <a:lnTo>
                      <a:pt x="402" y="163"/>
                    </a:lnTo>
                    <a:lnTo>
                      <a:pt x="402" y="187"/>
                    </a:lnTo>
                    <a:lnTo>
                      <a:pt x="396" y="211"/>
                    </a:lnTo>
                    <a:lnTo>
                      <a:pt x="383" y="233"/>
                    </a:lnTo>
                    <a:lnTo>
                      <a:pt x="375" y="240"/>
                    </a:lnTo>
                    <a:lnTo>
                      <a:pt x="353" y="259"/>
                    </a:lnTo>
                    <a:lnTo>
                      <a:pt x="320" y="285"/>
                    </a:lnTo>
                    <a:lnTo>
                      <a:pt x="285" y="315"/>
                    </a:lnTo>
                    <a:lnTo>
                      <a:pt x="247" y="345"/>
                    </a:lnTo>
                    <a:lnTo>
                      <a:pt x="214" y="372"/>
                    </a:lnTo>
                    <a:lnTo>
                      <a:pt x="190" y="391"/>
                    </a:lnTo>
                    <a:lnTo>
                      <a:pt x="178" y="398"/>
                    </a:lnTo>
                    <a:lnTo>
                      <a:pt x="170" y="356"/>
                    </a:lnTo>
                    <a:lnTo>
                      <a:pt x="157" y="316"/>
                    </a:lnTo>
                    <a:lnTo>
                      <a:pt x="139" y="278"/>
                    </a:lnTo>
                    <a:lnTo>
                      <a:pt x="117" y="241"/>
                    </a:lnTo>
                    <a:lnTo>
                      <a:pt x="93" y="205"/>
                    </a:lnTo>
                    <a:lnTo>
                      <a:pt x="68" y="169"/>
                    </a:lnTo>
                    <a:lnTo>
                      <a:pt x="42" y="133"/>
                    </a:lnTo>
                    <a:lnTo>
                      <a:pt x="19" y="97"/>
                    </a:lnTo>
                    <a:lnTo>
                      <a:pt x="38" y="93"/>
                    </a:lnTo>
                    <a:lnTo>
                      <a:pt x="57" y="86"/>
                    </a:lnTo>
                    <a:lnTo>
                      <a:pt x="76" y="80"/>
                    </a:lnTo>
                    <a:lnTo>
                      <a:pt x="94" y="71"/>
                    </a:lnTo>
                    <a:lnTo>
                      <a:pt x="111" y="64"/>
                    </a:lnTo>
                    <a:lnTo>
                      <a:pt x="130" y="56"/>
                    </a:lnTo>
                    <a:lnTo>
                      <a:pt x="147" y="47"/>
                    </a:lnTo>
                    <a:lnTo>
                      <a:pt x="165" y="39"/>
                    </a:lnTo>
                    <a:lnTo>
                      <a:pt x="162" y="31"/>
                    </a:lnTo>
                    <a:lnTo>
                      <a:pt x="154" y="29"/>
                    </a:lnTo>
                    <a:lnTo>
                      <a:pt x="145" y="33"/>
                    </a:lnTo>
                    <a:lnTo>
                      <a:pt x="136" y="35"/>
                    </a:lnTo>
                    <a:lnTo>
                      <a:pt x="120" y="39"/>
                    </a:lnTo>
                    <a:lnTo>
                      <a:pt x="105" y="42"/>
                    </a:lnTo>
                    <a:lnTo>
                      <a:pt x="89" y="47"/>
                    </a:lnTo>
                    <a:lnTo>
                      <a:pt x="74" y="52"/>
                    </a:lnTo>
                    <a:lnTo>
                      <a:pt x="57" y="56"/>
                    </a:lnTo>
                    <a:lnTo>
                      <a:pt x="41" y="60"/>
                    </a:lnTo>
                    <a:lnTo>
                      <a:pt x="25" y="62"/>
                    </a:lnTo>
                    <a:lnTo>
                      <a:pt x="10" y="62"/>
                    </a:lnTo>
                    <a:lnTo>
                      <a:pt x="0" y="54"/>
                    </a:lnTo>
                    <a:lnTo>
                      <a:pt x="19" y="52"/>
                    </a:lnTo>
                    <a:lnTo>
                      <a:pt x="37" y="49"/>
                    </a:lnTo>
                    <a:lnTo>
                      <a:pt x="55" y="45"/>
                    </a:lnTo>
                    <a:lnTo>
                      <a:pt x="72" y="40"/>
                    </a:lnTo>
                    <a:lnTo>
                      <a:pt x="90" y="35"/>
                    </a:lnTo>
                    <a:lnTo>
                      <a:pt x="107" y="31"/>
                    </a:lnTo>
                    <a:lnTo>
                      <a:pt x="126" y="25"/>
                    </a:lnTo>
                    <a:lnTo>
                      <a:pt x="143" y="20"/>
                    </a:lnTo>
                    <a:lnTo>
                      <a:pt x="160" y="15"/>
                    </a:lnTo>
                    <a:lnTo>
                      <a:pt x="178" y="11"/>
                    </a:lnTo>
                    <a:lnTo>
                      <a:pt x="195" y="6"/>
                    </a:lnTo>
                    <a:lnTo>
                      <a:pt x="213" y="4"/>
                    </a:lnTo>
                    <a:lnTo>
                      <a:pt x="231" y="1"/>
                    </a:lnTo>
                    <a:lnTo>
                      <a:pt x="250" y="0"/>
                    </a:lnTo>
                    <a:lnTo>
                      <a:pt x="268" y="0"/>
                    </a:lnTo>
                    <a:lnTo>
                      <a:pt x="286" y="2"/>
                    </a:lnTo>
                    <a:lnTo>
                      <a:pt x="297" y="6"/>
                    </a:lnTo>
                    <a:lnTo>
                      <a:pt x="308" y="9"/>
                    </a:lnTo>
                    <a:lnTo>
                      <a:pt x="319" y="14"/>
                    </a:lnTo>
                    <a:lnTo>
                      <a:pt x="328" y="19"/>
                    </a:lnTo>
                    <a:lnTo>
                      <a:pt x="338" y="25"/>
                    </a:lnTo>
                    <a:lnTo>
                      <a:pt x="347" y="32"/>
                    </a:lnTo>
                    <a:lnTo>
                      <a:pt x="355" y="39"/>
                    </a:lnTo>
                    <a:lnTo>
                      <a:pt x="362" y="48"/>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8">
                <a:extLst>
                  <a:ext uri="{FF2B5EF4-FFF2-40B4-BE49-F238E27FC236}">
                    <a16:creationId xmlns:a16="http://schemas.microsoft.com/office/drawing/2014/main" id="{1823A1A6-A0BA-4C6E-9BA0-AB7C136C35C9}"/>
                  </a:ext>
                </a:extLst>
              </p:cNvPr>
              <p:cNvSpPr>
                <a:spLocks/>
              </p:cNvSpPr>
              <p:nvPr/>
            </p:nvSpPr>
            <p:spPr bwMode="auto">
              <a:xfrm>
                <a:off x="647" y="600"/>
                <a:ext cx="212" cy="22"/>
              </a:xfrm>
              <a:custGeom>
                <a:avLst/>
                <a:gdLst>
                  <a:gd name="T0" fmla="*/ 827 w 848"/>
                  <a:gd name="T1" fmla="*/ 26 h 89"/>
                  <a:gd name="T2" fmla="*/ 790 w 848"/>
                  <a:gd name="T3" fmla="*/ 37 h 89"/>
                  <a:gd name="T4" fmla="*/ 758 w 848"/>
                  <a:gd name="T5" fmla="*/ 44 h 89"/>
                  <a:gd name="T6" fmla="*/ 726 w 848"/>
                  <a:gd name="T7" fmla="*/ 48 h 89"/>
                  <a:gd name="T8" fmla="*/ 690 w 848"/>
                  <a:gd name="T9" fmla="*/ 48 h 89"/>
                  <a:gd name="T10" fmla="*/ 644 w 848"/>
                  <a:gd name="T11" fmla="*/ 48 h 89"/>
                  <a:gd name="T12" fmla="*/ 585 w 848"/>
                  <a:gd name="T13" fmla="*/ 46 h 89"/>
                  <a:gd name="T14" fmla="*/ 509 w 848"/>
                  <a:gd name="T15" fmla="*/ 44 h 89"/>
                  <a:gd name="T16" fmla="*/ 447 w 848"/>
                  <a:gd name="T17" fmla="*/ 42 h 89"/>
                  <a:gd name="T18" fmla="*/ 416 w 848"/>
                  <a:gd name="T19" fmla="*/ 40 h 89"/>
                  <a:gd name="T20" fmla="*/ 386 w 848"/>
                  <a:gd name="T21" fmla="*/ 40 h 89"/>
                  <a:gd name="T22" fmla="*/ 355 w 848"/>
                  <a:gd name="T23" fmla="*/ 41 h 89"/>
                  <a:gd name="T24" fmla="*/ 325 w 848"/>
                  <a:gd name="T25" fmla="*/ 44 h 89"/>
                  <a:gd name="T26" fmla="*/ 296 w 848"/>
                  <a:gd name="T27" fmla="*/ 49 h 89"/>
                  <a:gd name="T28" fmla="*/ 268 w 848"/>
                  <a:gd name="T29" fmla="*/ 56 h 89"/>
                  <a:gd name="T30" fmla="*/ 241 w 848"/>
                  <a:gd name="T31" fmla="*/ 65 h 89"/>
                  <a:gd name="T32" fmla="*/ 214 w 848"/>
                  <a:gd name="T33" fmla="*/ 70 h 89"/>
                  <a:gd name="T34" fmla="*/ 185 w 848"/>
                  <a:gd name="T35" fmla="*/ 70 h 89"/>
                  <a:gd name="T36" fmla="*/ 156 w 848"/>
                  <a:gd name="T37" fmla="*/ 74 h 89"/>
                  <a:gd name="T38" fmla="*/ 129 w 848"/>
                  <a:gd name="T39" fmla="*/ 78 h 89"/>
                  <a:gd name="T40" fmla="*/ 103 w 848"/>
                  <a:gd name="T41" fmla="*/ 83 h 89"/>
                  <a:gd name="T42" fmla="*/ 75 w 848"/>
                  <a:gd name="T43" fmla="*/ 86 h 89"/>
                  <a:gd name="T44" fmla="*/ 48 w 848"/>
                  <a:gd name="T45" fmla="*/ 89 h 89"/>
                  <a:gd name="T46" fmla="*/ 21 w 848"/>
                  <a:gd name="T47" fmla="*/ 86 h 89"/>
                  <a:gd name="T48" fmla="*/ 4 w 848"/>
                  <a:gd name="T49" fmla="*/ 78 h 89"/>
                  <a:gd name="T50" fmla="*/ 0 w 848"/>
                  <a:gd name="T51" fmla="*/ 65 h 89"/>
                  <a:gd name="T52" fmla="*/ 13 w 848"/>
                  <a:gd name="T53" fmla="*/ 49 h 89"/>
                  <a:gd name="T54" fmla="*/ 45 w 848"/>
                  <a:gd name="T55" fmla="*/ 40 h 89"/>
                  <a:gd name="T56" fmla="*/ 82 w 848"/>
                  <a:gd name="T57" fmla="*/ 42 h 89"/>
                  <a:gd name="T58" fmla="*/ 118 w 848"/>
                  <a:gd name="T59" fmla="*/ 47 h 89"/>
                  <a:gd name="T60" fmla="*/ 162 w 848"/>
                  <a:gd name="T61" fmla="*/ 42 h 89"/>
                  <a:gd name="T62" fmla="*/ 208 w 848"/>
                  <a:gd name="T63" fmla="*/ 29 h 89"/>
                  <a:gd name="T64" fmla="*/ 254 w 848"/>
                  <a:gd name="T65" fmla="*/ 19 h 89"/>
                  <a:gd name="T66" fmla="*/ 302 w 848"/>
                  <a:gd name="T67" fmla="*/ 19 h 89"/>
                  <a:gd name="T68" fmla="*/ 355 w 848"/>
                  <a:gd name="T69" fmla="*/ 27 h 89"/>
                  <a:gd name="T70" fmla="*/ 399 w 848"/>
                  <a:gd name="T71" fmla="*/ 21 h 89"/>
                  <a:gd name="T72" fmla="*/ 442 w 848"/>
                  <a:gd name="T73" fmla="*/ 10 h 89"/>
                  <a:gd name="T74" fmla="*/ 486 w 848"/>
                  <a:gd name="T75" fmla="*/ 1 h 89"/>
                  <a:gd name="T76" fmla="*/ 767 w 848"/>
                  <a:gd name="T77" fmla="*/ 8 h 89"/>
                  <a:gd name="T78" fmla="*/ 781 w 848"/>
                  <a:gd name="T79" fmla="*/ 3 h 89"/>
                  <a:gd name="T80" fmla="*/ 796 w 848"/>
                  <a:gd name="T81" fmla="*/ 0 h 89"/>
                  <a:gd name="T82" fmla="*/ 810 w 848"/>
                  <a:gd name="T83" fmla="*/ 0 h 89"/>
                  <a:gd name="T84" fmla="*/ 824 w 848"/>
                  <a:gd name="T85"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8" h="89">
                    <a:moveTo>
                      <a:pt x="848" y="17"/>
                    </a:moveTo>
                    <a:lnTo>
                      <a:pt x="827" y="26"/>
                    </a:lnTo>
                    <a:lnTo>
                      <a:pt x="807" y="31"/>
                    </a:lnTo>
                    <a:lnTo>
                      <a:pt x="790" y="37"/>
                    </a:lnTo>
                    <a:lnTo>
                      <a:pt x="773" y="41"/>
                    </a:lnTo>
                    <a:lnTo>
                      <a:pt x="758" y="44"/>
                    </a:lnTo>
                    <a:lnTo>
                      <a:pt x="742" y="47"/>
                    </a:lnTo>
                    <a:lnTo>
                      <a:pt x="726" y="48"/>
                    </a:lnTo>
                    <a:lnTo>
                      <a:pt x="708" y="48"/>
                    </a:lnTo>
                    <a:lnTo>
                      <a:pt x="690" y="48"/>
                    </a:lnTo>
                    <a:lnTo>
                      <a:pt x="668" y="48"/>
                    </a:lnTo>
                    <a:lnTo>
                      <a:pt x="644" y="48"/>
                    </a:lnTo>
                    <a:lnTo>
                      <a:pt x="617" y="47"/>
                    </a:lnTo>
                    <a:lnTo>
                      <a:pt x="585" y="46"/>
                    </a:lnTo>
                    <a:lnTo>
                      <a:pt x="550" y="44"/>
                    </a:lnTo>
                    <a:lnTo>
                      <a:pt x="509" y="44"/>
                    </a:lnTo>
                    <a:lnTo>
                      <a:pt x="463" y="43"/>
                    </a:lnTo>
                    <a:lnTo>
                      <a:pt x="447" y="42"/>
                    </a:lnTo>
                    <a:lnTo>
                      <a:pt x="432" y="41"/>
                    </a:lnTo>
                    <a:lnTo>
                      <a:pt x="416" y="40"/>
                    </a:lnTo>
                    <a:lnTo>
                      <a:pt x="402" y="40"/>
                    </a:lnTo>
                    <a:lnTo>
                      <a:pt x="386" y="40"/>
                    </a:lnTo>
                    <a:lnTo>
                      <a:pt x="370" y="40"/>
                    </a:lnTo>
                    <a:lnTo>
                      <a:pt x="355" y="41"/>
                    </a:lnTo>
                    <a:lnTo>
                      <a:pt x="340" y="42"/>
                    </a:lnTo>
                    <a:lnTo>
                      <a:pt x="325" y="44"/>
                    </a:lnTo>
                    <a:lnTo>
                      <a:pt x="310" y="47"/>
                    </a:lnTo>
                    <a:lnTo>
                      <a:pt x="296" y="49"/>
                    </a:lnTo>
                    <a:lnTo>
                      <a:pt x="282" y="53"/>
                    </a:lnTo>
                    <a:lnTo>
                      <a:pt x="268" y="56"/>
                    </a:lnTo>
                    <a:lnTo>
                      <a:pt x="254" y="61"/>
                    </a:lnTo>
                    <a:lnTo>
                      <a:pt x="241" y="65"/>
                    </a:lnTo>
                    <a:lnTo>
                      <a:pt x="228" y="71"/>
                    </a:lnTo>
                    <a:lnTo>
                      <a:pt x="214" y="70"/>
                    </a:lnTo>
                    <a:lnTo>
                      <a:pt x="199" y="70"/>
                    </a:lnTo>
                    <a:lnTo>
                      <a:pt x="185" y="70"/>
                    </a:lnTo>
                    <a:lnTo>
                      <a:pt x="171" y="71"/>
                    </a:lnTo>
                    <a:lnTo>
                      <a:pt x="156" y="74"/>
                    </a:lnTo>
                    <a:lnTo>
                      <a:pt x="143" y="76"/>
                    </a:lnTo>
                    <a:lnTo>
                      <a:pt x="129" y="78"/>
                    </a:lnTo>
                    <a:lnTo>
                      <a:pt x="116" y="81"/>
                    </a:lnTo>
                    <a:lnTo>
                      <a:pt x="103" y="83"/>
                    </a:lnTo>
                    <a:lnTo>
                      <a:pt x="88" y="85"/>
                    </a:lnTo>
                    <a:lnTo>
                      <a:pt x="75" y="86"/>
                    </a:lnTo>
                    <a:lnTo>
                      <a:pt x="61" y="88"/>
                    </a:lnTo>
                    <a:lnTo>
                      <a:pt x="48" y="89"/>
                    </a:lnTo>
                    <a:lnTo>
                      <a:pt x="34" y="89"/>
                    </a:lnTo>
                    <a:lnTo>
                      <a:pt x="21" y="86"/>
                    </a:lnTo>
                    <a:lnTo>
                      <a:pt x="6" y="84"/>
                    </a:lnTo>
                    <a:lnTo>
                      <a:pt x="4" y="78"/>
                    </a:lnTo>
                    <a:lnTo>
                      <a:pt x="1" y="72"/>
                    </a:lnTo>
                    <a:lnTo>
                      <a:pt x="0" y="65"/>
                    </a:lnTo>
                    <a:lnTo>
                      <a:pt x="0" y="60"/>
                    </a:lnTo>
                    <a:lnTo>
                      <a:pt x="13" y="49"/>
                    </a:lnTo>
                    <a:lnTo>
                      <a:pt x="28" y="42"/>
                    </a:lnTo>
                    <a:lnTo>
                      <a:pt x="45" y="40"/>
                    </a:lnTo>
                    <a:lnTo>
                      <a:pt x="64" y="41"/>
                    </a:lnTo>
                    <a:lnTo>
                      <a:pt x="82" y="42"/>
                    </a:lnTo>
                    <a:lnTo>
                      <a:pt x="101" y="44"/>
                    </a:lnTo>
                    <a:lnTo>
                      <a:pt x="118" y="47"/>
                    </a:lnTo>
                    <a:lnTo>
                      <a:pt x="135" y="47"/>
                    </a:lnTo>
                    <a:lnTo>
                      <a:pt x="162" y="42"/>
                    </a:lnTo>
                    <a:lnTo>
                      <a:pt x="186" y="35"/>
                    </a:lnTo>
                    <a:lnTo>
                      <a:pt x="208" y="29"/>
                    </a:lnTo>
                    <a:lnTo>
                      <a:pt x="231" y="23"/>
                    </a:lnTo>
                    <a:lnTo>
                      <a:pt x="254" y="19"/>
                    </a:lnTo>
                    <a:lnTo>
                      <a:pt x="276" y="16"/>
                    </a:lnTo>
                    <a:lnTo>
                      <a:pt x="302" y="19"/>
                    </a:lnTo>
                    <a:lnTo>
                      <a:pt x="330" y="24"/>
                    </a:lnTo>
                    <a:lnTo>
                      <a:pt x="355" y="27"/>
                    </a:lnTo>
                    <a:lnTo>
                      <a:pt x="377" y="26"/>
                    </a:lnTo>
                    <a:lnTo>
                      <a:pt x="399" y="21"/>
                    </a:lnTo>
                    <a:lnTo>
                      <a:pt x="421" y="16"/>
                    </a:lnTo>
                    <a:lnTo>
                      <a:pt x="442" y="10"/>
                    </a:lnTo>
                    <a:lnTo>
                      <a:pt x="464" y="6"/>
                    </a:lnTo>
                    <a:lnTo>
                      <a:pt x="486" y="1"/>
                    </a:lnTo>
                    <a:lnTo>
                      <a:pt x="509" y="0"/>
                    </a:lnTo>
                    <a:lnTo>
                      <a:pt x="767" y="8"/>
                    </a:lnTo>
                    <a:lnTo>
                      <a:pt x="773" y="6"/>
                    </a:lnTo>
                    <a:lnTo>
                      <a:pt x="781" y="3"/>
                    </a:lnTo>
                    <a:lnTo>
                      <a:pt x="788" y="2"/>
                    </a:lnTo>
                    <a:lnTo>
                      <a:pt x="796" y="0"/>
                    </a:lnTo>
                    <a:lnTo>
                      <a:pt x="803" y="0"/>
                    </a:lnTo>
                    <a:lnTo>
                      <a:pt x="810" y="0"/>
                    </a:lnTo>
                    <a:lnTo>
                      <a:pt x="818" y="2"/>
                    </a:lnTo>
                    <a:lnTo>
                      <a:pt x="824" y="6"/>
                    </a:lnTo>
                    <a:lnTo>
                      <a:pt x="848" y="17"/>
                    </a:lnTo>
                    <a:close/>
                  </a:path>
                </a:pathLst>
              </a:custGeom>
              <a:solidFill>
                <a:srgbClr val="A0F2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9">
                <a:extLst>
                  <a:ext uri="{FF2B5EF4-FFF2-40B4-BE49-F238E27FC236}">
                    <a16:creationId xmlns:a16="http://schemas.microsoft.com/office/drawing/2014/main" id="{F0AF4111-3D3C-40EB-B013-3E58E783B5A6}"/>
                  </a:ext>
                </a:extLst>
              </p:cNvPr>
              <p:cNvSpPr>
                <a:spLocks/>
              </p:cNvSpPr>
              <p:nvPr/>
            </p:nvSpPr>
            <p:spPr bwMode="auto">
              <a:xfrm>
                <a:off x="532" y="604"/>
                <a:ext cx="101" cy="99"/>
              </a:xfrm>
              <a:custGeom>
                <a:avLst/>
                <a:gdLst>
                  <a:gd name="T0" fmla="*/ 399 w 407"/>
                  <a:gd name="T1" fmla="*/ 48 h 398"/>
                  <a:gd name="T2" fmla="*/ 405 w 407"/>
                  <a:gd name="T3" fmla="*/ 54 h 398"/>
                  <a:gd name="T4" fmla="*/ 392 w 407"/>
                  <a:gd name="T5" fmla="*/ 59 h 398"/>
                  <a:gd name="T6" fmla="*/ 356 w 407"/>
                  <a:gd name="T7" fmla="*/ 55 h 398"/>
                  <a:gd name="T8" fmla="*/ 320 w 407"/>
                  <a:gd name="T9" fmla="*/ 43 h 398"/>
                  <a:gd name="T10" fmla="*/ 289 w 407"/>
                  <a:gd name="T11" fmla="*/ 26 h 398"/>
                  <a:gd name="T12" fmla="*/ 270 w 407"/>
                  <a:gd name="T13" fmla="*/ 21 h 398"/>
                  <a:gd name="T14" fmla="*/ 252 w 407"/>
                  <a:gd name="T15" fmla="*/ 28 h 398"/>
                  <a:gd name="T16" fmla="*/ 265 w 407"/>
                  <a:gd name="T17" fmla="*/ 48 h 398"/>
                  <a:gd name="T18" fmla="*/ 296 w 407"/>
                  <a:gd name="T19" fmla="*/ 63 h 398"/>
                  <a:gd name="T20" fmla="*/ 330 w 407"/>
                  <a:gd name="T21" fmla="*/ 74 h 398"/>
                  <a:gd name="T22" fmla="*/ 364 w 407"/>
                  <a:gd name="T23" fmla="*/ 85 h 398"/>
                  <a:gd name="T24" fmla="*/ 369 w 407"/>
                  <a:gd name="T25" fmla="*/ 109 h 398"/>
                  <a:gd name="T26" fmla="*/ 347 w 407"/>
                  <a:gd name="T27" fmla="*/ 139 h 398"/>
                  <a:gd name="T28" fmla="*/ 325 w 407"/>
                  <a:gd name="T29" fmla="*/ 172 h 398"/>
                  <a:gd name="T30" fmla="*/ 306 w 407"/>
                  <a:gd name="T31" fmla="*/ 206 h 398"/>
                  <a:gd name="T32" fmla="*/ 287 w 407"/>
                  <a:gd name="T33" fmla="*/ 266 h 398"/>
                  <a:gd name="T34" fmla="*/ 273 w 407"/>
                  <a:gd name="T35" fmla="*/ 353 h 398"/>
                  <a:gd name="T36" fmla="*/ 264 w 407"/>
                  <a:gd name="T37" fmla="*/ 381 h 398"/>
                  <a:gd name="T38" fmla="*/ 230 w 407"/>
                  <a:gd name="T39" fmla="*/ 354 h 398"/>
                  <a:gd name="T40" fmla="*/ 193 w 407"/>
                  <a:gd name="T41" fmla="*/ 332 h 398"/>
                  <a:gd name="T42" fmla="*/ 154 w 407"/>
                  <a:gd name="T43" fmla="*/ 314 h 398"/>
                  <a:gd name="T44" fmla="*/ 116 w 407"/>
                  <a:gd name="T45" fmla="*/ 295 h 398"/>
                  <a:gd name="T46" fmla="*/ 79 w 407"/>
                  <a:gd name="T47" fmla="*/ 276 h 398"/>
                  <a:gd name="T48" fmla="*/ 45 w 407"/>
                  <a:gd name="T49" fmla="*/ 253 h 398"/>
                  <a:gd name="T50" fmla="*/ 16 w 407"/>
                  <a:gd name="T51" fmla="*/ 225 h 398"/>
                  <a:gd name="T52" fmla="*/ 0 w 407"/>
                  <a:gd name="T53" fmla="*/ 184 h 398"/>
                  <a:gd name="T54" fmla="*/ 9 w 407"/>
                  <a:gd name="T55" fmla="*/ 139 h 398"/>
                  <a:gd name="T56" fmla="*/ 33 w 407"/>
                  <a:gd name="T57" fmla="*/ 100 h 398"/>
                  <a:gd name="T58" fmla="*/ 64 w 407"/>
                  <a:gd name="T59" fmla="*/ 63 h 398"/>
                  <a:gd name="T60" fmla="*/ 94 w 407"/>
                  <a:gd name="T61" fmla="*/ 41 h 398"/>
                  <a:gd name="T62" fmla="*/ 118 w 407"/>
                  <a:gd name="T63" fmla="*/ 27 h 398"/>
                  <a:gd name="T64" fmla="*/ 141 w 407"/>
                  <a:gd name="T65" fmla="*/ 16 h 398"/>
                  <a:gd name="T66" fmla="*/ 167 w 407"/>
                  <a:gd name="T67" fmla="*/ 8 h 398"/>
                  <a:gd name="T68" fmla="*/ 195 w 407"/>
                  <a:gd name="T69" fmla="*/ 2 h 398"/>
                  <a:gd name="T70" fmla="*/ 222 w 407"/>
                  <a:gd name="T71" fmla="*/ 0 h 398"/>
                  <a:gd name="T72" fmla="*/ 249 w 407"/>
                  <a:gd name="T73" fmla="*/ 0 h 398"/>
                  <a:gd name="T74" fmla="*/ 278 w 407"/>
                  <a:gd name="T75" fmla="*/ 2 h 398"/>
                  <a:gd name="T76" fmla="*/ 306 w 407"/>
                  <a:gd name="T77" fmla="*/ 9 h 398"/>
                  <a:gd name="T78" fmla="*/ 333 w 407"/>
                  <a:gd name="T79" fmla="*/ 20 h 398"/>
                  <a:gd name="T80" fmla="*/ 359 w 407"/>
                  <a:gd name="T81" fmla="*/ 32 h 398"/>
                  <a:gd name="T82" fmla="*/ 385 w 407"/>
                  <a:gd name="T83" fmla="*/ 4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398">
                    <a:moveTo>
                      <a:pt x="398" y="46"/>
                    </a:moveTo>
                    <a:lnTo>
                      <a:pt x="399" y="48"/>
                    </a:lnTo>
                    <a:lnTo>
                      <a:pt x="402" y="52"/>
                    </a:lnTo>
                    <a:lnTo>
                      <a:pt x="405" y="54"/>
                    </a:lnTo>
                    <a:lnTo>
                      <a:pt x="407" y="56"/>
                    </a:lnTo>
                    <a:lnTo>
                      <a:pt x="392" y="59"/>
                    </a:lnTo>
                    <a:lnTo>
                      <a:pt x="375" y="57"/>
                    </a:lnTo>
                    <a:lnTo>
                      <a:pt x="356" y="55"/>
                    </a:lnTo>
                    <a:lnTo>
                      <a:pt x="338" y="49"/>
                    </a:lnTo>
                    <a:lnTo>
                      <a:pt x="320" y="43"/>
                    </a:lnTo>
                    <a:lnTo>
                      <a:pt x="303" y="35"/>
                    </a:lnTo>
                    <a:lnTo>
                      <a:pt x="289" y="26"/>
                    </a:lnTo>
                    <a:lnTo>
                      <a:pt x="277" y="15"/>
                    </a:lnTo>
                    <a:lnTo>
                      <a:pt x="270" y="21"/>
                    </a:lnTo>
                    <a:lnTo>
                      <a:pt x="260" y="23"/>
                    </a:lnTo>
                    <a:lnTo>
                      <a:pt x="252" y="28"/>
                    </a:lnTo>
                    <a:lnTo>
                      <a:pt x="251" y="36"/>
                    </a:lnTo>
                    <a:lnTo>
                      <a:pt x="265" y="48"/>
                    </a:lnTo>
                    <a:lnTo>
                      <a:pt x="281" y="56"/>
                    </a:lnTo>
                    <a:lnTo>
                      <a:pt x="296" y="63"/>
                    </a:lnTo>
                    <a:lnTo>
                      <a:pt x="313" y="69"/>
                    </a:lnTo>
                    <a:lnTo>
                      <a:pt x="330" y="74"/>
                    </a:lnTo>
                    <a:lnTo>
                      <a:pt x="347" y="80"/>
                    </a:lnTo>
                    <a:lnTo>
                      <a:pt x="364" y="85"/>
                    </a:lnTo>
                    <a:lnTo>
                      <a:pt x="380" y="94"/>
                    </a:lnTo>
                    <a:lnTo>
                      <a:pt x="369" y="109"/>
                    </a:lnTo>
                    <a:lnTo>
                      <a:pt x="359" y="124"/>
                    </a:lnTo>
                    <a:lnTo>
                      <a:pt x="347" y="139"/>
                    </a:lnTo>
                    <a:lnTo>
                      <a:pt x="336" y="156"/>
                    </a:lnTo>
                    <a:lnTo>
                      <a:pt x="325" y="172"/>
                    </a:lnTo>
                    <a:lnTo>
                      <a:pt x="315" y="188"/>
                    </a:lnTo>
                    <a:lnTo>
                      <a:pt x="306" y="206"/>
                    </a:lnTo>
                    <a:lnTo>
                      <a:pt x="299" y="223"/>
                    </a:lnTo>
                    <a:lnTo>
                      <a:pt x="287" y="266"/>
                    </a:lnTo>
                    <a:lnTo>
                      <a:pt x="277" y="309"/>
                    </a:lnTo>
                    <a:lnTo>
                      <a:pt x="273" y="353"/>
                    </a:lnTo>
                    <a:lnTo>
                      <a:pt x="279" y="398"/>
                    </a:lnTo>
                    <a:lnTo>
                      <a:pt x="264" y="381"/>
                    </a:lnTo>
                    <a:lnTo>
                      <a:pt x="248" y="367"/>
                    </a:lnTo>
                    <a:lnTo>
                      <a:pt x="230" y="354"/>
                    </a:lnTo>
                    <a:lnTo>
                      <a:pt x="212" y="343"/>
                    </a:lnTo>
                    <a:lnTo>
                      <a:pt x="193" y="332"/>
                    </a:lnTo>
                    <a:lnTo>
                      <a:pt x="174" y="323"/>
                    </a:lnTo>
                    <a:lnTo>
                      <a:pt x="154" y="314"/>
                    </a:lnTo>
                    <a:lnTo>
                      <a:pt x="136" y="304"/>
                    </a:lnTo>
                    <a:lnTo>
                      <a:pt x="116" y="295"/>
                    </a:lnTo>
                    <a:lnTo>
                      <a:pt x="97" y="285"/>
                    </a:lnTo>
                    <a:lnTo>
                      <a:pt x="79" y="276"/>
                    </a:lnTo>
                    <a:lnTo>
                      <a:pt x="62" y="264"/>
                    </a:lnTo>
                    <a:lnTo>
                      <a:pt x="45" y="253"/>
                    </a:lnTo>
                    <a:lnTo>
                      <a:pt x="29" y="240"/>
                    </a:lnTo>
                    <a:lnTo>
                      <a:pt x="16" y="225"/>
                    </a:lnTo>
                    <a:lnTo>
                      <a:pt x="3" y="207"/>
                    </a:lnTo>
                    <a:lnTo>
                      <a:pt x="0" y="184"/>
                    </a:lnTo>
                    <a:lnTo>
                      <a:pt x="3" y="161"/>
                    </a:lnTo>
                    <a:lnTo>
                      <a:pt x="9" y="139"/>
                    </a:lnTo>
                    <a:lnTo>
                      <a:pt x="20" y="118"/>
                    </a:lnTo>
                    <a:lnTo>
                      <a:pt x="33" y="100"/>
                    </a:lnTo>
                    <a:lnTo>
                      <a:pt x="47" y="81"/>
                    </a:lnTo>
                    <a:lnTo>
                      <a:pt x="64" y="63"/>
                    </a:lnTo>
                    <a:lnTo>
                      <a:pt x="82" y="48"/>
                    </a:lnTo>
                    <a:lnTo>
                      <a:pt x="94" y="41"/>
                    </a:lnTo>
                    <a:lnTo>
                      <a:pt x="105" y="34"/>
                    </a:lnTo>
                    <a:lnTo>
                      <a:pt x="118" y="27"/>
                    </a:lnTo>
                    <a:lnTo>
                      <a:pt x="129" y="21"/>
                    </a:lnTo>
                    <a:lnTo>
                      <a:pt x="141" y="16"/>
                    </a:lnTo>
                    <a:lnTo>
                      <a:pt x="154" y="12"/>
                    </a:lnTo>
                    <a:lnTo>
                      <a:pt x="167" y="8"/>
                    </a:lnTo>
                    <a:lnTo>
                      <a:pt x="180" y="5"/>
                    </a:lnTo>
                    <a:lnTo>
                      <a:pt x="195" y="2"/>
                    </a:lnTo>
                    <a:lnTo>
                      <a:pt x="208" y="1"/>
                    </a:lnTo>
                    <a:lnTo>
                      <a:pt x="222" y="0"/>
                    </a:lnTo>
                    <a:lnTo>
                      <a:pt x="235" y="0"/>
                    </a:lnTo>
                    <a:lnTo>
                      <a:pt x="249" y="0"/>
                    </a:lnTo>
                    <a:lnTo>
                      <a:pt x="264" y="1"/>
                    </a:lnTo>
                    <a:lnTo>
                      <a:pt x="278" y="2"/>
                    </a:lnTo>
                    <a:lnTo>
                      <a:pt x="292" y="5"/>
                    </a:lnTo>
                    <a:lnTo>
                      <a:pt x="306" y="9"/>
                    </a:lnTo>
                    <a:lnTo>
                      <a:pt x="319" y="14"/>
                    </a:lnTo>
                    <a:lnTo>
                      <a:pt x="333" y="20"/>
                    </a:lnTo>
                    <a:lnTo>
                      <a:pt x="346" y="26"/>
                    </a:lnTo>
                    <a:lnTo>
                      <a:pt x="359" y="32"/>
                    </a:lnTo>
                    <a:lnTo>
                      <a:pt x="372" y="38"/>
                    </a:lnTo>
                    <a:lnTo>
                      <a:pt x="385" y="42"/>
                    </a:lnTo>
                    <a:lnTo>
                      <a:pt x="398" y="46"/>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0">
                <a:extLst>
                  <a:ext uri="{FF2B5EF4-FFF2-40B4-BE49-F238E27FC236}">
                    <a16:creationId xmlns:a16="http://schemas.microsoft.com/office/drawing/2014/main" id="{476E4B36-C025-48E5-A26A-4628FBE1D248}"/>
                  </a:ext>
                </a:extLst>
              </p:cNvPr>
              <p:cNvSpPr>
                <a:spLocks/>
              </p:cNvSpPr>
              <p:nvPr/>
            </p:nvSpPr>
            <p:spPr bwMode="auto">
              <a:xfrm>
                <a:off x="616" y="615"/>
                <a:ext cx="283" cy="117"/>
              </a:xfrm>
              <a:custGeom>
                <a:avLst/>
                <a:gdLst>
                  <a:gd name="T0" fmla="*/ 1002 w 1130"/>
                  <a:gd name="T1" fmla="*/ 35 h 468"/>
                  <a:gd name="T2" fmla="*/ 1060 w 1130"/>
                  <a:gd name="T3" fmla="*/ 107 h 468"/>
                  <a:gd name="T4" fmla="*/ 1104 w 1130"/>
                  <a:gd name="T5" fmla="*/ 187 h 468"/>
                  <a:gd name="T6" fmla="*/ 1129 w 1130"/>
                  <a:gd name="T7" fmla="*/ 272 h 468"/>
                  <a:gd name="T8" fmla="*/ 1108 w 1130"/>
                  <a:gd name="T9" fmla="*/ 341 h 468"/>
                  <a:gd name="T10" fmla="*/ 1058 w 1130"/>
                  <a:gd name="T11" fmla="*/ 377 h 468"/>
                  <a:gd name="T12" fmla="*/ 1002 w 1130"/>
                  <a:gd name="T13" fmla="*/ 403 h 468"/>
                  <a:gd name="T14" fmla="*/ 941 w 1130"/>
                  <a:gd name="T15" fmla="*/ 420 h 468"/>
                  <a:gd name="T16" fmla="*/ 876 w 1130"/>
                  <a:gd name="T17" fmla="*/ 428 h 468"/>
                  <a:gd name="T18" fmla="*/ 808 w 1130"/>
                  <a:gd name="T19" fmla="*/ 430 h 468"/>
                  <a:gd name="T20" fmla="*/ 740 w 1130"/>
                  <a:gd name="T21" fmla="*/ 429 h 468"/>
                  <a:gd name="T22" fmla="*/ 672 w 1130"/>
                  <a:gd name="T23" fmla="*/ 424 h 468"/>
                  <a:gd name="T24" fmla="*/ 616 w 1130"/>
                  <a:gd name="T25" fmla="*/ 427 h 468"/>
                  <a:gd name="T26" fmla="*/ 567 w 1130"/>
                  <a:gd name="T27" fmla="*/ 434 h 468"/>
                  <a:gd name="T28" fmla="*/ 518 w 1130"/>
                  <a:gd name="T29" fmla="*/ 441 h 468"/>
                  <a:gd name="T30" fmla="*/ 469 w 1130"/>
                  <a:gd name="T31" fmla="*/ 446 h 468"/>
                  <a:gd name="T32" fmla="*/ 419 w 1130"/>
                  <a:gd name="T33" fmla="*/ 451 h 468"/>
                  <a:gd name="T34" fmla="*/ 368 w 1130"/>
                  <a:gd name="T35" fmla="*/ 457 h 468"/>
                  <a:gd name="T36" fmla="*/ 319 w 1130"/>
                  <a:gd name="T37" fmla="*/ 461 h 468"/>
                  <a:gd name="T38" fmla="*/ 268 w 1130"/>
                  <a:gd name="T39" fmla="*/ 465 h 468"/>
                  <a:gd name="T40" fmla="*/ 226 w 1130"/>
                  <a:gd name="T41" fmla="*/ 465 h 468"/>
                  <a:gd name="T42" fmla="*/ 192 w 1130"/>
                  <a:gd name="T43" fmla="*/ 461 h 468"/>
                  <a:gd name="T44" fmla="*/ 158 w 1130"/>
                  <a:gd name="T45" fmla="*/ 453 h 468"/>
                  <a:gd name="T46" fmla="*/ 126 w 1130"/>
                  <a:gd name="T47" fmla="*/ 446 h 468"/>
                  <a:gd name="T48" fmla="*/ 93 w 1130"/>
                  <a:gd name="T49" fmla="*/ 436 h 468"/>
                  <a:gd name="T50" fmla="*/ 64 w 1130"/>
                  <a:gd name="T51" fmla="*/ 422 h 468"/>
                  <a:gd name="T52" fmla="*/ 38 w 1130"/>
                  <a:gd name="T53" fmla="*/ 403 h 468"/>
                  <a:gd name="T54" fmla="*/ 17 w 1130"/>
                  <a:gd name="T55" fmla="*/ 380 h 468"/>
                  <a:gd name="T56" fmla="*/ 2 w 1130"/>
                  <a:gd name="T57" fmla="*/ 325 h 468"/>
                  <a:gd name="T58" fmla="*/ 3 w 1130"/>
                  <a:gd name="T59" fmla="*/ 245 h 468"/>
                  <a:gd name="T60" fmla="*/ 24 w 1130"/>
                  <a:gd name="T61" fmla="*/ 169 h 468"/>
                  <a:gd name="T62" fmla="*/ 60 w 1130"/>
                  <a:gd name="T63" fmla="*/ 99 h 468"/>
                  <a:gd name="T64" fmla="*/ 102 w 1130"/>
                  <a:gd name="T65" fmla="*/ 68 h 468"/>
                  <a:gd name="T66" fmla="*/ 136 w 1130"/>
                  <a:gd name="T67" fmla="*/ 65 h 468"/>
                  <a:gd name="T68" fmla="*/ 170 w 1130"/>
                  <a:gd name="T69" fmla="*/ 61 h 468"/>
                  <a:gd name="T70" fmla="*/ 201 w 1130"/>
                  <a:gd name="T71" fmla="*/ 54 h 468"/>
                  <a:gd name="T72" fmla="*/ 234 w 1130"/>
                  <a:gd name="T73" fmla="*/ 46 h 468"/>
                  <a:gd name="T74" fmla="*/ 267 w 1130"/>
                  <a:gd name="T75" fmla="*/ 39 h 468"/>
                  <a:gd name="T76" fmla="*/ 300 w 1130"/>
                  <a:gd name="T77" fmla="*/ 36 h 468"/>
                  <a:gd name="T78" fmla="*/ 334 w 1130"/>
                  <a:gd name="T79" fmla="*/ 36 h 468"/>
                  <a:gd name="T80" fmla="*/ 447 w 1130"/>
                  <a:gd name="T81" fmla="*/ 16 h 468"/>
                  <a:gd name="T82" fmla="*/ 752 w 1130"/>
                  <a:gd name="T83" fmla="*/ 21 h 468"/>
                  <a:gd name="T84" fmla="*/ 782 w 1130"/>
                  <a:gd name="T85" fmla="*/ 24 h 468"/>
                  <a:gd name="T86" fmla="*/ 812 w 1130"/>
                  <a:gd name="T87" fmla="*/ 27 h 468"/>
                  <a:gd name="T88" fmla="*/ 842 w 1130"/>
                  <a:gd name="T89" fmla="*/ 25 h 468"/>
                  <a:gd name="T90" fmla="*/ 871 w 1130"/>
                  <a:gd name="T91" fmla="*/ 22 h 468"/>
                  <a:gd name="T92" fmla="*/ 899 w 1130"/>
                  <a:gd name="T93" fmla="*/ 17 h 468"/>
                  <a:gd name="T94" fmla="*/ 929 w 1130"/>
                  <a:gd name="T95" fmla="*/ 11 h 468"/>
                  <a:gd name="T96" fmla="*/ 958 w 1130"/>
                  <a:gd name="T9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0" h="468">
                    <a:moveTo>
                      <a:pt x="972" y="0"/>
                    </a:moveTo>
                    <a:lnTo>
                      <a:pt x="1002" y="35"/>
                    </a:lnTo>
                    <a:lnTo>
                      <a:pt x="1032" y="70"/>
                    </a:lnTo>
                    <a:lnTo>
                      <a:pt x="1060" y="107"/>
                    </a:lnTo>
                    <a:lnTo>
                      <a:pt x="1084" y="146"/>
                    </a:lnTo>
                    <a:lnTo>
                      <a:pt x="1104" y="187"/>
                    </a:lnTo>
                    <a:lnTo>
                      <a:pt x="1120" y="229"/>
                    </a:lnTo>
                    <a:lnTo>
                      <a:pt x="1129" y="272"/>
                    </a:lnTo>
                    <a:lnTo>
                      <a:pt x="1130" y="318"/>
                    </a:lnTo>
                    <a:lnTo>
                      <a:pt x="1108" y="341"/>
                    </a:lnTo>
                    <a:lnTo>
                      <a:pt x="1084" y="361"/>
                    </a:lnTo>
                    <a:lnTo>
                      <a:pt x="1058" y="377"/>
                    </a:lnTo>
                    <a:lnTo>
                      <a:pt x="1031" y="393"/>
                    </a:lnTo>
                    <a:lnTo>
                      <a:pt x="1002" y="403"/>
                    </a:lnTo>
                    <a:lnTo>
                      <a:pt x="972" y="413"/>
                    </a:lnTo>
                    <a:lnTo>
                      <a:pt x="941" y="420"/>
                    </a:lnTo>
                    <a:lnTo>
                      <a:pt x="908" y="424"/>
                    </a:lnTo>
                    <a:lnTo>
                      <a:pt x="876" y="428"/>
                    </a:lnTo>
                    <a:lnTo>
                      <a:pt x="842" y="430"/>
                    </a:lnTo>
                    <a:lnTo>
                      <a:pt x="808" y="430"/>
                    </a:lnTo>
                    <a:lnTo>
                      <a:pt x="774" y="430"/>
                    </a:lnTo>
                    <a:lnTo>
                      <a:pt x="740" y="429"/>
                    </a:lnTo>
                    <a:lnTo>
                      <a:pt x="706" y="427"/>
                    </a:lnTo>
                    <a:lnTo>
                      <a:pt x="672" y="424"/>
                    </a:lnTo>
                    <a:lnTo>
                      <a:pt x="640" y="422"/>
                    </a:lnTo>
                    <a:lnTo>
                      <a:pt x="616" y="427"/>
                    </a:lnTo>
                    <a:lnTo>
                      <a:pt x="591" y="430"/>
                    </a:lnTo>
                    <a:lnTo>
                      <a:pt x="567" y="434"/>
                    </a:lnTo>
                    <a:lnTo>
                      <a:pt x="543" y="437"/>
                    </a:lnTo>
                    <a:lnTo>
                      <a:pt x="518" y="441"/>
                    </a:lnTo>
                    <a:lnTo>
                      <a:pt x="494" y="443"/>
                    </a:lnTo>
                    <a:lnTo>
                      <a:pt x="469" y="446"/>
                    </a:lnTo>
                    <a:lnTo>
                      <a:pt x="444" y="449"/>
                    </a:lnTo>
                    <a:lnTo>
                      <a:pt x="419" y="451"/>
                    </a:lnTo>
                    <a:lnTo>
                      <a:pt x="394" y="455"/>
                    </a:lnTo>
                    <a:lnTo>
                      <a:pt x="368" y="457"/>
                    </a:lnTo>
                    <a:lnTo>
                      <a:pt x="344" y="458"/>
                    </a:lnTo>
                    <a:lnTo>
                      <a:pt x="319" y="461"/>
                    </a:lnTo>
                    <a:lnTo>
                      <a:pt x="294" y="463"/>
                    </a:lnTo>
                    <a:lnTo>
                      <a:pt x="268" y="465"/>
                    </a:lnTo>
                    <a:lnTo>
                      <a:pt x="243" y="468"/>
                    </a:lnTo>
                    <a:lnTo>
                      <a:pt x="226" y="465"/>
                    </a:lnTo>
                    <a:lnTo>
                      <a:pt x="209" y="463"/>
                    </a:lnTo>
                    <a:lnTo>
                      <a:pt x="192" y="461"/>
                    </a:lnTo>
                    <a:lnTo>
                      <a:pt x="175" y="457"/>
                    </a:lnTo>
                    <a:lnTo>
                      <a:pt x="158" y="453"/>
                    </a:lnTo>
                    <a:lnTo>
                      <a:pt x="141" y="450"/>
                    </a:lnTo>
                    <a:lnTo>
                      <a:pt x="126" y="446"/>
                    </a:lnTo>
                    <a:lnTo>
                      <a:pt x="109" y="441"/>
                    </a:lnTo>
                    <a:lnTo>
                      <a:pt x="93" y="436"/>
                    </a:lnTo>
                    <a:lnTo>
                      <a:pt x="79" y="429"/>
                    </a:lnTo>
                    <a:lnTo>
                      <a:pt x="64" y="422"/>
                    </a:lnTo>
                    <a:lnTo>
                      <a:pt x="51" y="413"/>
                    </a:lnTo>
                    <a:lnTo>
                      <a:pt x="38" y="403"/>
                    </a:lnTo>
                    <a:lnTo>
                      <a:pt x="28" y="393"/>
                    </a:lnTo>
                    <a:lnTo>
                      <a:pt x="17" y="380"/>
                    </a:lnTo>
                    <a:lnTo>
                      <a:pt x="8" y="366"/>
                    </a:lnTo>
                    <a:lnTo>
                      <a:pt x="2" y="325"/>
                    </a:lnTo>
                    <a:lnTo>
                      <a:pt x="0" y="285"/>
                    </a:lnTo>
                    <a:lnTo>
                      <a:pt x="3" y="245"/>
                    </a:lnTo>
                    <a:lnTo>
                      <a:pt x="11" y="207"/>
                    </a:lnTo>
                    <a:lnTo>
                      <a:pt x="24" y="169"/>
                    </a:lnTo>
                    <a:lnTo>
                      <a:pt x="40" y="133"/>
                    </a:lnTo>
                    <a:lnTo>
                      <a:pt x="60" y="99"/>
                    </a:lnTo>
                    <a:lnTo>
                      <a:pt x="85" y="66"/>
                    </a:lnTo>
                    <a:lnTo>
                      <a:pt x="102" y="68"/>
                    </a:lnTo>
                    <a:lnTo>
                      <a:pt x="119" y="66"/>
                    </a:lnTo>
                    <a:lnTo>
                      <a:pt x="136" y="65"/>
                    </a:lnTo>
                    <a:lnTo>
                      <a:pt x="153" y="63"/>
                    </a:lnTo>
                    <a:lnTo>
                      <a:pt x="170" y="61"/>
                    </a:lnTo>
                    <a:lnTo>
                      <a:pt x="186" y="57"/>
                    </a:lnTo>
                    <a:lnTo>
                      <a:pt x="201" y="54"/>
                    </a:lnTo>
                    <a:lnTo>
                      <a:pt x="218" y="50"/>
                    </a:lnTo>
                    <a:lnTo>
                      <a:pt x="234" y="46"/>
                    </a:lnTo>
                    <a:lnTo>
                      <a:pt x="251" y="43"/>
                    </a:lnTo>
                    <a:lnTo>
                      <a:pt x="267" y="39"/>
                    </a:lnTo>
                    <a:lnTo>
                      <a:pt x="284" y="37"/>
                    </a:lnTo>
                    <a:lnTo>
                      <a:pt x="300" y="36"/>
                    </a:lnTo>
                    <a:lnTo>
                      <a:pt x="317" y="35"/>
                    </a:lnTo>
                    <a:lnTo>
                      <a:pt x="334" y="36"/>
                    </a:lnTo>
                    <a:lnTo>
                      <a:pt x="353" y="37"/>
                    </a:lnTo>
                    <a:lnTo>
                      <a:pt x="447" y="16"/>
                    </a:lnTo>
                    <a:lnTo>
                      <a:pt x="736" y="18"/>
                    </a:lnTo>
                    <a:lnTo>
                      <a:pt x="752" y="21"/>
                    </a:lnTo>
                    <a:lnTo>
                      <a:pt x="767" y="23"/>
                    </a:lnTo>
                    <a:lnTo>
                      <a:pt x="782" y="24"/>
                    </a:lnTo>
                    <a:lnTo>
                      <a:pt x="797" y="25"/>
                    </a:lnTo>
                    <a:lnTo>
                      <a:pt x="812" y="27"/>
                    </a:lnTo>
                    <a:lnTo>
                      <a:pt x="827" y="25"/>
                    </a:lnTo>
                    <a:lnTo>
                      <a:pt x="842" y="25"/>
                    </a:lnTo>
                    <a:lnTo>
                      <a:pt x="856" y="24"/>
                    </a:lnTo>
                    <a:lnTo>
                      <a:pt x="871" y="22"/>
                    </a:lnTo>
                    <a:lnTo>
                      <a:pt x="885" y="21"/>
                    </a:lnTo>
                    <a:lnTo>
                      <a:pt x="899" y="17"/>
                    </a:lnTo>
                    <a:lnTo>
                      <a:pt x="914" y="15"/>
                    </a:lnTo>
                    <a:lnTo>
                      <a:pt x="929" y="11"/>
                    </a:lnTo>
                    <a:lnTo>
                      <a:pt x="944" y="8"/>
                    </a:lnTo>
                    <a:lnTo>
                      <a:pt x="958" y="4"/>
                    </a:lnTo>
                    <a:lnTo>
                      <a:pt x="972" y="0"/>
                    </a:lnTo>
                    <a:close/>
                  </a:path>
                </a:pathLst>
              </a:custGeom>
              <a:solidFill>
                <a:srgbClr val="A0F2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 Box 11">
              <a:extLst>
                <a:ext uri="{FF2B5EF4-FFF2-40B4-BE49-F238E27FC236}">
                  <a16:creationId xmlns:a16="http://schemas.microsoft.com/office/drawing/2014/main" id="{17A11922-C554-4981-81AE-806A194578EE}"/>
                </a:ext>
              </a:extLst>
            </p:cNvPr>
            <p:cNvSpPr txBox="1">
              <a:spLocks noChangeArrowheads="1"/>
            </p:cNvSpPr>
            <p:nvPr/>
          </p:nvSpPr>
          <p:spPr bwMode="auto">
            <a:xfrm>
              <a:off x="645162" y="296068"/>
              <a:ext cx="61113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ts val="700"/>
                </a:lnSpc>
                <a:spcBef>
                  <a:spcPct val="0"/>
                </a:spcBef>
                <a:buFontTx/>
                <a:buNone/>
              </a:pPr>
              <a:r>
                <a:rPr lang="en-US" altLang="en-US" sz="800" b="1" dirty="0">
                  <a:solidFill>
                    <a:schemeClr val="tx1">
                      <a:lumMod val="65000"/>
                      <a:lumOff val="35000"/>
                    </a:schemeClr>
                  </a:solidFill>
                  <a:latin typeface="+mn-lt"/>
                </a:rPr>
                <a:t>Birth-18 months</a:t>
              </a:r>
              <a:endParaRPr lang="en-US" altLang="en-US" sz="1400" b="1" dirty="0">
                <a:solidFill>
                  <a:schemeClr val="tx1">
                    <a:lumMod val="65000"/>
                    <a:lumOff val="35000"/>
                  </a:schemeClr>
                </a:solidFill>
                <a:latin typeface="+mn-lt"/>
              </a:endParaRPr>
            </a:p>
          </p:txBody>
        </p:sp>
      </p:grpSp>
    </p:spTree>
    <p:extLst>
      <p:ext uri="{BB962C8B-B14F-4D97-AF65-F5344CB8AC3E}">
        <p14:creationId xmlns:p14="http://schemas.microsoft.com/office/powerpoint/2010/main" val="5901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75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strVal val="#ppt_w*0.70"/>
                                          </p:val>
                                        </p:tav>
                                        <p:tav tm="100000">
                                          <p:val>
                                            <p:strVal val="#ppt_w"/>
                                          </p:val>
                                        </p:tav>
                                      </p:tavLst>
                                    </p:anim>
                                    <p:anim calcmode="lin" valueType="num">
                                      <p:cBhvr>
                                        <p:cTn id="8" dur="2000" fill="hold"/>
                                        <p:tgtEl>
                                          <p:spTgt spid="16"/>
                                        </p:tgtEl>
                                        <p:attrNameLst>
                                          <p:attrName>ppt_h</p:attrName>
                                        </p:attrNameLst>
                                      </p:cBhvr>
                                      <p:tavLst>
                                        <p:tav tm="0">
                                          <p:val>
                                            <p:strVal val="#ppt_h"/>
                                          </p:val>
                                        </p:tav>
                                        <p:tav tm="100000">
                                          <p:val>
                                            <p:strVal val="#ppt_h"/>
                                          </p:val>
                                        </p:tav>
                                      </p:tavLst>
                                    </p:anim>
                                    <p:animEffect transition="in" filter="fade">
                                      <p:cBhvr>
                                        <p:cTn id="9" dur="2000"/>
                                        <p:tgtEl>
                                          <p:spTgt spid="16"/>
                                        </p:tgtEl>
                                      </p:cBhvr>
                                    </p:animEffect>
                                  </p:childTnLst>
                                </p:cTn>
                              </p:par>
                            </p:childTnLst>
                          </p:cTn>
                        </p:par>
                        <p:par>
                          <p:cTn id="10" fill="hold">
                            <p:stCondLst>
                              <p:cond delay="275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E7ECFC-750E-4B75-82C5-DB11AD7BB508}"/>
              </a:ext>
            </a:extLst>
          </p:cNvPr>
          <p:cNvSpPr/>
          <p:nvPr/>
        </p:nvSpPr>
        <p:spPr>
          <a:xfrm>
            <a:off x="0" y="4340506"/>
            <a:ext cx="9144000" cy="1805651"/>
          </a:xfrm>
          <a:prstGeom prst="rect">
            <a:avLst/>
          </a:prstGeom>
          <a:gradFill flip="none" rotWithShape="1">
            <a:gsLst>
              <a:gs pos="0">
                <a:srgbClr val="FFEDAB"/>
              </a:gs>
              <a:gs pos="74000">
                <a:srgbClr val="F8931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4000" b="1" dirty="0">
              <a:solidFill>
                <a:prstClr val="white"/>
              </a:solidFill>
              <a:latin typeface="Arial"/>
            </a:endParaRPr>
          </a:p>
        </p:txBody>
      </p:sp>
      <p:sp>
        <p:nvSpPr>
          <p:cNvPr id="3" name="Content Placeholder 2">
            <a:extLst>
              <a:ext uri="{FF2B5EF4-FFF2-40B4-BE49-F238E27FC236}">
                <a16:creationId xmlns:a16="http://schemas.microsoft.com/office/drawing/2014/main" id="{49CE2416-13AE-45C1-BAD9-F2C2FED7BF5E}"/>
              </a:ext>
            </a:extLst>
          </p:cNvPr>
          <p:cNvSpPr>
            <a:spLocks noGrp="1"/>
          </p:cNvSpPr>
          <p:nvPr>
            <p:ph idx="1"/>
          </p:nvPr>
        </p:nvSpPr>
        <p:spPr>
          <a:xfrm>
            <a:off x="457200" y="1389064"/>
            <a:ext cx="5156522" cy="2403480"/>
          </a:xfrm>
        </p:spPr>
        <p:txBody>
          <a:bodyPr/>
          <a:lstStyle/>
          <a:p>
            <a:pPr marL="0" indent="0">
              <a:buNone/>
            </a:pPr>
            <a:r>
              <a:rPr lang="en-US" sz="2800" b="1" dirty="0"/>
              <a:t>Toddlers</a:t>
            </a:r>
          </a:p>
          <a:p>
            <a:r>
              <a:rPr lang="en-US" sz="2800" dirty="0"/>
              <a:t>Read books about the world around them</a:t>
            </a:r>
          </a:p>
          <a:p>
            <a:r>
              <a:rPr lang="en-US" sz="2800" dirty="0"/>
              <a:t>Use concepts like “all gone!,” colors, size, opposites</a:t>
            </a:r>
          </a:p>
        </p:txBody>
      </p:sp>
      <p:sp>
        <p:nvSpPr>
          <p:cNvPr id="4" name="Title 1">
            <a:extLst>
              <a:ext uri="{FF2B5EF4-FFF2-40B4-BE49-F238E27FC236}">
                <a16:creationId xmlns:a16="http://schemas.microsoft.com/office/drawing/2014/main" id="{33830314-CCF4-42FB-9A9E-34FD572C9AB9}"/>
              </a:ext>
            </a:extLst>
          </p:cNvPr>
          <p:cNvSpPr txBox="1">
            <a:spLocks/>
          </p:cNvSpPr>
          <p:nvPr/>
        </p:nvSpPr>
        <p:spPr>
          <a:xfrm>
            <a:off x="1651001" y="406398"/>
            <a:ext cx="4762500" cy="766762"/>
          </a:xfrm>
          <a:prstGeom prst="rect">
            <a:avLst/>
          </a:prstGeom>
        </p:spPr>
        <p:txBody>
          <a:bodyPr/>
          <a:lstStyle>
            <a:lvl1pPr algn="l" defTabSz="457200" rtl="0" eaLnBrk="1" latinLnBrk="0" hangingPunct="1">
              <a:spcBef>
                <a:spcPct val="0"/>
              </a:spcBef>
              <a:buNone/>
              <a:defRPr sz="4000" b="1" kern="1200">
                <a:solidFill>
                  <a:srgbClr val="E85E4F"/>
                </a:solidFill>
                <a:latin typeface="+mj-lt"/>
                <a:ea typeface="+mj-ea"/>
                <a:cs typeface="+mj-cs"/>
              </a:defRPr>
            </a:lvl1pPr>
          </a:lstStyle>
          <a:p>
            <a:r>
              <a:rPr lang="en-US" sz="3600" b="0" i="1" dirty="0">
                <a:solidFill>
                  <a:schemeClr val="tx1">
                    <a:lumMod val="65000"/>
                    <a:lumOff val="35000"/>
                  </a:schemeClr>
                </a:solidFill>
              </a:rPr>
              <a:t>For birth to 18 months</a:t>
            </a:r>
          </a:p>
        </p:txBody>
      </p:sp>
      <p:sp>
        <p:nvSpPr>
          <p:cNvPr id="13" name="TextBox 12">
            <a:extLst>
              <a:ext uri="{FF2B5EF4-FFF2-40B4-BE49-F238E27FC236}">
                <a16:creationId xmlns:a16="http://schemas.microsoft.com/office/drawing/2014/main" id="{6F0BDA21-CCB7-4C34-A1EC-E2F0D38644B7}"/>
              </a:ext>
            </a:extLst>
          </p:cNvPr>
          <p:cNvSpPr txBox="1"/>
          <p:nvPr/>
        </p:nvSpPr>
        <p:spPr>
          <a:xfrm>
            <a:off x="0" y="6438172"/>
            <a:ext cx="9144000" cy="419828"/>
          </a:xfrm>
          <a:prstGeom prst="rect">
            <a:avLst/>
          </a:prstGeom>
          <a:noFill/>
        </p:spPr>
        <p:txBody>
          <a:bodyPr wrap="square" rtlCol="0">
            <a:noAutofit/>
          </a:bodyPr>
          <a:lstStyle/>
          <a:p>
            <a:pPr algn="ctr"/>
            <a:r>
              <a:rPr lang="en-US" sz="1400" dirty="0">
                <a:solidFill>
                  <a:schemeClr val="tx1">
                    <a:lumMod val="50000"/>
                    <a:lumOff val="50000"/>
                  </a:schemeClr>
                </a:solidFill>
              </a:rPr>
              <a:t>Books: </a:t>
            </a:r>
            <a:r>
              <a:rPr lang="en-US" sz="1400" i="1" dirty="0">
                <a:solidFill>
                  <a:schemeClr val="tx1">
                    <a:lumMod val="50000"/>
                    <a:lumOff val="50000"/>
                  </a:schemeClr>
                </a:solidFill>
              </a:rPr>
              <a:t>Eating the Rainbow; All Gone!; </a:t>
            </a:r>
            <a:r>
              <a:rPr lang="en-US" sz="1400" dirty="0">
                <a:solidFill>
                  <a:schemeClr val="tx1">
                    <a:lumMod val="50000"/>
                    <a:lumOff val="50000"/>
                  </a:schemeClr>
                </a:solidFill>
              </a:rPr>
              <a:t>courtesy of </a:t>
            </a:r>
            <a:r>
              <a:rPr lang="en-US" sz="1400" dirty="0" err="1">
                <a:solidFill>
                  <a:schemeClr val="tx1">
                    <a:lumMod val="50000"/>
                    <a:lumOff val="50000"/>
                  </a:schemeClr>
                </a:solidFill>
              </a:rPr>
              <a:t>Starbright</a:t>
            </a:r>
            <a:r>
              <a:rPr lang="en-US" sz="1400" dirty="0">
                <a:solidFill>
                  <a:schemeClr val="tx1">
                    <a:lumMod val="50000"/>
                    <a:lumOff val="50000"/>
                  </a:schemeClr>
                </a:solidFill>
              </a:rPr>
              <a:t> Books</a:t>
            </a:r>
          </a:p>
        </p:txBody>
      </p:sp>
      <p:pic>
        <p:nvPicPr>
          <p:cNvPr id="18" name="Picture 14" descr="B0090">
            <a:extLst>
              <a:ext uri="{FF2B5EF4-FFF2-40B4-BE49-F238E27FC236}">
                <a16:creationId xmlns:a16="http://schemas.microsoft.com/office/drawing/2014/main" id="{E2010A7F-FA8C-4E89-AD50-E6D25F46A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858" y="4025503"/>
            <a:ext cx="4577601"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15" descr="B0090">
            <a:extLst>
              <a:ext uri="{FF2B5EF4-FFF2-40B4-BE49-F238E27FC236}">
                <a16:creationId xmlns:a16="http://schemas.microsoft.com/office/drawing/2014/main" id="{36EB9BE6-E447-4140-A79C-4C0C5E3CF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62" y="4025503"/>
            <a:ext cx="22888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 name="Picture 5">
            <a:extLst>
              <a:ext uri="{FF2B5EF4-FFF2-40B4-BE49-F238E27FC236}">
                <a16:creationId xmlns:a16="http://schemas.microsoft.com/office/drawing/2014/main" id="{130C7BE2-A175-48D1-9526-E4183203983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55834" y="1186655"/>
            <a:ext cx="2430966" cy="2270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2" name="Picture 5">
            <a:extLst>
              <a:ext uri="{FF2B5EF4-FFF2-40B4-BE49-F238E27FC236}">
                <a16:creationId xmlns:a16="http://schemas.microsoft.com/office/drawing/2014/main" id="{5DCC4F04-2E69-439F-9CC2-C157CC378F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810573">
            <a:off x="6001766" y="2737007"/>
            <a:ext cx="999451" cy="933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4" name="Group 13">
            <a:extLst>
              <a:ext uri="{FF2B5EF4-FFF2-40B4-BE49-F238E27FC236}">
                <a16:creationId xmlns:a16="http://schemas.microsoft.com/office/drawing/2014/main" id="{858F51B0-0C45-4BEA-BBB7-D80405F7D6CC}"/>
              </a:ext>
            </a:extLst>
          </p:cNvPr>
          <p:cNvGrpSpPr/>
          <p:nvPr/>
        </p:nvGrpSpPr>
        <p:grpSpPr>
          <a:xfrm>
            <a:off x="644525" y="271463"/>
            <a:ext cx="1006475" cy="914400"/>
            <a:chOff x="644525" y="271463"/>
            <a:chExt cx="1006475" cy="914400"/>
          </a:xfrm>
        </p:grpSpPr>
        <p:grpSp>
          <p:nvGrpSpPr>
            <p:cNvPr id="15" name="Group 4">
              <a:extLst>
                <a:ext uri="{FF2B5EF4-FFF2-40B4-BE49-F238E27FC236}">
                  <a16:creationId xmlns:a16="http://schemas.microsoft.com/office/drawing/2014/main" id="{4B1D5B4E-38FE-476D-AFBB-176623B38121}"/>
                </a:ext>
              </a:extLst>
            </p:cNvPr>
            <p:cNvGrpSpPr>
              <a:grpSpLocks noChangeAspect="1"/>
            </p:cNvGrpSpPr>
            <p:nvPr/>
          </p:nvGrpSpPr>
          <p:grpSpPr bwMode="auto">
            <a:xfrm>
              <a:off x="644525" y="271463"/>
              <a:ext cx="1006475" cy="914400"/>
              <a:chOff x="406" y="171"/>
              <a:chExt cx="634" cy="576"/>
            </a:xfrm>
          </p:grpSpPr>
          <p:sp>
            <p:nvSpPr>
              <p:cNvPr id="17" name="AutoShape 3">
                <a:extLst>
                  <a:ext uri="{FF2B5EF4-FFF2-40B4-BE49-F238E27FC236}">
                    <a16:creationId xmlns:a16="http://schemas.microsoft.com/office/drawing/2014/main" id="{48F6D41F-2FDE-4E6A-9F15-16B6F36C390D}"/>
                  </a:ext>
                </a:extLst>
              </p:cNvPr>
              <p:cNvSpPr>
                <a:spLocks noChangeAspect="1" noChangeArrowheads="1" noTextEdit="1"/>
              </p:cNvSpPr>
              <p:nvPr/>
            </p:nvSpPr>
            <p:spPr bwMode="auto">
              <a:xfrm>
                <a:off x="406" y="171"/>
                <a:ext cx="634" cy="576"/>
              </a:xfrm>
              <a:prstGeom prst="rect">
                <a:avLst/>
              </a:prstGeom>
              <a:noFill/>
              <a:ln w="28575" cap="flat" cmpd="sng" algn="in">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6F15383B-F17C-42E1-8711-9EB845258C62}"/>
                  </a:ext>
                </a:extLst>
              </p:cNvPr>
              <p:cNvSpPr>
                <a:spLocks/>
              </p:cNvSpPr>
              <p:nvPr/>
            </p:nvSpPr>
            <p:spPr bwMode="auto">
              <a:xfrm>
                <a:off x="406" y="503"/>
                <a:ext cx="634" cy="227"/>
              </a:xfrm>
              <a:custGeom>
                <a:avLst/>
                <a:gdLst>
                  <a:gd name="T0" fmla="*/ 325 w 2536"/>
                  <a:gd name="T1" fmla="*/ 759 h 910"/>
                  <a:gd name="T2" fmla="*/ 398 w 2536"/>
                  <a:gd name="T3" fmla="*/ 786 h 910"/>
                  <a:gd name="T4" fmla="*/ 476 w 2536"/>
                  <a:gd name="T5" fmla="*/ 811 h 910"/>
                  <a:gd name="T6" fmla="*/ 561 w 2536"/>
                  <a:gd name="T7" fmla="*/ 833 h 910"/>
                  <a:gd name="T8" fmla="*/ 650 w 2536"/>
                  <a:gd name="T9" fmla="*/ 853 h 910"/>
                  <a:gd name="T10" fmla="*/ 744 w 2536"/>
                  <a:gd name="T11" fmla="*/ 869 h 910"/>
                  <a:gd name="T12" fmla="*/ 841 w 2536"/>
                  <a:gd name="T13" fmla="*/ 883 h 910"/>
                  <a:gd name="T14" fmla="*/ 943 w 2536"/>
                  <a:gd name="T15" fmla="*/ 895 h 910"/>
                  <a:gd name="T16" fmla="*/ 1049 w 2536"/>
                  <a:gd name="T17" fmla="*/ 903 h 910"/>
                  <a:gd name="T18" fmla="*/ 1157 w 2536"/>
                  <a:gd name="T19" fmla="*/ 909 h 910"/>
                  <a:gd name="T20" fmla="*/ 1268 w 2536"/>
                  <a:gd name="T21" fmla="*/ 910 h 910"/>
                  <a:gd name="T22" fmla="*/ 1381 w 2536"/>
                  <a:gd name="T23" fmla="*/ 908 h 910"/>
                  <a:gd name="T24" fmla="*/ 1494 w 2536"/>
                  <a:gd name="T25" fmla="*/ 903 h 910"/>
                  <a:gd name="T26" fmla="*/ 1601 w 2536"/>
                  <a:gd name="T27" fmla="*/ 894 h 910"/>
                  <a:gd name="T28" fmla="*/ 1705 w 2536"/>
                  <a:gd name="T29" fmla="*/ 882 h 910"/>
                  <a:gd name="T30" fmla="*/ 1805 w 2536"/>
                  <a:gd name="T31" fmla="*/ 867 h 910"/>
                  <a:gd name="T32" fmla="*/ 1901 w 2536"/>
                  <a:gd name="T33" fmla="*/ 850 h 910"/>
                  <a:gd name="T34" fmla="*/ 1992 w 2536"/>
                  <a:gd name="T35" fmla="*/ 828 h 910"/>
                  <a:gd name="T36" fmla="*/ 2077 w 2536"/>
                  <a:gd name="T37" fmla="*/ 806 h 910"/>
                  <a:gd name="T38" fmla="*/ 2156 w 2536"/>
                  <a:gd name="T39" fmla="*/ 781 h 910"/>
                  <a:gd name="T40" fmla="*/ 2229 w 2536"/>
                  <a:gd name="T41" fmla="*/ 752 h 910"/>
                  <a:gd name="T42" fmla="*/ 2304 w 2536"/>
                  <a:gd name="T43" fmla="*/ 717 h 910"/>
                  <a:gd name="T44" fmla="*/ 2385 w 2536"/>
                  <a:gd name="T45" fmla="*/ 672 h 910"/>
                  <a:gd name="T46" fmla="*/ 2449 w 2536"/>
                  <a:gd name="T47" fmla="*/ 621 h 910"/>
                  <a:gd name="T48" fmla="*/ 2497 w 2536"/>
                  <a:gd name="T49" fmla="*/ 569 h 910"/>
                  <a:gd name="T50" fmla="*/ 2526 w 2536"/>
                  <a:gd name="T51" fmla="*/ 513 h 910"/>
                  <a:gd name="T52" fmla="*/ 2536 w 2536"/>
                  <a:gd name="T53" fmla="*/ 455 h 910"/>
                  <a:gd name="T54" fmla="*/ 2501 w 2536"/>
                  <a:gd name="T55" fmla="*/ 349 h 910"/>
                  <a:gd name="T56" fmla="*/ 2400 w 2536"/>
                  <a:gd name="T57" fmla="*/ 251 h 910"/>
                  <a:gd name="T58" fmla="*/ 2244 w 2536"/>
                  <a:gd name="T59" fmla="*/ 165 h 910"/>
                  <a:gd name="T60" fmla="*/ 2039 w 2536"/>
                  <a:gd name="T61" fmla="*/ 94 h 910"/>
                  <a:gd name="T62" fmla="*/ 1794 w 2536"/>
                  <a:gd name="T63" fmla="*/ 41 h 910"/>
                  <a:gd name="T64" fmla="*/ 1653 w 2536"/>
                  <a:gd name="T65" fmla="*/ 23 h 910"/>
                  <a:gd name="T66" fmla="*/ 1573 w 2536"/>
                  <a:gd name="T67" fmla="*/ 14 h 910"/>
                  <a:gd name="T68" fmla="*/ 1492 w 2536"/>
                  <a:gd name="T69" fmla="*/ 7 h 910"/>
                  <a:gd name="T70" fmla="*/ 1410 w 2536"/>
                  <a:gd name="T71" fmla="*/ 4 h 910"/>
                  <a:gd name="T72" fmla="*/ 1325 w 2536"/>
                  <a:gd name="T73" fmla="*/ 0 h 910"/>
                  <a:gd name="T74" fmla="*/ 1237 w 2536"/>
                  <a:gd name="T75" fmla="*/ 0 h 910"/>
                  <a:gd name="T76" fmla="*/ 1145 w 2536"/>
                  <a:gd name="T77" fmla="*/ 3 h 910"/>
                  <a:gd name="T78" fmla="*/ 1055 w 2536"/>
                  <a:gd name="T79" fmla="*/ 7 h 910"/>
                  <a:gd name="T80" fmla="*/ 967 w 2536"/>
                  <a:gd name="T81" fmla="*/ 13 h 910"/>
                  <a:gd name="T82" fmla="*/ 881 w 2536"/>
                  <a:gd name="T83" fmla="*/ 23 h 910"/>
                  <a:gd name="T84" fmla="*/ 797 w 2536"/>
                  <a:gd name="T85" fmla="*/ 33 h 910"/>
                  <a:gd name="T86" fmla="*/ 551 w 2536"/>
                  <a:gd name="T87" fmla="*/ 80 h 910"/>
                  <a:gd name="T88" fmla="*/ 339 w 2536"/>
                  <a:gd name="T89" fmla="*/ 145 h 910"/>
                  <a:gd name="T90" fmla="*/ 174 w 2536"/>
                  <a:gd name="T91" fmla="*/ 225 h 910"/>
                  <a:gd name="T92" fmla="*/ 59 w 2536"/>
                  <a:gd name="T93" fmla="*/ 317 h 910"/>
                  <a:gd name="T94" fmla="*/ 4 w 2536"/>
                  <a:gd name="T95" fmla="*/ 420 h 910"/>
                  <a:gd name="T96" fmla="*/ 5 w 2536"/>
                  <a:gd name="T97" fmla="*/ 495 h 910"/>
                  <a:gd name="T98" fmla="*/ 30 w 2536"/>
                  <a:gd name="T99" fmla="*/ 554 h 910"/>
                  <a:gd name="T100" fmla="*/ 74 w 2536"/>
                  <a:gd name="T101" fmla="*/ 609 h 910"/>
                  <a:gd name="T102" fmla="*/ 137 w 2536"/>
                  <a:gd name="T103" fmla="*/ 661 h 910"/>
                  <a:gd name="T104" fmla="*/ 218 w 2536"/>
                  <a:gd name="T105" fmla="*/ 7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6" h="910">
                    <a:moveTo>
                      <a:pt x="280" y="741"/>
                    </a:moveTo>
                    <a:lnTo>
                      <a:pt x="303" y="750"/>
                    </a:lnTo>
                    <a:lnTo>
                      <a:pt x="325" y="759"/>
                    </a:lnTo>
                    <a:lnTo>
                      <a:pt x="350" y="769"/>
                    </a:lnTo>
                    <a:lnTo>
                      <a:pt x="373" y="777"/>
                    </a:lnTo>
                    <a:lnTo>
                      <a:pt x="398" y="786"/>
                    </a:lnTo>
                    <a:lnTo>
                      <a:pt x="424" y="795"/>
                    </a:lnTo>
                    <a:lnTo>
                      <a:pt x="450" y="803"/>
                    </a:lnTo>
                    <a:lnTo>
                      <a:pt x="476" y="811"/>
                    </a:lnTo>
                    <a:lnTo>
                      <a:pt x="504" y="818"/>
                    </a:lnTo>
                    <a:lnTo>
                      <a:pt x="532" y="826"/>
                    </a:lnTo>
                    <a:lnTo>
                      <a:pt x="561" y="833"/>
                    </a:lnTo>
                    <a:lnTo>
                      <a:pt x="590" y="840"/>
                    </a:lnTo>
                    <a:lnTo>
                      <a:pt x="620" y="846"/>
                    </a:lnTo>
                    <a:lnTo>
                      <a:pt x="650" y="853"/>
                    </a:lnTo>
                    <a:lnTo>
                      <a:pt x="681" y="859"/>
                    </a:lnTo>
                    <a:lnTo>
                      <a:pt x="712" y="864"/>
                    </a:lnTo>
                    <a:lnTo>
                      <a:pt x="744" y="869"/>
                    </a:lnTo>
                    <a:lnTo>
                      <a:pt x="776" y="874"/>
                    </a:lnTo>
                    <a:lnTo>
                      <a:pt x="809" y="880"/>
                    </a:lnTo>
                    <a:lnTo>
                      <a:pt x="841" y="883"/>
                    </a:lnTo>
                    <a:lnTo>
                      <a:pt x="875" y="888"/>
                    </a:lnTo>
                    <a:lnTo>
                      <a:pt x="909" y="892"/>
                    </a:lnTo>
                    <a:lnTo>
                      <a:pt x="943" y="895"/>
                    </a:lnTo>
                    <a:lnTo>
                      <a:pt x="978" y="899"/>
                    </a:lnTo>
                    <a:lnTo>
                      <a:pt x="1014" y="901"/>
                    </a:lnTo>
                    <a:lnTo>
                      <a:pt x="1049" y="903"/>
                    </a:lnTo>
                    <a:lnTo>
                      <a:pt x="1084" y="906"/>
                    </a:lnTo>
                    <a:lnTo>
                      <a:pt x="1121" y="907"/>
                    </a:lnTo>
                    <a:lnTo>
                      <a:pt x="1157" y="909"/>
                    </a:lnTo>
                    <a:lnTo>
                      <a:pt x="1194" y="909"/>
                    </a:lnTo>
                    <a:lnTo>
                      <a:pt x="1230" y="910"/>
                    </a:lnTo>
                    <a:lnTo>
                      <a:pt x="1268" y="910"/>
                    </a:lnTo>
                    <a:lnTo>
                      <a:pt x="1306" y="910"/>
                    </a:lnTo>
                    <a:lnTo>
                      <a:pt x="1344" y="909"/>
                    </a:lnTo>
                    <a:lnTo>
                      <a:pt x="1381" y="908"/>
                    </a:lnTo>
                    <a:lnTo>
                      <a:pt x="1419" y="907"/>
                    </a:lnTo>
                    <a:lnTo>
                      <a:pt x="1456" y="906"/>
                    </a:lnTo>
                    <a:lnTo>
                      <a:pt x="1494" y="903"/>
                    </a:lnTo>
                    <a:lnTo>
                      <a:pt x="1529" y="901"/>
                    </a:lnTo>
                    <a:lnTo>
                      <a:pt x="1565" y="897"/>
                    </a:lnTo>
                    <a:lnTo>
                      <a:pt x="1601" y="894"/>
                    </a:lnTo>
                    <a:lnTo>
                      <a:pt x="1636" y="890"/>
                    </a:lnTo>
                    <a:lnTo>
                      <a:pt x="1671" y="887"/>
                    </a:lnTo>
                    <a:lnTo>
                      <a:pt x="1705" y="882"/>
                    </a:lnTo>
                    <a:lnTo>
                      <a:pt x="1739" y="878"/>
                    </a:lnTo>
                    <a:lnTo>
                      <a:pt x="1773" y="873"/>
                    </a:lnTo>
                    <a:lnTo>
                      <a:pt x="1805" y="867"/>
                    </a:lnTo>
                    <a:lnTo>
                      <a:pt x="1838" y="861"/>
                    </a:lnTo>
                    <a:lnTo>
                      <a:pt x="1869" y="855"/>
                    </a:lnTo>
                    <a:lnTo>
                      <a:pt x="1901" y="850"/>
                    </a:lnTo>
                    <a:lnTo>
                      <a:pt x="1932" y="843"/>
                    </a:lnTo>
                    <a:lnTo>
                      <a:pt x="1962" y="837"/>
                    </a:lnTo>
                    <a:lnTo>
                      <a:pt x="1992" y="828"/>
                    </a:lnTo>
                    <a:lnTo>
                      <a:pt x="2021" y="821"/>
                    </a:lnTo>
                    <a:lnTo>
                      <a:pt x="2049" y="813"/>
                    </a:lnTo>
                    <a:lnTo>
                      <a:pt x="2077" y="806"/>
                    </a:lnTo>
                    <a:lnTo>
                      <a:pt x="2104" y="797"/>
                    </a:lnTo>
                    <a:lnTo>
                      <a:pt x="2130" y="789"/>
                    </a:lnTo>
                    <a:lnTo>
                      <a:pt x="2156" y="781"/>
                    </a:lnTo>
                    <a:lnTo>
                      <a:pt x="2181" y="771"/>
                    </a:lnTo>
                    <a:lnTo>
                      <a:pt x="2206" y="762"/>
                    </a:lnTo>
                    <a:lnTo>
                      <a:pt x="2229" y="752"/>
                    </a:lnTo>
                    <a:lnTo>
                      <a:pt x="2252" y="743"/>
                    </a:lnTo>
                    <a:lnTo>
                      <a:pt x="2274" y="733"/>
                    </a:lnTo>
                    <a:lnTo>
                      <a:pt x="2304" y="717"/>
                    </a:lnTo>
                    <a:lnTo>
                      <a:pt x="2332" y="703"/>
                    </a:lnTo>
                    <a:lnTo>
                      <a:pt x="2360" y="687"/>
                    </a:lnTo>
                    <a:lnTo>
                      <a:pt x="2385" y="672"/>
                    </a:lnTo>
                    <a:lnTo>
                      <a:pt x="2408" y="655"/>
                    </a:lnTo>
                    <a:lnTo>
                      <a:pt x="2429" y="638"/>
                    </a:lnTo>
                    <a:lnTo>
                      <a:pt x="2449" y="621"/>
                    </a:lnTo>
                    <a:lnTo>
                      <a:pt x="2467" y="604"/>
                    </a:lnTo>
                    <a:lnTo>
                      <a:pt x="2483" y="586"/>
                    </a:lnTo>
                    <a:lnTo>
                      <a:pt x="2497" y="569"/>
                    </a:lnTo>
                    <a:lnTo>
                      <a:pt x="2509" y="550"/>
                    </a:lnTo>
                    <a:lnTo>
                      <a:pt x="2518" y="531"/>
                    </a:lnTo>
                    <a:lnTo>
                      <a:pt x="2526" y="513"/>
                    </a:lnTo>
                    <a:lnTo>
                      <a:pt x="2532" y="494"/>
                    </a:lnTo>
                    <a:lnTo>
                      <a:pt x="2535" y="475"/>
                    </a:lnTo>
                    <a:lnTo>
                      <a:pt x="2536" y="455"/>
                    </a:lnTo>
                    <a:lnTo>
                      <a:pt x="2532" y="419"/>
                    </a:lnTo>
                    <a:lnTo>
                      <a:pt x="2520" y="383"/>
                    </a:lnTo>
                    <a:lnTo>
                      <a:pt x="2501" y="349"/>
                    </a:lnTo>
                    <a:lnTo>
                      <a:pt x="2475" y="315"/>
                    </a:lnTo>
                    <a:lnTo>
                      <a:pt x="2441" y="282"/>
                    </a:lnTo>
                    <a:lnTo>
                      <a:pt x="2400" y="251"/>
                    </a:lnTo>
                    <a:lnTo>
                      <a:pt x="2355" y="220"/>
                    </a:lnTo>
                    <a:lnTo>
                      <a:pt x="2302" y="192"/>
                    </a:lnTo>
                    <a:lnTo>
                      <a:pt x="2244" y="165"/>
                    </a:lnTo>
                    <a:lnTo>
                      <a:pt x="2181" y="140"/>
                    </a:lnTo>
                    <a:lnTo>
                      <a:pt x="2112" y="116"/>
                    </a:lnTo>
                    <a:lnTo>
                      <a:pt x="2039" y="94"/>
                    </a:lnTo>
                    <a:lnTo>
                      <a:pt x="1961" y="74"/>
                    </a:lnTo>
                    <a:lnTo>
                      <a:pt x="1880" y="57"/>
                    </a:lnTo>
                    <a:lnTo>
                      <a:pt x="1794" y="41"/>
                    </a:lnTo>
                    <a:lnTo>
                      <a:pt x="1704" y="29"/>
                    </a:lnTo>
                    <a:lnTo>
                      <a:pt x="1678" y="25"/>
                    </a:lnTo>
                    <a:lnTo>
                      <a:pt x="1653" y="23"/>
                    </a:lnTo>
                    <a:lnTo>
                      <a:pt x="1627" y="19"/>
                    </a:lnTo>
                    <a:lnTo>
                      <a:pt x="1601" y="17"/>
                    </a:lnTo>
                    <a:lnTo>
                      <a:pt x="1573" y="14"/>
                    </a:lnTo>
                    <a:lnTo>
                      <a:pt x="1547" y="12"/>
                    </a:lnTo>
                    <a:lnTo>
                      <a:pt x="1520" y="10"/>
                    </a:lnTo>
                    <a:lnTo>
                      <a:pt x="1492" y="7"/>
                    </a:lnTo>
                    <a:lnTo>
                      <a:pt x="1465" y="6"/>
                    </a:lnTo>
                    <a:lnTo>
                      <a:pt x="1438" y="5"/>
                    </a:lnTo>
                    <a:lnTo>
                      <a:pt x="1410" y="4"/>
                    </a:lnTo>
                    <a:lnTo>
                      <a:pt x="1381" y="3"/>
                    </a:lnTo>
                    <a:lnTo>
                      <a:pt x="1354" y="2"/>
                    </a:lnTo>
                    <a:lnTo>
                      <a:pt x="1325" y="0"/>
                    </a:lnTo>
                    <a:lnTo>
                      <a:pt x="1297" y="0"/>
                    </a:lnTo>
                    <a:lnTo>
                      <a:pt x="1268" y="0"/>
                    </a:lnTo>
                    <a:lnTo>
                      <a:pt x="1237" y="0"/>
                    </a:lnTo>
                    <a:lnTo>
                      <a:pt x="1207" y="0"/>
                    </a:lnTo>
                    <a:lnTo>
                      <a:pt x="1175" y="2"/>
                    </a:lnTo>
                    <a:lnTo>
                      <a:pt x="1145" y="3"/>
                    </a:lnTo>
                    <a:lnTo>
                      <a:pt x="1115" y="4"/>
                    </a:lnTo>
                    <a:lnTo>
                      <a:pt x="1084" y="5"/>
                    </a:lnTo>
                    <a:lnTo>
                      <a:pt x="1055" y="7"/>
                    </a:lnTo>
                    <a:lnTo>
                      <a:pt x="1025" y="9"/>
                    </a:lnTo>
                    <a:lnTo>
                      <a:pt x="995" y="11"/>
                    </a:lnTo>
                    <a:lnTo>
                      <a:pt x="967" y="13"/>
                    </a:lnTo>
                    <a:lnTo>
                      <a:pt x="938" y="17"/>
                    </a:lnTo>
                    <a:lnTo>
                      <a:pt x="909" y="19"/>
                    </a:lnTo>
                    <a:lnTo>
                      <a:pt x="881" y="23"/>
                    </a:lnTo>
                    <a:lnTo>
                      <a:pt x="852" y="26"/>
                    </a:lnTo>
                    <a:lnTo>
                      <a:pt x="824" y="30"/>
                    </a:lnTo>
                    <a:lnTo>
                      <a:pt x="797" y="33"/>
                    </a:lnTo>
                    <a:lnTo>
                      <a:pt x="711" y="47"/>
                    </a:lnTo>
                    <a:lnTo>
                      <a:pt x="629" y="62"/>
                    </a:lnTo>
                    <a:lnTo>
                      <a:pt x="551" y="80"/>
                    </a:lnTo>
                    <a:lnTo>
                      <a:pt x="476" y="100"/>
                    </a:lnTo>
                    <a:lnTo>
                      <a:pt x="406" y="122"/>
                    </a:lnTo>
                    <a:lnTo>
                      <a:pt x="339" y="145"/>
                    </a:lnTo>
                    <a:lnTo>
                      <a:pt x="279" y="171"/>
                    </a:lnTo>
                    <a:lnTo>
                      <a:pt x="223" y="197"/>
                    </a:lnTo>
                    <a:lnTo>
                      <a:pt x="174" y="225"/>
                    </a:lnTo>
                    <a:lnTo>
                      <a:pt x="129" y="255"/>
                    </a:lnTo>
                    <a:lnTo>
                      <a:pt x="91" y="286"/>
                    </a:lnTo>
                    <a:lnTo>
                      <a:pt x="59" y="317"/>
                    </a:lnTo>
                    <a:lnTo>
                      <a:pt x="34" y="351"/>
                    </a:lnTo>
                    <a:lnTo>
                      <a:pt x="16" y="385"/>
                    </a:lnTo>
                    <a:lnTo>
                      <a:pt x="4" y="420"/>
                    </a:lnTo>
                    <a:lnTo>
                      <a:pt x="0" y="455"/>
                    </a:lnTo>
                    <a:lnTo>
                      <a:pt x="1" y="475"/>
                    </a:lnTo>
                    <a:lnTo>
                      <a:pt x="5" y="495"/>
                    </a:lnTo>
                    <a:lnTo>
                      <a:pt x="10" y="515"/>
                    </a:lnTo>
                    <a:lnTo>
                      <a:pt x="20" y="535"/>
                    </a:lnTo>
                    <a:lnTo>
                      <a:pt x="30" y="554"/>
                    </a:lnTo>
                    <a:lnTo>
                      <a:pt x="42" y="572"/>
                    </a:lnTo>
                    <a:lnTo>
                      <a:pt x="57" y="591"/>
                    </a:lnTo>
                    <a:lnTo>
                      <a:pt x="74" y="609"/>
                    </a:lnTo>
                    <a:lnTo>
                      <a:pt x="93" y="627"/>
                    </a:lnTo>
                    <a:lnTo>
                      <a:pt x="115" y="645"/>
                    </a:lnTo>
                    <a:lnTo>
                      <a:pt x="137" y="661"/>
                    </a:lnTo>
                    <a:lnTo>
                      <a:pt x="162" y="679"/>
                    </a:lnTo>
                    <a:lnTo>
                      <a:pt x="189" y="694"/>
                    </a:lnTo>
                    <a:lnTo>
                      <a:pt x="218" y="710"/>
                    </a:lnTo>
                    <a:lnTo>
                      <a:pt x="248" y="726"/>
                    </a:lnTo>
                    <a:lnTo>
                      <a:pt x="280" y="741"/>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A686E9D7-8C13-4748-BF57-4C4DB69AD08B}"/>
                  </a:ext>
                </a:extLst>
              </p:cNvPr>
              <p:cNvSpPr>
                <a:spLocks/>
              </p:cNvSpPr>
              <p:nvPr/>
            </p:nvSpPr>
            <p:spPr bwMode="auto">
              <a:xfrm>
                <a:off x="442" y="173"/>
                <a:ext cx="545" cy="573"/>
              </a:xfrm>
              <a:custGeom>
                <a:avLst/>
                <a:gdLst>
                  <a:gd name="T0" fmla="*/ 214 w 2183"/>
                  <a:gd name="T1" fmla="*/ 1289 h 2295"/>
                  <a:gd name="T2" fmla="*/ 333 w 2183"/>
                  <a:gd name="T3" fmla="*/ 1233 h 2295"/>
                  <a:gd name="T4" fmla="*/ 292 w 2183"/>
                  <a:gd name="T5" fmla="*/ 1108 h 2295"/>
                  <a:gd name="T6" fmla="*/ 294 w 2183"/>
                  <a:gd name="T7" fmla="*/ 1002 h 2295"/>
                  <a:gd name="T8" fmla="*/ 333 w 2183"/>
                  <a:gd name="T9" fmla="*/ 944 h 2295"/>
                  <a:gd name="T10" fmla="*/ 788 w 2183"/>
                  <a:gd name="T11" fmla="*/ 909 h 2295"/>
                  <a:gd name="T12" fmla="*/ 870 w 2183"/>
                  <a:gd name="T13" fmla="*/ 890 h 2295"/>
                  <a:gd name="T14" fmla="*/ 862 w 2183"/>
                  <a:gd name="T15" fmla="*/ 813 h 2295"/>
                  <a:gd name="T16" fmla="*/ 825 w 2183"/>
                  <a:gd name="T17" fmla="*/ 621 h 2295"/>
                  <a:gd name="T18" fmla="*/ 810 w 2183"/>
                  <a:gd name="T19" fmla="*/ 572 h 2295"/>
                  <a:gd name="T20" fmla="*/ 791 w 2183"/>
                  <a:gd name="T21" fmla="*/ 552 h 2295"/>
                  <a:gd name="T22" fmla="*/ 818 w 2183"/>
                  <a:gd name="T23" fmla="*/ 553 h 2295"/>
                  <a:gd name="T24" fmla="*/ 789 w 2183"/>
                  <a:gd name="T25" fmla="*/ 478 h 2295"/>
                  <a:gd name="T26" fmla="*/ 752 w 2183"/>
                  <a:gd name="T27" fmla="*/ 313 h 2295"/>
                  <a:gd name="T28" fmla="*/ 810 w 2183"/>
                  <a:gd name="T29" fmla="*/ 204 h 2295"/>
                  <a:gd name="T30" fmla="*/ 891 w 2183"/>
                  <a:gd name="T31" fmla="*/ 123 h 2295"/>
                  <a:gd name="T32" fmla="*/ 988 w 2183"/>
                  <a:gd name="T33" fmla="*/ 61 h 2295"/>
                  <a:gd name="T34" fmla="*/ 1078 w 2183"/>
                  <a:gd name="T35" fmla="*/ 25 h 2295"/>
                  <a:gd name="T36" fmla="*/ 1160 w 2183"/>
                  <a:gd name="T37" fmla="*/ 6 h 2295"/>
                  <a:gd name="T38" fmla="*/ 1245 w 2183"/>
                  <a:gd name="T39" fmla="*/ 0 h 2295"/>
                  <a:gd name="T40" fmla="*/ 1330 w 2183"/>
                  <a:gd name="T41" fmla="*/ 14 h 2295"/>
                  <a:gd name="T42" fmla="*/ 1405 w 2183"/>
                  <a:gd name="T43" fmla="*/ 55 h 2295"/>
                  <a:gd name="T44" fmla="*/ 1459 w 2183"/>
                  <a:gd name="T45" fmla="*/ 99 h 2295"/>
                  <a:gd name="T46" fmla="*/ 1516 w 2183"/>
                  <a:gd name="T47" fmla="*/ 164 h 2295"/>
                  <a:gd name="T48" fmla="*/ 1580 w 2183"/>
                  <a:gd name="T49" fmla="*/ 318 h 2295"/>
                  <a:gd name="T50" fmla="*/ 1560 w 2183"/>
                  <a:gd name="T51" fmla="*/ 502 h 2295"/>
                  <a:gd name="T52" fmla="*/ 1452 w 2183"/>
                  <a:gd name="T53" fmla="*/ 673 h 2295"/>
                  <a:gd name="T54" fmla="*/ 1408 w 2183"/>
                  <a:gd name="T55" fmla="*/ 766 h 2295"/>
                  <a:gd name="T56" fmla="*/ 1472 w 2183"/>
                  <a:gd name="T57" fmla="*/ 836 h 2295"/>
                  <a:gd name="T58" fmla="*/ 1575 w 2183"/>
                  <a:gd name="T59" fmla="*/ 880 h 2295"/>
                  <a:gd name="T60" fmla="*/ 1658 w 2183"/>
                  <a:gd name="T61" fmla="*/ 944 h 2295"/>
                  <a:gd name="T62" fmla="*/ 1709 w 2183"/>
                  <a:gd name="T63" fmla="*/ 1058 h 2295"/>
                  <a:gd name="T64" fmla="*/ 1759 w 2183"/>
                  <a:gd name="T65" fmla="*/ 1267 h 2295"/>
                  <a:gd name="T66" fmla="*/ 1767 w 2183"/>
                  <a:gd name="T67" fmla="*/ 1385 h 2295"/>
                  <a:gd name="T68" fmla="*/ 1733 w 2183"/>
                  <a:gd name="T69" fmla="*/ 1447 h 2295"/>
                  <a:gd name="T70" fmla="*/ 1709 w 2183"/>
                  <a:gd name="T71" fmla="*/ 1544 h 2295"/>
                  <a:gd name="T72" fmla="*/ 1763 w 2183"/>
                  <a:gd name="T73" fmla="*/ 1677 h 2295"/>
                  <a:gd name="T74" fmla="*/ 1893 w 2183"/>
                  <a:gd name="T75" fmla="*/ 1648 h 2295"/>
                  <a:gd name="T76" fmla="*/ 2024 w 2183"/>
                  <a:gd name="T77" fmla="*/ 1641 h 2295"/>
                  <a:gd name="T78" fmla="*/ 2134 w 2183"/>
                  <a:gd name="T79" fmla="*/ 1709 h 2295"/>
                  <a:gd name="T80" fmla="*/ 2183 w 2183"/>
                  <a:gd name="T81" fmla="*/ 1839 h 2295"/>
                  <a:gd name="T82" fmla="*/ 2124 w 2183"/>
                  <a:gd name="T83" fmla="*/ 1944 h 2295"/>
                  <a:gd name="T84" fmla="*/ 2034 w 2183"/>
                  <a:gd name="T85" fmla="*/ 2026 h 2295"/>
                  <a:gd name="T86" fmla="*/ 1937 w 2183"/>
                  <a:gd name="T87" fmla="*/ 2098 h 2295"/>
                  <a:gd name="T88" fmla="*/ 1842 w 2183"/>
                  <a:gd name="T89" fmla="*/ 2164 h 2295"/>
                  <a:gd name="T90" fmla="*/ 1746 w 2183"/>
                  <a:gd name="T91" fmla="*/ 2215 h 2295"/>
                  <a:gd name="T92" fmla="*/ 1635 w 2183"/>
                  <a:gd name="T93" fmla="*/ 2241 h 2295"/>
                  <a:gd name="T94" fmla="*/ 1426 w 2183"/>
                  <a:gd name="T95" fmla="*/ 2258 h 2295"/>
                  <a:gd name="T96" fmla="*/ 900 w 2183"/>
                  <a:gd name="T97" fmla="*/ 2295 h 2295"/>
                  <a:gd name="T98" fmla="*/ 823 w 2183"/>
                  <a:gd name="T99" fmla="*/ 2289 h 2295"/>
                  <a:gd name="T100" fmla="*/ 753 w 2183"/>
                  <a:gd name="T101" fmla="*/ 2269 h 2295"/>
                  <a:gd name="T102" fmla="*/ 684 w 2183"/>
                  <a:gd name="T103" fmla="*/ 2216 h 2295"/>
                  <a:gd name="T104" fmla="*/ 598 w 2183"/>
                  <a:gd name="T105" fmla="*/ 2155 h 2295"/>
                  <a:gd name="T106" fmla="*/ 505 w 2183"/>
                  <a:gd name="T107" fmla="*/ 2103 h 2295"/>
                  <a:gd name="T108" fmla="*/ 418 w 2183"/>
                  <a:gd name="T109" fmla="*/ 2040 h 2295"/>
                  <a:gd name="T110" fmla="*/ 333 w 2183"/>
                  <a:gd name="T111" fmla="*/ 1970 h 2295"/>
                  <a:gd name="T112" fmla="*/ 322 w 2183"/>
                  <a:gd name="T113" fmla="*/ 1867 h 2295"/>
                  <a:gd name="T114" fmla="*/ 69 w 2183"/>
                  <a:gd name="T115" fmla="*/ 1759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3" h="2295">
                    <a:moveTo>
                      <a:pt x="166" y="1449"/>
                    </a:moveTo>
                    <a:lnTo>
                      <a:pt x="162" y="1317"/>
                    </a:lnTo>
                    <a:lnTo>
                      <a:pt x="168" y="1312"/>
                    </a:lnTo>
                    <a:lnTo>
                      <a:pt x="187" y="1302"/>
                    </a:lnTo>
                    <a:lnTo>
                      <a:pt x="214" y="1289"/>
                    </a:lnTo>
                    <a:lnTo>
                      <a:pt x="245" y="1274"/>
                    </a:lnTo>
                    <a:lnTo>
                      <a:pt x="278" y="1258"/>
                    </a:lnTo>
                    <a:lnTo>
                      <a:pt x="305" y="1246"/>
                    </a:lnTo>
                    <a:lnTo>
                      <a:pt x="325" y="1236"/>
                    </a:lnTo>
                    <a:lnTo>
                      <a:pt x="333" y="1233"/>
                    </a:lnTo>
                    <a:lnTo>
                      <a:pt x="335" y="1205"/>
                    </a:lnTo>
                    <a:lnTo>
                      <a:pt x="330" y="1179"/>
                    </a:lnTo>
                    <a:lnTo>
                      <a:pt x="320" y="1154"/>
                    </a:lnTo>
                    <a:lnTo>
                      <a:pt x="305" y="1131"/>
                    </a:lnTo>
                    <a:lnTo>
                      <a:pt x="292" y="1108"/>
                    </a:lnTo>
                    <a:lnTo>
                      <a:pt x="282" y="1083"/>
                    </a:lnTo>
                    <a:lnTo>
                      <a:pt x="277" y="1057"/>
                    </a:lnTo>
                    <a:lnTo>
                      <a:pt x="282" y="1028"/>
                    </a:lnTo>
                    <a:lnTo>
                      <a:pt x="288" y="1015"/>
                    </a:lnTo>
                    <a:lnTo>
                      <a:pt x="294" y="1002"/>
                    </a:lnTo>
                    <a:lnTo>
                      <a:pt x="300" y="991"/>
                    </a:lnTo>
                    <a:lnTo>
                      <a:pt x="307" y="978"/>
                    </a:lnTo>
                    <a:lnTo>
                      <a:pt x="315" y="966"/>
                    </a:lnTo>
                    <a:lnTo>
                      <a:pt x="322" y="954"/>
                    </a:lnTo>
                    <a:lnTo>
                      <a:pt x="333" y="944"/>
                    </a:lnTo>
                    <a:lnTo>
                      <a:pt x="346" y="934"/>
                    </a:lnTo>
                    <a:lnTo>
                      <a:pt x="349" y="856"/>
                    </a:lnTo>
                    <a:lnTo>
                      <a:pt x="591" y="770"/>
                    </a:lnTo>
                    <a:lnTo>
                      <a:pt x="788" y="798"/>
                    </a:lnTo>
                    <a:lnTo>
                      <a:pt x="788" y="909"/>
                    </a:lnTo>
                    <a:lnTo>
                      <a:pt x="804" y="905"/>
                    </a:lnTo>
                    <a:lnTo>
                      <a:pt x="821" y="902"/>
                    </a:lnTo>
                    <a:lnTo>
                      <a:pt x="838" y="898"/>
                    </a:lnTo>
                    <a:lnTo>
                      <a:pt x="855" y="895"/>
                    </a:lnTo>
                    <a:lnTo>
                      <a:pt x="870" y="890"/>
                    </a:lnTo>
                    <a:lnTo>
                      <a:pt x="887" y="885"/>
                    </a:lnTo>
                    <a:lnTo>
                      <a:pt x="904" y="881"/>
                    </a:lnTo>
                    <a:lnTo>
                      <a:pt x="920" y="875"/>
                    </a:lnTo>
                    <a:lnTo>
                      <a:pt x="887" y="846"/>
                    </a:lnTo>
                    <a:lnTo>
                      <a:pt x="862" y="813"/>
                    </a:lnTo>
                    <a:lnTo>
                      <a:pt x="842" y="778"/>
                    </a:lnTo>
                    <a:lnTo>
                      <a:pt x="829" y="740"/>
                    </a:lnTo>
                    <a:lnTo>
                      <a:pt x="822" y="701"/>
                    </a:lnTo>
                    <a:lnTo>
                      <a:pt x="821" y="661"/>
                    </a:lnTo>
                    <a:lnTo>
                      <a:pt x="825" y="621"/>
                    </a:lnTo>
                    <a:lnTo>
                      <a:pt x="836" y="581"/>
                    </a:lnTo>
                    <a:lnTo>
                      <a:pt x="830" y="580"/>
                    </a:lnTo>
                    <a:lnTo>
                      <a:pt x="823" y="578"/>
                    </a:lnTo>
                    <a:lnTo>
                      <a:pt x="817" y="575"/>
                    </a:lnTo>
                    <a:lnTo>
                      <a:pt x="810" y="572"/>
                    </a:lnTo>
                    <a:lnTo>
                      <a:pt x="805" y="568"/>
                    </a:lnTo>
                    <a:lnTo>
                      <a:pt x="800" y="564"/>
                    </a:lnTo>
                    <a:lnTo>
                      <a:pt x="795" y="559"/>
                    </a:lnTo>
                    <a:lnTo>
                      <a:pt x="791" y="553"/>
                    </a:lnTo>
                    <a:lnTo>
                      <a:pt x="791" y="552"/>
                    </a:lnTo>
                    <a:lnTo>
                      <a:pt x="793" y="551"/>
                    </a:lnTo>
                    <a:lnTo>
                      <a:pt x="799" y="551"/>
                    </a:lnTo>
                    <a:lnTo>
                      <a:pt x="805" y="552"/>
                    </a:lnTo>
                    <a:lnTo>
                      <a:pt x="812" y="553"/>
                    </a:lnTo>
                    <a:lnTo>
                      <a:pt x="818" y="553"/>
                    </a:lnTo>
                    <a:lnTo>
                      <a:pt x="825" y="552"/>
                    </a:lnTo>
                    <a:lnTo>
                      <a:pt x="830" y="551"/>
                    </a:lnTo>
                    <a:lnTo>
                      <a:pt x="830" y="536"/>
                    </a:lnTo>
                    <a:lnTo>
                      <a:pt x="808" y="508"/>
                    </a:lnTo>
                    <a:lnTo>
                      <a:pt x="789" y="478"/>
                    </a:lnTo>
                    <a:lnTo>
                      <a:pt x="774" y="447"/>
                    </a:lnTo>
                    <a:lnTo>
                      <a:pt x="762" y="415"/>
                    </a:lnTo>
                    <a:lnTo>
                      <a:pt x="754" y="381"/>
                    </a:lnTo>
                    <a:lnTo>
                      <a:pt x="750" y="347"/>
                    </a:lnTo>
                    <a:lnTo>
                      <a:pt x="752" y="313"/>
                    </a:lnTo>
                    <a:lnTo>
                      <a:pt x="758" y="278"/>
                    </a:lnTo>
                    <a:lnTo>
                      <a:pt x="770" y="258"/>
                    </a:lnTo>
                    <a:lnTo>
                      <a:pt x="783" y="240"/>
                    </a:lnTo>
                    <a:lnTo>
                      <a:pt x="796" y="221"/>
                    </a:lnTo>
                    <a:lnTo>
                      <a:pt x="810" y="204"/>
                    </a:lnTo>
                    <a:lnTo>
                      <a:pt x="825" y="186"/>
                    </a:lnTo>
                    <a:lnTo>
                      <a:pt x="840" y="170"/>
                    </a:lnTo>
                    <a:lnTo>
                      <a:pt x="856" y="153"/>
                    </a:lnTo>
                    <a:lnTo>
                      <a:pt x="873" y="138"/>
                    </a:lnTo>
                    <a:lnTo>
                      <a:pt x="891" y="123"/>
                    </a:lnTo>
                    <a:lnTo>
                      <a:pt x="909" y="109"/>
                    </a:lnTo>
                    <a:lnTo>
                      <a:pt x="928" y="96"/>
                    </a:lnTo>
                    <a:lnTo>
                      <a:pt x="947" y="83"/>
                    </a:lnTo>
                    <a:lnTo>
                      <a:pt x="968" y="71"/>
                    </a:lnTo>
                    <a:lnTo>
                      <a:pt x="988" y="61"/>
                    </a:lnTo>
                    <a:lnTo>
                      <a:pt x="1009" y="50"/>
                    </a:lnTo>
                    <a:lnTo>
                      <a:pt x="1031" y="41"/>
                    </a:lnTo>
                    <a:lnTo>
                      <a:pt x="1046" y="35"/>
                    </a:lnTo>
                    <a:lnTo>
                      <a:pt x="1062" y="29"/>
                    </a:lnTo>
                    <a:lnTo>
                      <a:pt x="1078" y="25"/>
                    </a:lnTo>
                    <a:lnTo>
                      <a:pt x="1093" y="19"/>
                    </a:lnTo>
                    <a:lnTo>
                      <a:pt x="1110" y="15"/>
                    </a:lnTo>
                    <a:lnTo>
                      <a:pt x="1126" y="12"/>
                    </a:lnTo>
                    <a:lnTo>
                      <a:pt x="1143" y="8"/>
                    </a:lnTo>
                    <a:lnTo>
                      <a:pt x="1160" y="6"/>
                    </a:lnTo>
                    <a:lnTo>
                      <a:pt x="1176" y="4"/>
                    </a:lnTo>
                    <a:lnTo>
                      <a:pt x="1193" y="2"/>
                    </a:lnTo>
                    <a:lnTo>
                      <a:pt x="1209" y="1"/>
                    </a:lnTo>
                    <a:lnTo>
                      <a:pt x="1228" y="0"/>
                    </a:lnTo>
                    <a:lnTo>
                      <a:pt x="1245" y="0"/>
                    </a:lnTo>
                    <a:lnTo>
                      <a:pt x="1262" y="1"/>
                    </a:lnTo>
                    <a:lnTo>
                      <a:pt x="1280" y="2"/>
                    </a:lnTo>
                    <a:lnTo>
                      <a:pt x="1297" y="4"/>
                    </a:lnTo>
                    <a:lnTo>
                      <a:pt x="1314" y="8"/>
                    </a:lnTo>
                    <a:lnTo>
                      <a:pt x="1330" y="14"/>
                    </a:lnTo>
                    <a:lnTo>
                      <a:pt x="1345" y="20"/>
                    </a:lnTo>
                    <a:lnTo>
                      <a:pt x="1361" y="27"/>
                    </a:lnTo>
                    <a:lnTo>
                      <a:pt x="1376" y="36"/>
                    </a:lnTo>
                    <a:lnTo>
                      <a:pt x="1391" y="44"/>
                    </a:lnTo>
                    <a:lnTo>
                      <a:pt x="1405" y="55"/>
                    </a:lnTo>
                    <a:lnTo>
                      <a:pt x="1418" y="66"/>
                    </a:lnTo>
                    <a:lnTo>
                      <a:pt x="1429" y="74"/>
                    </a:lnTo>
                    <a:lnTo>
                      <a:pt x="1439" y="82"/>
                    </a:lnTo>
                    <a:lnTo>
                      <a:pt x="1448" y="90"/>
                    </a:lnTo>
                    <a:lnTo>
                      <a:pt x="1459" y="99"/>
                    </a:lnTo>
                    <a:lnTo>
                      <a:pt x="1468" y="109"/>
                    </a:lnTo>
                    <a:lnTo>
                      <a:pt x="1477" y="118"/>
                    </a:lnTo>
                    <a:lnTo>
                      <a:pt x="1485" y="127"/>
                    </a:lnTo>
                    <a:lnTo>
                      <a:pt x="1494" y="137"/>
                    </a:lnTo>
                    <a:lnTo>
                      <a:pt x="1516" y="164"/>
                    </a:lnTo>
                    <a:lnTo>
                      <a:pt x="1536" y="193"/>
                    </a:lnTo>
                    <a:lnTo>
                      <a:pt x="1550" y="222"/>
                    </a:lnTo>
                    <a:lnTo>
                      <a:pt x="1563" y="254"/>
                    </a:lnTo>
                    <a:lnTo>
                      <a:pt x="1572" y="285"/>
                    </a:lnTo>
                    <a:lnTo>
                      <a:pt x="1580" y="318"/>
                    </a:lnTo>
                    <a:lnTo>
                      <a:pt x="1585" y="352"/>
                    </a:lnTo>
                    <a:lnTo>
                      <a:pt x="1590" y="386"/>
                    </a:lnTo>
                    <a:lnTo>
                      <a:pt x="1584" y="426"/>
                    </a:lnTo>
                    <a:lnTo>
                      <a:pt x="1575" y="464"/>
                    </a:lnTo>
                    <a:lnTo>
                      <a:pt x="1560" y="502"/>
                    </a:lnTo>
                    <a:lnTo>
                      <a:pt x="1545" y="538"/>
                    </a:lnTo>
                    <a:lnTo>
                      <a:pt x="1525" y="573"/>
                    </a:lnTo>
                    <a:lnTo>
                      <a:pt x="1503" y="607"/>
                    </a:lnTo>
                    <a:lnTo>
                      <a:pt x="1478" y="640"/>
                    </a:lnTo>
                    <a:lnTo>
                      <a:pt x="1452" y="673"/>
                    </a:lnTo>
                    <a:lnTo>
                      <a:pt x="1444" y="690"/>
                    </a:lnTo>
                    <a:lnTo>
                      <a:pt x="1434" y="709"/>
                    </a:lnTo>
                    <a:lnTo>
                      <a:pt x="1422" y="727"/>
                    </a:lnTo>
                    <a:lnTo>
                      <a:pt x="1413" y="746"/>
                    </a:lnTo>
                    <a:lnTo>
                      <a:pt x="1408" y="766"/>
                    </a:lnTo>
                    <a:lnTo>
                      <a:pt x="1408" y="785"/>
                    </a:lnTo>
                    <a:lnTo>
                      <a:pt x="1416" y="803"/>
                    </a:lnTo>
                    <a:lnTo>
                      <a:pt x="1433" y="821"/>
                    </a:lnTo>
                    <a:lnTo>
                      <a:pt x="1452" y="828"/>
                    </a:lnTo>
                    <a:lnTo>
                      <a:pt x="1472" y="836"/>
                    </a:lnTo>
                    <a:lnTo>
                      <a:pt x="1493" y="843"/>
                    </a:lnTo>
                    <a:lnTo>
                      <a:pt x="1513" y="851"/>
                    </a:lnTo>
                    <a:lnTo>
                      <a:pt x="1534" y="861"/>
                    </a:lnTo>
                    <a:lnTo>
                      <a:pt x="1554" y="870"/>
                    </a:lnTo>
                    <a:lnTo>
                      <a:pt x="1575" y="880"/>
                    </a:lnTo>
                    <a:lnTo>
                      <a:pt x="1593" y="891"/>
                    </a:lnTo>
                    <a:lnTo>
                      <a:pt x="1611" y="903"/>
                    </a:lnTo>
                    <a:lnTo>
                      <a:pt x="1628" y="916"/>
                    </a:lnTo>
                    <a:lnTo>
                      <a:pt x="1644" y="930"/>
                    </a:lnTo>
                    <a:lnTo>
                      <a:pt x="1658" y="944"/>
                    </a:lnTo>
                    <a:lnTo>
                      <a:pt x="1670" y="960"/>
                    </a:lnTo>
                    <a:lnTo>
                      <a:pt x="1680" y="979"/>
                    </a:lnTo>
                    <a:lnTo>
                      <a:pt x="1688" y="998"/>
                    </a:lnTo>
                    <a:lnTo>
                      <a:pt x="1693" y="1019"/>
                    </a:lnTo>
                    <a:lnTo>
                      <a:pt x="1709" y="1058"/>
                    </a:lnTo>
                    <a:lnTo>
                      <a:pt x="1721" y="1099"/>
                    </a:lnTo>
                    <a:lnTo>
                      <a:pt x="1731" y="1141"/>
                    </a:lnTo>
                    <a:lnTo>
                      <a:pt x="1740" y="1184"/>
                    </a:lnTo>
                    <a:lnTo>
                      <a:pt x="1748" y="1226"/>
                    </a:lnTo>
                    <a:lnTo>
                      <a:pt x="1759" y="1267"/>
                    </a:lnTo>
                    <a:lnTo>
                      <a:pt x="1772" y="1308"/>
                    </a:lnTo>
                    <a:lnTo>
                      <a:pt x="1787" y="1347"/>
                    </a:lnTo>
                    <a:lnTo>
                      <a:pt x="1783" y="1361"/>
                    </a:lnTo>
                    <a:lnTo>
                      <a:pt x="1776" y="1374"/>
                    </a:lnTo>
                    <a:lnTo>
                      <a:pt x="1767" y="1385"/>
                    </a:lnTo>
                    <a:lnTo>
                      <a:pt x="1756" y="1395"/>
                    </a:lnTo>
                    <a:lnTo>
                      <a:pt x="1746" y="1407"/>
                    </a:lnTo>
                    <a:lnTo>
                      <a:pt x="1738" y="1419"/>
                    </a:lnTo>
                    <a:lnTo>
                      <a:pt x="1733" y="1432"/>
                    </a:lnTo>
                    <a:lnTo>
                      <a:pt x="1733" y="1447"/>
                    </a:lnTo>
                    <a:lnTo>
                      <a:pt x="1727" y="1462"/>
                    </a:lnTo>
                    <a:lnTo>
                      <a:pt x="1722" y="1475"/>
                    </a:lnTo>
                    <a:lnTo>
                      <a:pt x="1717" y="1488"/>
                    </a:lnTo>
                    <a:lnTo>
                      <a:pt x="1708" y="1501"/>
                    </a:lnTo>
                    <a:lnTo>
                      <a:pt x="1709" y="1544"/>
                    </a:lnTo>
                    <a:lnTo>
                      <a:pt x="1716" y="1591"/>
                    </a:lnTo>
                    <a:lnTo>
                      <a:pt x="1720" y="1637"/>
                    </a:lnTo>
                    <a:lnTo>
                      <a:pt x="1714" y="1684"/>
                    </a:lnTo>
                    <a:lnTo>
                      <a:pt x="1738" y="1682"/>
                    </a:lnTo>
                    <a:lnTo>
                      <a:pt x="1763" y="1677"/>
                    </a:lnTo>
                    <a:lnTo>
                      <a:pt x="1789" y="1672"/>
                    </a:lnTo>
                    <a:lnTo>
                      <a:pt x="1815" y="1667"/>
                    </a:lnTo>
                    <a:lnTo>
                      <a:pt x="1841" y="1660"/>
                    </a:lnTo>
                    <a:lnTo>
                      <a:pt x="1867" y="1654"/>
                    </a:lnTo>
                    <a:lnTo>
                      <a:pt x="1893" y="1648"/>
                    </a:lnTo>
                    <a:lnTo>
                      <a:pt x="1920" y="1643"/>
                    </a:lnTo>
                    <a:lnTo>
                      <a:pt x="1947" y="1640"/>
                    </a:lnTo>
                    <a:lnTo>
                      <a:pt x="1973" y="1637"/>
                    </a:lnTo>
                    <a:lnTo>
                      <a:pt x="1997" y="1637"/>
                    </a:lnTo>
                    <a:lnTo>
                      <a:pt x="2024" y="1641"/>
                    </a:lnTo>
                    <a:lnTo>
                      <a:pt x="2048" y="1647"/>
                    </a:lnTo>
                    <a:lnTo>
                      <a:pt x="2072" y="1656"/>
                    </a:lnTo>
                    <a:lnTo>
                      <a:pt x="2095" y="1669"/>
                    </a:lnTo>
                    <a:lnTo>
                      <a:pt x="2117" y="1686"/>
                    </a:lnTo>
                    <a:lnTo>
                      <a:pt x="2134" y="1709"/>
                    </a:lnTo>
                    <a:lnTo>
                      <a:pt x="2150" y="1733"/>
                    </a:lnTo>
                    <a:lnTo>
                      <a:pt x="2163" y="1758"/>
                    </a:lnTo>
                    <a:lnTo>
                      <a:pt x="2174" y="1785"/>
                    </a:lnTo>
                    <a:lnTo>
                      <a:pt x="2180" y="1812"/>
                    </a:lnTo>
                    <a:lnTo>
                      <a:pt x="2183" y="1839"/>
                    </a:lnTo>
                    <a:lnTo>
                      <a:pt x="2181" y="1867"/>
                    </a:lnTo>
                    <a:lnTo>
                      <a:pt x="2175" y="1895"/>
                    </a:lnTo>
                    <a:lnTo>
                      <a:pt x="2158" y="1911"/>
                    </a:lnTo>
                    <a:lnTo>
                      <a:pt x="2141" y="1927"/>
                    </a:lnTo>
                    <a:lnTo>
                      <a:pt x="2124" y="1944"/>
                    </a:lnTo>
                    <a:lnTo>
                      <a:pt x="2107" y="1960"/>
                    </a:lnTo>
                    <a:lnTo>
                      <a:pt x="2089" y="1978"/>
                    </a:lnTo>
                    <a:lnTo>
                      <a:pt x="2070" y="1994"/>
                    </a:lnTo>
                    <a:lnTo>
                      <a:pt x="2052" y="2010"/>
                    </a:lnTo>
                    <a:lnTo>
                      <a:pt x="2034" y="2026"/>
                    </a:lnTo>
                    <a:lnTo>
                      <a:pt x="2016" y="2042"/>
                    </a:lnTo>
                    <a:lnTo>
                      <a:pt x="1996" y="2057"/>
                    </a:lnTo>
                    <a:lnTo>
                      <a:pt x="1977" y="2071"/>
                    </a:lnTo>
                    <a:lnTo>
                      <a:pt x="1957" y="2085"/>
                    </a:lnTo>
                    <a:lnTo>
                      <a:pt x="1937" y="2098"/>
                    </a:lnTo>
                    <a:lnTo>
                      <a:pt x="1917" y="2111"/>
                    </a:lnTo>
                    <a:lnTo>
                      <a:pt x="1896" y="2122"/>
                    </a:lnTo>
                    <a:lnTo>
                      <a:pt x="1875" y="2132"/>
                    </a:lnTo>
                    <a:lnTo>
                      <a:pt x="1859" y="2148"/>
                    </a:lnTo>
                    <a:lnTo>
                      <a:pt x="1842" y="2164"/>
                    </a:lnTo>
                    <a:lnTo>
                      <a:pt x="1825" y="2177"/>
                    </a:lnTo>
                    <a:lnTo>
                      <a:pt x="1806" y="2188"/>
                    </a:lnTo>
                    <a:lnTo>
                      <a:pt x="1787" y="2199"/>
                    </a:lnTo>
                    <a:lnTo>
                      <a:pt x="1767" y="2207"/>
                    </a:lnTo>
                    <a:lnTo>
                      <a:pt x="1746" y="2215"/>
                    </a:lnTo>
                    <a:lnTo>
                      <a:pt x="1725" y="2222"/>
                    </a:lnTo>
                    <a:lnTo>
                      <a:pt x="1703" y="2228"/>
                    </a:lnTo>
                    <a:lnTo>
                      <a:pt x="1680" y="2233"/>
                    </a:lnTo>
                    <a:lnTo>
                      <a:pt x="1658" y="2236"/>
                    </a:lnTo>
                    <a:lnTo>
                      <a:pt x="1635" y="2241"/>
                    </a:lnTo>
                    <a:lnTo>
                      <a:pt x="1611" y="2244"/>
                    </a:lnTo>
                    <a:lnTo>
                      <a:pt x="1589" y="2247"/>
                    </a:lnTo>
                    <a:lnTo>
                      <a:pt x="1566" y="2250"/>
                    </a:lnTo>
                    <a:lnTo>
                      <a:pt x="1542" y="2253"/>
                    </a:lnTo>
                    <a:lnTo>
                      <a:pt x="1426" y="2258"/>
                    </a:lnTo>
                    <a:lnTo>
                      <a:pt x="1185" y="2262"/>
                    </a:lnTo>
                    <a:lnTo>
                      <a:pt x="956" y="2291"/>
                    </a:lnTo>
                    <a:lnTo>
                      <a:pt x="937" y="2293"/>
                    </a:lnTo>
                    <a:lnTo>
                      <a:pt x="919" y="2295"/>
                    </a:lnTo>
                    <a:lnTo>
                      <a:pt x="900" y="2295"/>
                    </a:lnTo>
                    <a:lnTo>
                      <a:pt x="883" y="2295"/>
                    </a:lnTo>
                    <a:lnTo>
                      <a:pt x="868" y="2295"/>
                    </a:lnTo>
                    <a:lnTo>
                      <a:pt x="852" y="2293"/>
                    </a:lnTo>
                    <a:lnTo>
                      <a:pt x="838" y="2291"/>
                    </a:lnTo>
                    <a:lnTo>
                      <a:pt x="823" y="2289"/>
                    </a:lnTo>
                    <a:lnTo>
                      <a:pt x="809" y="2288"/>
                    </a:lnTo>
                    <a:lnTo>
                      <a:pt x="795" y="2285"/>
                    </a:lnTo>
                    <a:lnTo>
                      <a:pt x="780" y="2281"/>
                    </a:lnTo>
                    <a:lnTo>
                      <a:pt x="767" y="2275"/>
                    </a:lnTo>
                    <a:lnTo>
                      <a:pt x="753" y="2269"/>
                    </a:lnTo>
                    <a:lnTo>
                      <a:pt x="740" y="2262"/>
                    </a:lnTo>
                    <a:lnTo>
                      <a:pt x="727" y="2255"/>
                    </a:lnTo>
                    <a:lnTo>
                      <a:pt x="714" y="2248"/>
                    </a:lnTo>
                    <a:lnTo>
                      <a:pt x="699" y="2232"/>
                    </a:lnTo>
                    <a:lnTo>
                      <a:pt x="684" y="2216"/>
                    </a:lnTo>
                    <a:lnTo>
                      <a:pt x="667" y="2202"/>
                    </a:lnTo>
                    <a:lnTo>
                      <a:pt x="650" y="2189"/>
                    </a:lnTo>
                    <a:lnTo>
                      <a:pt x="633" y="2178"/>
                    </a:lnTo>
                    <a:lnTo>
                      <a:pt x="615" y="2166"/>
                    </a:lnTo>
                    <a:lnTo>
                      <a:pt x="598" y="2155"/>
                    </a:lnTo>
                    <a:lnTo>
                      <a:pt x="579" y="2145"/>
                    </a:lnTo>
                    <a:lnTo>
                      <a:pt x="560" y="2134"/>
                    </a:lnTo>
                    <a:lnTo>
                      <a:pt x="542" y="2124"/>
                    </a:lnTo>
                    <a:lnTo>
                      <a:pt x="523" y="2113"/>
                    </a:lnTo>
                    <a:lnTo>
                      <a:pt x="505" y="2103"/>
                    </a:lnTo>
                    <a:lnTo>
                      <a:pt x="487" y="2091"/>
                    </a:lnTo>
                    <a:lnTo>
                      <a:pt x="470" y="2078"/>
                    </a:lnTo>
                    <a:lnTo>
                      <a:pt x="453" y="2064"/>
                    </a:lnTo>
                    <a:lnTo>
                      <a:pt x="436" y="2050"/>
                    </a:lnTo>
                    <a:lnTo>
                      <a:pt x="418" y="2040"/>
                    </a:lnTo>
                    <a:lnTo>
                      <a:pt x="398" y="2028"/>
                    </a:lnTo>
                    <a:lnTo>
                      <a:pt x="380" y="2015"/>
                    </a:lnTo>
                    <a:lnTo>
                      <a:pt x="363" y="2001"/>
                    </a:lnTo>
                    <a:lnTo>
                      <a:pt x="347" y="1986"/>
                    </a:lnTo>
                    <a:lnTo>
                      <a:pt x="333" y="1970"/>
                    </a:lnTo>
                    <a:lnTo>
                      <a:pt x="322" y="1951"/>
                    </a:lnTo>
                    <a:lnTo>
                      <a:pt x="316" y="1932"/>
                    </a:lnTo>
                    <a:lnTo>
                      <a:pt x="316" y="1910"/>
                    </a:lnTo>
                    <a:lnTo>
                      <a:pt x="318" y="1888"/>
                    </a:lnTo>
                    <a:lnTo>
                      <a:pt x="322" y="1867"/>
                    </a:lnTo>
                    <a:lnTo>
                      <a:pt x="328" y="1846"/>
                    </a:lnTo>
                    <a:lnTo>
                      <a:pt x="81" y="1794"/>
                    </a:lnTo>
                    <a:lnTo>
                      <a:pt x="71" y="1786"/>
                    </a:lnTo>
                    <a:lnTo>
                      <a:pt x="68" y="1773"/>
                    </a:lnTo>
                    <a:lnTo>
                      <a:pt x="69" y="1759"/>
                    </a:lnTo>
                    <a:lnTo>
                      <a:pt x="69" y="1746"/>
                    </a:lnTo>
                    <a:lnTo>
                      <a:pt x="1" y="1724"/>
                    </a:lnTo>
                    <a:lnTo>
                      <a:pt x="0" y="1506"/>
                    </a:lnTo>
                    <a:lnTo>
                      <a:pt x="166" y="14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7C9C33B2-2884-4910-92B6-A6DE98163EB3}"/>
                  </a:ext>
                </a:extLst>
              </p:cNvPr>
              <p:cNvSpPr>
                <a:spLocks/>
              </p:cNvSpPr>
              <p:nvPr/>
            </p:nvSpPr>
            <p:spPr bwMode="auto">
              <a:xfrm>
                <a:off x="642" y="182"/>
                <a:ext cx="185" cy="210"/>
              </a:xfrm>
              <a:custGeom>
                <a:avLst/>
                <a:gdLst>
                  <a:gd name="T0" fmla="*/ 706 w 737"/>
                  <a:gd name="T1" fmla="*/ 225 h 841"/>
                  <a:gd name="T2" fmla="*/ 730 w 737"/>
                  <a:gd name="T3" fmla="*/ 299 h 841"/>
                  <a:gd name="T4" fmla="*/ 737 w 737"/>
                  <a:gd name="T5" fmla="*/ 377 h 841"/>
                  <a:gd name="T6" fmla="*/ 720 w 737"/>
                  <a:gd name="T7" fmla="*/ 453 h 841"/>
                  <a:gd name="T8" fmla="*/ 683 w 737"/>
                  <a:gd name="T9" fmla="*/ 530 h 841"/>
                  <a:gd name="T10" fmla="*/ 631 w 737"/>
                  <a:gd name="T11" fmla="*/ 600 h 841"/>
                  <a:gd name="T12" fmla="*/ 580 w 737"/>
                  <a:gd name="T13" fmla="*/ 663 h 841"/>
                  <a:gd name="T14" fmla="*/ 553 w 737"/>
                  <a:gd name="T15" fmla="*/ 734 h 841"/>
                  <a:gd name="T16" fmla="*/ 544 w 737"/>
                  <a:gd name="T17" fmla="*/ 787 h 841"/>
                  <a:gd name="T18" fmla="*/ 516 w 737"/>
                  <a:gd name="T19" fmla="*/ 808 h 841"/>
                  <a:gd name="T20" fmla="*/ 486 w 737"/>
                  <a:gd name="T21" fmla="*/ 825 h 841"/>
                  <a:gd name="T22" fmla="*/ 452 w 737"/>
                  <a:gd name="T23" fmla="*/ 835 h 841"/>
                  <a:gd name="T24" fmla="*/ 417 w 737"/>
                  <a:gd name="T25" fmla="*/ 840 h 841"/>
                  <a:gd name="T26" fmla="*/ 377 w 737"/>
                  <a:gd name="T27" fmla="*/ 840 h 841"/>
                  <a:gd name="T28" fmla="*/ 332 w 737"/>
                  <a:gd name="T29" fmla="*/ 835 h 841"/>
                  <a:gd name="T30" fmla="*/ 282 w 737"/>
                  <a:gd name="T31" fmla="*/ 825 h 841"/>
                  <a:gd name="T32" fmla="*/ 262 w 737"/>
                  <a:gd name="T33" fmla="*/ 811 h 841"/>
                  <a:gd name="T34" fmla="*/ 278 w 737"/>
                  <a:gd name="T35" fmla="*/ 798 h 841"/>
                  <a:gd name="T36" fmla="*/ 292 w 737"/>
                  <a:gd name="T37" fmla="*/ 784 h 841"/>
                  <a:gd name="T38" fmla="*/ 301 w 737"/>
                  <a:gd name="T39" fmla="*/ 769 h 841"/>
                  <a:gd name="T40" fmla="*/ 291 w 737"/>
                  <a:gd name="T41" fmla="*/ 752 h 841"/>
                  <a:gd name="T42" fmla="*/ 271 w 737"/>
                  <a:gd name="T43" fmla="*/ 769 h 841"/>
                  <a:gd name="T44" fmla="*/ 250 w 737"/>
                  <a:gd name="T45" fmla="*/ 784 h 841"/>
                  <a:gd name="T46" fmla="*/ 227 w 737"/>
                  <a:gd name="T47" fmla="*/ 794 h 841"/>
                  <a:gd name="T48" fmla="*/ 201 w 737"/>
                  <a:gd name="T49" fmla="*/ 800 h 841"/>
                  <a:gd name="T50" fmla="*/ 165 w 737"/>
                  <a:gd name="T51" fmla="*/ 796 h 841"/>
                  <a:gd name="T52" fmla="*/ 134 w 737"/>
                  <a:gd name="T53" fmla="*/ 780 h 841"/>
                  <a:gd name="T54" fmla="*/ 108 w 737"/>
                  <a:gd name="T55" fmla="*/ 758 h 841"/>
                  <a:gd name="T56" fmla="*/ 90 w 737"/>
                  <a:gd name="T57" fmla="*/ 731 h 841"/>
                  <a:gd name="T58" fmla="*/ 64 w 737"/>
                  <a:gd name="T59" fmla="*/ 635 h 841"/>
                  <a:gd name="T60" fmla="*/ 83 w 737"/>
                  <a:gd name="T61" fmla="*/ 537 h 841"/>
                  <a:gd name="T62" fmla="*/ 64 w 737"/>
                  <a:gd name="T63" fmla="*/ 482 h 841"/>
                  <a:gd name="T64" fmla="*/ 36 w 737"/>
                  <a:gd name="T65" fmla="*/ 432 h 841"/>
                  <a:gd name="T66" fmla="*/ 10 w 737"/>
                  <a:gd name="T67" fmla="*/ 380 h 841"/>
                  <a:gd name="T68" fmla="*/ 0 w 737"/>
                  <a:gd name="T69" fmla="*/ 323 h 841"/>
                  <a:gd name="T70" fmla="*/ 5 w 737"/>
                  <a:gd name="T71" fmla="*/ 267 h 841"/>
                  <a:gd name="T72" fmla="*/ 26 w 737"/>
                  <a:gd name="T73" fmla="*/ 217 h 841"/>
                  <a:gd name="T74" fmla="*/ 58 w 737"/>
                  <a:gd name="T75" fmla="*/ 171 h 841"/>
                  <a:gd name="T76" fmla="*/ 102 w 737"/>
                  <a:gd name="T77" fmla="*/ 130 h 841"/>
                  <a:gd name="T78" fmla="*/ 151 w 737"/>
                  <a:gd name="T79" fmla="*/ 94 h 841"/>
                  <a:gd name="T80" fmla="*/ 205 w 737"/>
                  <a:gd name="T81" fmla="*/ 63 h 841"/>
                  <a:gd name="T82" fmla="*/ 259 w 737"/>
                  <a:gd name="T83" fmla="*/ 37 h 841"/>
                  <a:gd name="T84" fmla="*/ 313 w 737"/>
                  <a:gd name="T85" fmla="*/ 14 h 841"/>
                  <a:gd name="T86" fmla="*/ 349 w 737"/>
                  <a:gd name="T87" fmla="*/ 4 h 841"/>
                  <a:gd name="T88" fmla="*/ 389 w 737"/>
                  <a:gd name="T89" fmla="*/ 0 h 841"/>
                  <a:gd name="T90" fmla="*/ 428 w 737"/>
                  <a:gd name="T91" fmla="*/ 1 h 841"/>
                  <a:gd name="T92" fmla="*/ 467 w 737"/>
                  <a:gd name="T93" fmla="*/ 7 h 841"/>
                  <a:gd name="T94" fmla="*/ 488 w 737"/>
                  <a:gd name="T95" fmla="*/ 12 h 841"/>
                  <a:gd name="T96" fmla="*/ 509 w 737"/>
                  <a:gd name="T97" fmla="*/ 19 h 841"/>
                  <a:gd name="T98" fmla="*/ 527 w 737"/>
                  <a:gd name="T99" fmla="*/ 28 h 841"/>
                  <a:gd name="T100" fmla="*/ 545 w 737"/>
                  <a:gd name="T101" fmla="*/ 38 h 841"/>
                  <a:gd name="T102" fmla="*/ 588 w 737"/>
                  <a:gd name="T103" fmla="*/ 69 h 841"/>
                  <a:gd name="T104" fmla="*/ 629 w 737"/>
                  <a:gd name="T105" fmla="*/ 107 h 841"/>
                  <a:gd name="T106" fmla="*/ 662 w 737"/>
                  <a:gd name="T107" fmla="*/ 148 h 841"/>
                  <a:gd name="T108" fmla="*/ 689 w 737"/>
                  <a:gd name="T109" fmla="*/ 19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7" h="841">
                    <a:moveTo>
                      <a:pt x="689" y="191"/>
                    </a:moveTo>
                    <a:lnTo>
                      <a:pt x="706" y="225"/>
                    </a:lnTo>
                    <a:lnTo>
                      <a:pt x="720" y="261"/>
                    </a:lnTo>
                    <a:lnTo>
                      <a:pt x="730" y="299"/>
                    </a:lnTo>
                    <a:lnTo>
                      <a:pt x="737" y="338"/>
                    </a:lnTo>
                    <a:lnTo>
                      <a:pt x="737" y="377"/>
                    </a:lnTo>
                    <a:lnTo>
                      <a:pt x="732" y="417"/>
                    </a:lnTo>
                    <a:lnTo>
                      <a:pt x="720" y="453"/>
                    </a:lnTo>
                    <a:lnTo>
                      <a:pt x="700" y="488"/>
                    </a:lnTo>
                    <a:lnTo>
                      <a:pt x="683" y="530"/>
                    </a:lnTo>
                    <a:lnTo>
                      <a:pt x="659" y="566"/>
                    </a:lnTo>
                    <a:lnTo>
                      <a:pt x="631" y="600"/>
                    </a:lnTo>
                    <a:lnTo>
                      <a:pt x="604" y="632"/>
                    </a:lnTo>
                    <a:lnTo>
                      <a:pt x="580" y="663"/>
                    </a:lnTo>
                    <a:lnTo>
                      <a:pt x="562" y="696"/>
                    </a:lnTo>
                    <a:lnTo>
                      <a:pt x="553" y="734"/>
                    </a:lnTo>
                    <a:lnTo>
                      <a:pt x="558" y="775"/>
                    </a:lnTo>
                    <a:lnTo>
                      <a:pt x="544" y="787"/>
                    </a:lnTo>
                    <a:lnTo>
                      <a:pt x="531" y="799"/>
                    </a:lnTo>
                    <a:lnTo>
                      <a:pt x="516" y="808"/>
                    </a:lnTo>
                    <a:lnTo>
                      <a:pt x="501" y="817"/>
                    </a:lnTo>
                    <a:lnTo>
                      <a:pt x="486" y="825"/>
                    </a:lnTo>
                    <a:lnTo>
                      <a:pt x="469" y="831"/>
                    </a:lnTo>
                    <a:lnTo>
                      <a:pt x="452" y="835"/>
                    </a:lnTo>
                    <a:lnTo>
                      <a:pt x="435" y="838"/>
                    </a:lnTo>
                    <a:lnTo>
                      <a:pt x="417" y="840"/>
                    </a:lnTo>
                    <a:lnTo>
                      <a:pt x="398" y="841"/>
                    </a:lnTo>
                    <a:lnTo>
                      <a:pt x="377" y="840"/>
                    </a:lnTo>
                    <a:lnTo>
                      <a:pt x="355" y="839"/>
                    </a:lnTo>
                    <a:lnTo>
                      <a:pt x="332" y="835"/>
                    </a:lnTo>
                    <a:lnTo>
                      <a:pt x="308" y="831"/>
                    </a:lnTo>
                    <a:lnTo>
                      <a:pt x="282" y="825"/>
                    </a:lnTo>
                    <a:lnTo>
                      <a:pt x="254" y="818"/>
                    </a:lnTo>
                    <a:lnTo>
                      <a:pt x="262" y="811"/>
                    </a:lnTo>
                    <a:lnTo>
                      <a:pt x="270" y="804"/>
                    </a:lnTo>
                    <a:lnTo>
                      <a:pt x="278" y="798"/>
                    </a:lnTo>
                    <a:lnTo>
                      <a:pt x="284" y="791"/>
                    </a:lnTo>
                    <a:lnTo>
                      <a:pt x="292" y="784"/>
                    </a:lnTo>
                    <a:lnTo>
                      <a:pt x="297" y="777"/>
                    </a:lnTo>
                    <a:lnTo>
                      <a:pt x="301" y="769"/>
                    </a:lnTo>
                    <a:lnTo>
                      <a:pt x="302" y="760"/>
                    </a:lnTo>
                    <a:lnTo>
                      <a:pt x="291" y="752"/>
                    </a:lnTo>
                    <a:lnTo>
                      <a:pt x="282" y="760"/>
                    </a:lnTo>
                    <a:lnTo>
                      <a:pt x="271" y="769"/>
                    </a:lnTo>
                    <a:lnTo>
                      <a:pt x="261" y="777"/>
                    </a:lnTo>
                    <a:lnTo>
                      <a:pt x="250" y="784"/>
                    </a:lnTo>
                    <a:lnTo>
                      <a:pt x="239" y="790"/>
                    </a:lnTo>
                    <a:lnTo>
                      <a:pt x="227" y="794"/>
                    </a:lnTo>
                    <a:lnTo>
                      <a:pt x="214" y="798"/>
                    </a:lnTo>
                    <a:lnTo>
                      <a:pt x="201" y="800"/>
                    </a:lnTo>
                    <a:lnTo>
                      <a:pt x="182" y="799"/>
                    </a:lnTo>
                    <a:lnTo>
                      <a:pt x="165" y="796"/>
                    </a:lnTo>
                    <a:lnTo>
                      <a:pt x="150" y="790"/>
                    </a:lnTo>
                    <a:lnTo>
                      <a:pt x="134" y="780"/>
                    </a:lnTo>
                    <a:lnTo>
                      <a:pt x="121" y="770"/>
                    </a:lnTo>
                    <a:lnTo>
                      <a:pt x="108" y="758"/>
                    </a:lnTo>
                    <a:lnTo>
                      <a:pt x="98" y="745"/>
                    </a:lnTo>
                    <a:lnTo>
                      <a:pt x="90" y="731"/>
                    </a:lnTo>
                    <a:lnTo>
                      <a:pt x="70" y="686"/>
                    </a:lnTo>
                    <a:lnTo>
                      <a:pt x="64" y="635"/>
                    </a:lnTo>
                    <a:lnTo>
                      <a:pt x="68" y="585"/>
                    </a:lnTo>
                    <a:lnTo>
                      <a:pt x="83" y="537"/>
                    </a:lnTo>
                    <a:lnTo>
                      <a:pt x="75" y="509"/>
                    </a:lnTo>
                    <a:lnTo>
                      <a:pt x="64" y="482"/>
                    </a:lnTo>
                    <a:lnTo>
                      <a:pt x="51" y="458"/>
                    </a:lnTo>
                    <a:lnTo>
                      <a:pt x="36" y="432"/>
                    </a:lnTo>
                    <a:lnTo>
                      <a:pt x="22" y="406"/>
                    </a:lnTo>
                    <a:lnTo>
                      <a:pt x="10" y="380"/>
                    </a:lnTo>
                    <a:lnTo>
                      <a:pt x="2" y="352"/>
                    </a:lnTo>
                    <a:lnTo>
                      <a:pt x="0" y="323"/>
                    </a:lnTo>
                    <a:lnTo>
                      <a:pt x="0" y="294"/>
                    </a:lnTo>
                    <a:lnTo>
                      <a:pt x="5" y="267"/>
                    </a:lnTo>
                    <a:lnTo>
                      <a:pt x="14" y="241"/>
                    </a:lnTo>
                    <a:lnTo>
                      <a:pt x="26" y="217"/>
                    </a:lnTo>
                    <a:lnTo>
                      <a:pt x="40" y="193"/>
                    </a:lnTo>
                    <a:lnTo>
                      <a:pt x="58" y="171"/>
                    </a:lnTo>
                    <a:lnTo>
                      <a:pt x="79" y="150"/>
                    </a:lnTo>
                    <a:lnTo>
                      <a:pt x="102" y="130"/>
                    </a:lnTo>
                    <a:lnTo>
                      <a:pt x="126" y="111"/>
                    </a:lnTo>
                    <a:lnTo>
                      <a:pt x="151" y="94"/>
                    </a:lnTo>
                    <a:lnTo>
                      <a:pt x="177" y="79"/>
                    </a:lnTo>
                    <a:lnTo>
                      <a:pt x="205" y="63"/>
                    </a:lnTo>
                    <a:lnTo>
                      <a:pt x="232" y="49"/>
                    </a:lnTo>
                    <a:lnTo>
                      <a:pt x="259" y="37"/>
                    </a:lnTo>
                    <a:lnTo>
                      <a:pt x="287" y="25"/>
                    </a:lnTo>
                    <a:lnTo>
                      <a:pt x="313" y="14"/>
                    </a:lnTo>
                    <a:lnTo>
                      <a:pt x="331" y="8"/>
                    </a:lnTo>
                    <a:lnTo>
                      <a:pt x="349" y="4"/>
                    </a:lnTo>
                    <a:lnTo>
                      <a:pt x="369" y="1"/>
                    </a:lnTo>
                    <a:lnTo>
                      <a:pt x="389" y="0"/>
                    </a:lnTo>
                    <a:lnTo>
                      <a:pt x="408" y="0"/>
                    </a:lnTo>
                    <a:lnTo>
                      <a:pt x="428" y="1"/>
                    </a:lnTo>
                    <a:lnTo>
                      <a:pt x="447" y="4"/>
                    </a:lnTo>
                    <a:lnTo>
                      <a:pt x="467" y="7"/>
                    </a:lnTo>
                    <a:lnTo>
                      <a:pt x="477" y="10"/>
                    </a:lnTo>
                    <a:lnTo>
                      <a:pt x="488" y="12"/>
                    </a:lnTo>
                    <a:lnTo>
                      <a:pt x="498" y="15"/>
                    </a:lnTo>
                    <a:lnTo>
                      <a:pt x="509" y="19"/>
                    </a:lnTo>
                    <a:lnTo>
                      <a:pt x="518" y="24"/>
                    </a:lnTo>
                    <a:lnTo>
                      <a:pt x="527" y="28"/>
                    </a:lnTo>
                    <a:lnTo>
                      <a:pt x="536" y="33"/>
                    </a:lnTo>
                    <a:lnTo>
                      <a:pt x="545" y="38"/>
                    </a:lnTo>
                    <a:lnTo>
                      <a:pt x="567" y="53"/>
                    </a:lnTo>
                    <a:lnTo>
                      <a:pt x="588" y="69"/>
                    </a:lnTo>
                    <a:lnTo>
                      <a:pt x="609" y="88"/>
                    </a:lnTo>
                    <a:lnTo>
                      <a:pt x="629" y="107"/>
                    </a:lnTo>
                    <a:lnTo>
                      <a:pt x="647" y="128"/>
                    </a:lnTo>
                    <a:lnTo>
                      <a:pt x="662" y="148"/>
                    </a:lnTo>
                    <a:lnTo>
                      <a:pt x="677" y="170"/>
                    </a:lnTo>
                    <a:lnTo>
                      <a:pt x="689" y="191"/>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ECF6F0A2-075A-482B-ACAA-699197A2A264}"/>
                  </a:ext>
                </a:extLst>
              </p:cNvPr>
              <p:cNvSpPr>
                <a:spLocks/>
              </p:cNvSpPr>
              <p:nvPr/>
            </p:nvSpPr>
            <p:spPr bwMode="auto">
              <a:xfrm>
                <a:off x="755" y="228"/>
                <a:ext cx="19" cy="28"/>
              </a:xfrm>
              <a:custGeom>
                <a:avLst/>
                <a:gdLst>
                  <a:gd name="T0" fmla="*/ 21 w 76"/>
                  <a:gd name="T1" fmla="*/ 0 h 115"/>
                  <a:gd name="T2" fmla="*/ 22 w 76"/>
                  <a:gd name="T3" fmla="*/ 10 h 115"/>
                  <a:gd name="T4" fmla="*/ 19 w 76"/>
                  <a:gd name="T5" fmla="*/ 20 h 115"/>
                  <a:gd name="T6" fmla="*/ 17 w 76"/>
                  <a:gd name="T7" fmla="*/ 29 h 115"/>
                  <a:gd name="T8" fmla="*/ 18 w 76"/>
                  <a:gd name="T9" fmla="*/ 37 h 115"/>
                  <a:gd name="T10" fmla="*/ 27 w 76"/>
                  <a:gd name="T11" fmla="*/ 43 h 115"/>
                  <a:gd name="T12" fmla="*/ 38 w 76"/>
                  <a:gd name="T13" fmla="*/ 50 h 115"/>
                  <a:gd name="T14" fmla="*/ 48 w 76"/>
                  <a:gd name="T15" fmla="*/ 56 h 115"/>
                  <a:gd name="T16" fmla="*/ 59 w 76"/>
                  <a:gd name="T17" fmla="*/ 62 h 115"/>
                  <a:gd name="T18" fmla="*/ 66 w 76"/>
                  <a:gd name="T19" fmla="*/ 70 h 115"/>
                  <a:gd name="T20" fmla="*/ 73 w 76"/>
                  <a:gd name="T21" fmla="*/ 78 h 115"/>
                  <a:gd name="T22" fmla="*/ 76 w 76"/>
                  <a:gd name="T23" fmla="*/ 89 h 115"/>
                  <a:gd name="T24" fmla="*/ 76 w 76"/>
                  <a:gd name="T25" fmla="*/ 102 h 115"/>
                  <a:gd name="T26" fmla="*/ 70 w 76"/>
                  <a:gd name="T27" fmla="*/ 105 h 115"/>
                  <a:gd name="T28" fmla="*/ 68 w 76"/>
                  <a:gd name="T29" fmla="*/ 111 h 115"/>
                  <a:gd name="T30" fmla="*/ 64 w 76"/>
                  <a:gd name="T31" fmla="*/ 115 h 115"/>
                  <a:gd name="T32" fmla="*/ 57 w 76"/>
                  <a:gd name="T33" fmla="*/ 113 h 115"/>
                  <a:gd name="T34" fmla="*/ 57 w 76"/>
                  <a:gd name="T35" fmla="*/ 99 h 115"/>
                  <a:gd name="T36" fmla="*/ 56 w 76"/>
                  <a:gd name="T37" fmla="*/ 86 h 115"/>
                  <a:gd name="T38" fmla="*/ 49 w 76"/>
                  <a:gd name="T39" fmla="*/ 75 h 115"/>
                  <a:gd name="T40" fmla="*/ 36 w 76"/>
                  <a:gd name="T41" fmla="*/ 64 h 115"/>
                  <a:gd name="T42" fmla="*/ 29 w 76"/>
                  <a:gd name="T43" fmla="*/ 60 h 115"/>
                  <a:gd name="T44" fmla="*/ 21 w 76"/>
                  <a:gd name="T45" fmla="*/ 56 h 115"/>
                  <a:gd name="T46" fmla="*/ 13 w 76"/>
                  <a:gd name="T47" fmla="*/ 51 h 115"/>
                  <a:gd name="T48" fmla="*/ 5 w 76"/>
                  <a:gd name="T49" fmla="*/ 43 h 115"/>
                  <a:gd name="T50" fmla="*/ 0 w 76"/>
                  <a:gd name="T51" fmla="*/ 31 h 115"/>
                  <a:gd name="T52" fmla="*/ 1 w 76"/>
                  <a:gd name="T53" fmla="*/ 19 h 115"/>
                  <a:gd name="T54" fmla="*/ 8 w 76"/>
                  <a:gd name="T55" fmla="*/ 7 h 115"/>
                  <a:gd name="T56" fmla="*/ 21 w 76"/>
                  <a:gd name="T5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15">
                    <a:moveTo>
                      <a:pt x="21" y="0"/>
                    </a:moveTo>
                    <a:lnTo>
                      <a:pt x="22" y="10"/>
                    </a:lnTo>
                    <a:lnTo>
                      <a:pt x="19" y="20"/>
                    </a:lnTo>
                    <a:lnTo>
                      <a:pt x="17" y="29"/>
                    </a:lnTo>
                    <a:lnTo>
                      <a:pt x="18" y="37"/>
                    </a:lnTo>
                    <a:lnTo>
                      <a:pt x="27" y="43"/>
                    </a:lnTo>
                    <a:lnTo>
                      <a:pt x="38" y="50"/>
                    </a:lnTo>
                    <a:lnTo>
                      <a:pt x="48" y="56"/>
                    </a:lnTo>
                    <a:lnTo>
                      <a:pt x="59" y="62"/>
                    </a:lnTo>
                    <a:lnTo>
                      <a:pt x="66" y="70"/>
                    </a:lnTo>
                    <a:lnTo>
                      <a:pt x="73" y="78"/>
                    </a:lnTo>
                    <a:lnTo>
                      <a:pt x="76" y="89"/>
                    </a:lnTo>
                    <a:lnTo>
                      <a:pt x="76" y="102"/>
                    </a:lnTo>
                    <a:lnTo>
                      <a:pt x="70" y="105"/>
                    </a:lnTo>
                    <a:lnTo>
                      <a:pt x="68" y="111"/>
                    </a:lnTo>
                    <a:lnTo>
                      <a:pt x="64" y="115"/>
                    </a:lnTo>
                    <a:lnTo>
                      <a:pt x="57" y="113"/>
                    </a:lnTo>
                    <a:lnTo>
                      <a:pt x="57" y="99"/>
                    </a:lnTo>
                    <a:lnTo>
                      <a:pt x="56" y="86"/>
                    </a:lnTo>
                    <a:lnTo>
                      <a:pt x="49" y="75"/>
                    </a:lnTo>
                    <a:lnTo>
                      <a:pt x="36" y="64"/>
                    </a:lnTo>
                    <a:lnTo>
                      <a:pt x="29" y="60"/>
                    </a:lnTo>
                    <a:lnTo>
                      <a:pt x="21" y="56"/>
                    </a:lnTo>
                    <a:lnTo>
                      <a:pt x="13" y="51"/>
                    </a:lnTo>
                    <a:lnTo>
                      <a:pt x="5" y="43"/>
                    </a:lnTo>
                    <a:lnTo>
                      <a:pt x="0" y="31"/>
                    </a:lnTo>
                    <a:lnTo>
                      <a:pt x="1" y="19"/>
                    </a:lnTo>
                    <a:lnTo>
                      <a:pt x="8" y="7"/>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3C5A2469-4036-4C3A-A792-CE892A6F2E46}"/>
                  </a:ext>
                </a:extLst>
              </p:cNvPr>
              <p:cNvSpPr>
                <a:spLocks/>
              </p:cNvSpPr>
              <p:nvPr/>
            </p:nvSpPr>
            <p:spPr bwMode="auto">
              <a:xfrm>
                <a:off x="653" y="232"/>
                <a:ext cx="8" cy="15"/>
              </a:xfrm>
              <a:custGeom>
                <a:avLst/>
                <a:gdLst>
                  <a:gd name="T0" fmla="*/ 25 w 32"/>
                  <a:gd name="T1" fmla="*/ 53 h 59"/>
                  <a:gd name="T2" fmla="*/ 21 w 32"/>
                  <a:gd name="T3" fmla="*/ 58 h 59"/>
                  <a:gd name="T4" fmla="*/ 15 w 32"/>
                  <a:gd name="T5" fmla="*/ 59 h 59"/>
                  <a:gd name="T6" fmla="*/ 8 w 32"/>
                  <a:gd name="T7" fmla="*/ 59 h 59"/>
                  <a:gd name="T8" fmla="*/ 1 w 32"/>
                  <a:gd name="T9" fmla="*/ 59 h 59"/>
                  <a:gd name="T10" fmla="*/ 0 w 32"/>
                  <a:gd name="T11" fmla="*/ 42 h 59"/>
                  <a:gd name="T12" fmla="*/ 4 w 32"/>
                  <a:gd name="T13" fmla="*/ 25 h 59"/>
                  <a:gd name="T14" fmla="*/ 12 w 32"/>
                  <a:gd name="T15" fmla="*/ 11 h 59"/>
                  <a:gd name="T16" fmla="*/ 25 w 32"/>
                  <a:gd name="T17" fmla="*/ 0 h 59"/>
                  <a:gd name="T18" fmla="*/ 31 w 32"/>
                  <a:gd name="T19" fmla="*/ 4 h 59"/>
                  <a:gd name="T20" fmla="*/ 32 w 32"/>
                  <a:gd name="T21" fmla="*/ 10 h 59"/>
                  <a:gd name="T22" fmla="*/ 30 w 32"/>
                  <a:gd name="T23" fmla="*/ 17 h 59"/>
                  <a:gd name="T24" fmla="*/ 27 w 32"/>
                  <a:gd name="T25" fmla="*/ 23 h 59"/>
                  <a:gd name="T26" fmla="*/ 23 w 32"/>
                  <a:gd name="T27" fmla="*/ 30 h 59"/>
                  <a:gd name="T28" fmla="*/ 21 w 32"/>
                  <a:gd name="T29" fmla="*/ 38 h 59"/>
                  <a:gd name="T30" fmla="*/ 21 w 32"/>
                  <a:gd name="T31" fmla="*/ 45 h 59"/>
                  <a:gd name="T32" fmla="*/ 25 w 32"/>
                  <a:gd name="T33"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9">
                    <a:moveTo>
                      <a:pt x="25" y="53"/>
                    </a:moveTo>
                    <a:lnTo>
                      <a:pt x="21" y="58"/>
                    </a:lnTo>
                    <a:lnTo>
                      <a:pt x="15" y="59"/>
                    </a:lnTo>
                    <a:lnTo>
                      <a:pt x="8" y="59"/>
                    </a:lnTo>
                    <a:lnTo>
                      <a:pt x="1" y="59"/>
                    </a:lnTo>
                    <a:lnTo>
                      <a:pt x="0" y="42"/>
                    </a:lnTo>
                    <a:lnTo>
                      <a:pt x="4" y="25"/>
                    </a:lnTo>
                    <a:lnTo>
                      <a:pt x="12" y="11"/>
                    </a:lnTo>
                    <a:lnTo>
                      <a:pt x="25" y="0"/>
                    </a:lnTo>
                    <a:lnTo>
                      <a:pt x="31" y="4"/>
                    </a:lnTo>
                    <a:lnTo>
                      <a:pt x="32" y="10"/>
                    </a:lnTo>
                    <a:lnTo>
                      <a:pt x="30" y="17"/>
                    </a:lnTo>
                    <a:lnTo>
                      <a:pt x="27" y="23"/>
                    </a:lnTo>
                    <a:lnTo>
                      <a:pt x="23" y="30"/>
                    </a:lnTo>
                    <a:lnTo>
                      <a:pt x="21" y="38"/>
                    </a:lnTo>
                    <a:lnTo>
                      <a:pt x="21" y="45"/>
                    </a:lnTo>
                    <a:lnTo>
                      <a:pt x="25"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0B6D2C60-6E7E-4020-A4ED-3CB1534D4884}"/>
                  </a:ext>
                </a:extLst>
              </p:cNvPr>
              <p:cNvSpPr>
                <a:spLocks/>
              </p:cNvSpPr>
              <p:nvPr/>
            </p:nvSpPr>
            <p:spPr bwMode="auto">
              <a:xfrm>
                <a:off x="665" y="234"/>
                <a:ext cx="25" cy="41"/>
              </a:xfrm>
              <a:custGeom>
                <a:avLst/>
                <a:gdLst>
                  <a:gd name="T0" fmla="*/ 32 w 102"/>
                  <a:gd name="T1" fmla="*/ 0 h 161"/>
                  <a:gd name="T2" fmla="*/ 27 w 102"/>
                  <a:gd name="T3" fmla="*/ 20 h 161"/>
                  <a:gd name="T4" fmla="*/ 20 w 102"/>
                  <a:gd name="T5" fmla="*/ 42 h 161"/>
                  <a:gd name="T6" fmla="*/ 19 w 102"/>
                  <a:gd name="T7" fmla="*/ 64 h 161"/>
                  <a:gd name="T8" fmla="*/ 32 w 102"/>
                  <a:gd name="T9" fmla="*/ 83 h 161"/>
                  <a:gd name="T10" fmla="*/ 41 w 102"/>
                  <a:gd name="T11" fmla="*/ 89 h 161"/>
                  <a:gd name="T12" fmla="*/ 51 w 102"/>
                  <a:gd name="T13" fmla="*/ 95 h 161"/>
                  <a:gd name="T14" fmla="*/ 62 w 102"/>
                  <a:gd name="T15" fmla="*/ 100 h 161"/>
                  <a:gd name="T16" fmla="*/ 71 w 102"/>
                  <a:gd name="T17" fmla="*/ 107 h 161"/>
                  <a:gd name="T18" fmla="*/ 80 w 102"/>
                  <a:gd name="T19" fmla="*/ 113 h 161"/>
                  <a:gd name="T20" fmla="*/ 89 w 102"/>
                  <a:gd name="T21" fmla="*/ 121 h 161"/>
                  <a:gd name="T22" fmla="*/ 96 w 102"/>
                  <a:gd name="T23" fmla="*/ 130 h 161"/>
                  <a:gd name="T24" fmla="*/ 102 w 102"/>
                  <a:gd name="T25" fmla="*/ 139 h 161"/>
                  <a:gd name="T26" fmla="*/ 100 w 102"/>
                  <a:gd name="T27" fmla="*/ 149 h 161"/>
                  <a:gd name="T28" fmla="*/ 89 w 102"/>
                  <a:gd name="T29" fmla="*/ 157 h 161"/>
                  <a:gd name="T30" fmla="*/ 77 w 102"/>
                  <a:gd name="T31" fmla="*/ 161 h 161"/>
                  <a:gd name="T32" fmla="*/ 70 w 102"/>
                  <a:gd name="T33" fmla="*/ 161 h 161"/>
                  <a:gd name="T34" fmla="*/ 79 w 102"/>
                  <a:gd name="T35" fmla="*/ 151 h 161"/>
                  <a:gd name="T36" fmla="*/ 77 w 102"/>
                  <a:gd name="T37" fmla="*/ 139 h 161"/>
                  <a:gd name="T38" fmla="*/ 70 w 102"/>
                  <a:gd name="T39" fmla="*/ 130 h 161"/>
                  <a:gd name="T40" fmla="*/ 58 w 102"/>
                  <a:gd name="T41" fmla="*/ 121 h 161"/>
                  <a:gd name="T42" fmla="*/ 49 w 102"/>
                  <a:gd name="T43" fmla="*/ 120 h 161"/>
                  <a:gd name="T44" fmla="*/ 41 w 102"/>
                  <a:gd name="T45" fmla="*/ 117 h 161"/>
                  <a:gd name="T46" fmla="*/ 33 w 102"/>
                  <a:gd name="T47" fmla="*/ 111 h 161"/>
                  <a:gd name="T48" fmla="*/ 27 w 102"/>
                  <a:gd name="T49" fmla="*/ 105 h 161"/>
                  <a:gd name="T50" fmla="*/ 20 w 102"/>
                  <a:gd name="T51" fmla="*/ 99 h 161"/>
                  <a:gd name="T52" fmla="*/ 15 w 102"/>
                  <a:gd name="T53" fmla="*/ 92 h 161"/>
                  <a:gd name="T54" fmla="*/ 8 w 102"/>
                  <a:gd name="T55" fmla="*/ 86 h 161"/>
                  <a:gd name="T56" fmla="*/ 2 w 102"/>
                  <a:gd name="T57" fmla="*/ 80 h 161"/>
                  <a:gd name="T58" fmla="*/ 0 w 102"/>
                  <a:gd name="T59" fmla="*/ 69 h 161"/>
                  <a:gd name="T60" fmla="*/ 2 w 102"/>
                  <a:gd name="T61" fmla="*/ 56 h 161"/>
                  <a:gd name="T62" fmla="*/ 7 w 102"/>
                  <a:gd name="T63" fmla="*/ 42 h 161"/>
                  <a:gd name="T64" fmla="*/ 14 w 102"/>
                  <a:gd name="T65" fmla="*/ 29 h 161"/>
                  <a:gd name="T66" fmla="*/ 20 w 102"/>
                  <a:gd name="T67" fmla="*/ 17 h 161"/>
                  <a:gd name="T68" fmla="*/ 25 w 102"/>
                  <a:gd name="T69" fmla="*/ 8 h 161"/>
                  <a:gd name="T70" fmla="*/ 30 w 102"/>
                  <a:gd name="T71" fmla="*/ 2 h 161"/>
                  <a:gd name="T72" fmla="*/ 32 w 102"/>
                  <a:gd name="T7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61">
                    <a:moveTo>
                      <a:pt x="32" y="0"/>
                    </a:moveTo>
                    <a:lnTo>
                      <a:pt x="27" y="20"/>
                    </a:lnTo>
                    <a:lnTo>
                      <a:pt x="20" y="42"/>
                    </a:lnTo>
                    <a:lnTo>
                      <a:pt x="19" y="64"/>
                    </a:lnTo>
                    <a:lnTo>
                      <a:pt x="32" y="83"/>
                    </a:lnTo>
                    <a:lnTo>
                      <a:pt x="41" y="89"/>
                    </a:lnTo>
                    <a:lnTo>
                      <a:pt x="51" y="95"/>
                    </a:lnTo>
                    <a:lnTo>
                      <a:pt x="62" y="100"/>
                    </a:lnTo>
                    <a:lnTo>
                      <a:pt x="71" y="107"/>
                    </a:lnTo>
                    <a:lnTo>
                      <a:pt x="80" y="113"/>
                    </a:lnTo>
                    <a:lnTo>
                      <a:pt x="89" y="121"/>
                    </a:lnTo>
                    <a:lnTo>
                      <a:pt x="96" y="130"/>
                    </a:lnTo>
                    <a:lnTo>
                      <a:pt x="102" y="139"/>
                    </a:lnTo>
                    <a:lnTo>
                      <a:pt x="100" y="149"/>
                    </a:lnTo>
                    <a:lnTo>
                      <a:pt x="89" y="157"/>
                    </a:lnTo>
                    <a:lnTo>
                      <a:pt x="77" y="161"/>
                    </a:lnTo>
                    <a:lnTo>
                      <a:pt x="70" y="161"/>
                    </a:lnTo>
                    <a:lnTo>
                      <a:pt x="79" y="151"/>
                    </a:lnTo>
                    <a:lnTo>
                      <a:pt x="77" y="139"/>
                    </a:lnTo>
                    <a:lnTo>
                      <a:pt x="70" y="130"/>
                    </a:lnTo>
                    <a:lnTo>
                      <a:pt x="58" y="121"/>
                    </a:lnTo>
                    <a:lnTo>
                      <a:pt x="49" y="120"/>
                    </a:lnTo>
                    <a:lnTo>
                      <a:pt x="41" y="117"/>
                    </a:lnTo>
                    <a:lnTo>
                      <a:pt x="33" y="111"/>
                    </a:lnTo>
                    <a:lnTo>
                      <a:pt x="27" y="105"/>
                    </a:lnTo>
                    <a:lnTo>
                      <a:pt x="20" y="99"/>
                    </a:lnTo>
                    <a:lnTo>
                      <a:pt x="15" y="92"/>
                    </a:lnTo>
                    <a:lnTo>
                      <a:pt x="8" y="86"/>
                    </a:lnTo>
                    <a:lnTo>
                      <a:pt x="2" y="80"/>
                    </a:lnTo>
                    <a:lnTo>
                      <a:pt x="0" y="69"/>
                    </a:lnTo>
                    <a:lnTo>
                      <a:pt x="2" y="56"/>
                    </a:lnTo>
                    <a:lnTo>
                      <a:pt x="7" y="42"/>
                    </a:lnTo>
                    <a:lnTo>
                      <a:pt x="14" y="29"/>
                    </a:lnTo>
                    <a:lnTo>
                      <a:pt x="20" y="17"/>
                    </a:lnTo>
                    <a:lnTo>
                      <a:pt x="25" y="8"/>
                    </a:lnTo>
                    <a:lnTo>
                      <a:pt x="30" y="2"/>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5A99E5C0-0B53-446D-BB51-2E8583617918}"/>
                  </a:ext>
                </a:extLst>
              </p:cNvPr>
              <p:cNvSpPr>
                <a:spLocks/>
              </p:cNvSpPr>
              <p:nvPr/>
            </p:nvSpPr>
            <p:spPr bwMode="auto">
              <a:xfrm>
                <a:off x="777" y="242"/>
                <a:ext cx="7" cy="15"/>
              </a:xfrm>
              <a:custGeom>
                <a:avLst/>
                <a:gdLst>
                  <a:gd name="T0" fmla="*/ 28 w 28"/>
                  <a:gd name="T1" fmla="*/ 22 h 61"/>
                  <a:gd name="T2" fmla="*/ 28 w 28"/>
                  <a:gd name="T3" fmla="*/ 32 h 61"/>
                  <a:gd name="T4" fmla="*/ 27 w 28"/>
                  <a:gd name="T5" fmla="*/ 43 h 61"/>
                  <a:gd name="T6" fmla="*/ 24 w 28"/>
                  <a:gd name="T7" fmla="*/ 54 h 61"/>
                  <a:gd name="T8" fmla="*/ 19 w 28"/>
                  <a:gd name="T9" fmla="*/ 61 h 61"/>
                  <a:gd name="T10" fmla="*/ 13 w 28"/>
                  <a:gd name="T11" fmla="*/ 49 h 61"/>
                  <a:gd name="T12" fmla="*/ 11 w 28"/>
                  <a:gd name="T13" fmla="*/ 32 h 61"/>
                  <a:gd name="T14" fmla="*/ 10 w 28"/>
                  <a:gd name="T15" fmla="*/ 14 h 61"/>
                  <a:gd name="T16" fmla="*/ 0 w 28"/>
                  <a:gd name="T17" fmla="*/ 0 h 61"/>
                  <a:gd name="T18" fmla="*/ 11 w 28"/>
                  <a:gd name="T19" fmla="*/ 0 h 61"/>
                  <a:gd name="T20" fmla="*/ 18 w 28"/>
                  <a:gd name="T21" fmla="*/ 6 h 61"/>
                  <a:gd name="T22" fmla="*/ 23 w 28"/>
                  <a:gd name="T23" fmla="*/ 14 h 61"/>
                  <a:gd name="T24" fmla="*/ 28 w 28"/>
                  <a:gd name="T25"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1">
                    <a:moveTo>
                      <a:pt x="28" y="22"/>
                    </a:moveTo>
                    <a:lnTo>
                      <a:pt x="28" y="32"/>
                    </a:lnTo>
                    <a:lnTo>
                      <a:pt x="27" y="43"/>
                    </a:lnTo>
                    <a:lnTo>
                      <a:pt x="24" y="54"/>
                    </a:lnTo>
                    <a:lnTo>
                      <a:pt x="19" y="61"/>
                    </a:lnTo>
                    <a:lnTo>
                      <a:pt x="13" y="49"/>
                    </a:lnTo>
                    <a:lnTo>
                      <a:pt x="11" y="32"/>
                    </a:lnTo>
                    <a:lnTo>
                      <a:pt x="10" y="14"/>
                    </a:lnTo>
                    <a:lnTo>
                      <a:pt x="0" y="0"/>
                    </a:lnTo>
                    <a:lnTo>
                      <a:pt x="11" y="0"/>
                    </a:lnTo>
                    <a:lnTo>
                      <a:pt x="18" y="6"/>
                    </a:lnTo>
                    <a:lnTo>
                      <a:pt x="23" y="14"/>
                    </a:lnTo>
                    <a:lnTo>
                      <a:pt x="2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F56F57FB-F3B1-4C76-9686-B131FDF6AD60}"/>
                  </a:ext>
                </a:extLst>
              </p:cNvPr>
              <p:cNvSpPr>
                <a:spLocks/>
              </p:cNvSpPr>
              <p:nvPr/>
            </p:nvSpPr>
            <p:spPr bwMode="auto">
              <a:xfrm>
                <a:off x="810" y="244"/>
                <a:ext cx="9" cy="29"/>
              </a:xfrm>
              <a:custGeom>
                <a:avLst/>
                <a:gdLst>
                  <a:gd name="T0" fmla="*/ 36 w 36"/>
                  <a:gd name="T1" fmla="*/ 70 h 113"/>
                  <a:gd name="T2" fmla="*/ 36 w 36"/>
                  <a:gd name="T3" fmla="*/ 80 h 113"/>
                  <a:gd name="T4" fmla="*/ 33 w 36"/>
                  <a:gd name="T5" fmla="*/ 92 h 113"/>
                  <a:gd name="T6" fmla="*/ 30 w 36"/>
                  <a:gd name="T7" fmla="*/ 104 h 113"/>
                  <a:gd name="T8" fmla="*/ 28 w 36"/>
                  <a:gd name="T9" fmla="*/ 113 h 113"/>
                  <a:gd name="T10" fmla="*/ 11 w 36"/>
                  <a:gd name="T11" fmla="*/ 107 h 113"/>
                  <a:gd name="T12" fmla="*/ 17 w 36"/>
                  <a:gd name="T13" fmla="*/ 80 h 113"/>
                  <a:gd name="T14" fmla="*/ 17 w 36"/>
                  <a:gd name="T15" fmla="*/ 53 h 113"/>
                  <a:gd name="T16" fmla="*/ 12 w 36"/>
                  <a:gd name="T17" fmla="*/ 25 h 113"/>
                  <a:gd name="T18" fmla="*/ 0 w 36"/>
                  <a:gd name="T19" fmla="*/ 0 h 113"/>
                  <a:gd name="T20" fmla="*/ 19 w 36"/>
                  <a:gd name="T21" fmla="*/ 11 h 113"/>
                  <a:gd name="T22" fmla="*/ 29 w 36"/>
                  <a:gd name="T23" fmla="*/ 28 h 113"/>
                  <a:gd name="T24" fmla="*/ 34 w 36"/>
                  <a:gd name="T25" fmla="*/ 49 h 113"/>
                  <a:gd name="T26" fmla="*/ 36 w 36"/>
                  <a:gd name="T2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13">
                    <a:moveTo>
                      <a:pt x="36" y="70"/>
                    </a:moveTo>
                    <a:lnTo>
                      <a:pt x="36" y="80"/>
                    </a:lnTo>
                    <a:lnTo>
                      <a:pt x="33" y="92"/>
                    </a:lnTo>
                    <a:lnTo>
                      <a:pt x="30" y="104"/>
                    </a:lnTo>
                    <a:lnTo>
                      <a:pt x="28" y="113"/>
                    </a:lnTo>
                    <a:lnTo>
                      <a:pt x="11" y="107"/>
                    </a:lnTo>
                    <a:lnTo>
                      <a:pt x="17" y="80"/>
                    </a:lnTo>
                    <a:lnTo>
                      <a:pt x="17" y="53"/>
                    </a:lnTo>
                    <a:lnTo>
                      <a:pt x="12" y="25"/>
                    </a:lnTo>
                    <a:lnTo>
                      <a:pt x="0" y="0"/>
                    </a:lnTo>
                    <a:lnTo>
                      <a:pt x="19" y="11"/>
                    </a:lnTo>
                    <a:lnTo>
                      <a:pt x="29" y="28"/>
                    </a:lnTo>
                    <a:lnTo>
                      <a:pt x="34" y="49"/>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5A875F66-B9E9-4F9A-9ADF-E971AEBB1812}"/>
                  </a:ext>
                </a:extLst>
              </p:cNvPr>
              <p:cNvSpPr>
                <a:spLocks/>
              </p:cNvSpPr>
              <p:nvPr/>
            </p:nvSpPr>
            <p:spPr bwMode="auto">
              <a:xfrm>
                <a:off x="806" y="249"/>
                <a:ext cx="5" cy="9"/>
              </a:xfrm>
              <a:custGeom>
                <a:avLst/>
                <a:gdLst>
                  <a:gd name="T0" fmla="*/ 21 w 21"/>
                  <a:gd name="T1" fmla="*/ 25 h 38"/>
                  <a:gd name="T2" fmla="*/ 12 w 21"/>
                  <a:gd name="T3" fmla="*/ 37 h 38"/>
                  <a:gd name="T4" fmla="*/ 9 w 21"/>
                  <a:gd name="T5" fmla="*/ 38 h 38"/>
                  <a:gd name="T6" fmla="*/ 7 w 21"/>
                  <a:gd name="T7" fmla="*/ 28 h 38"/>
                  <a:gd name="T8" fmla="*/ 4 w 21"/>
                  <a:gd name="T9" fmla="*/ 14 h 38"/>
                  <a:gd name="T10" fmla="*/ 0 w 21"/>
                  <a:gd name="T11" fmla="*/ 3 h 38"/>
                  <a:gd name="T12" fmla="*/ 9 w 21"/>
                  <a:gd name="T13" fmla="*/ 0 h 38"/>
                  <a:gd name="T14" fmla="*/ 16 w 21"/>
                  <a:gd name="T15" fmla="*/ 6 h 38"/>
                  <a:gd name="T16" fmla="*/ 20 w 21"/>
                  <a:gd name="T17" fmla="*/ 17 h 38"/>
                  <a:gd name="T18" fmla="*/ 21 w 21"/>
                  <a:gd name="T1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8">
                    <a:moveTo>
                      <a:pt x="21" y="25"/>
                    </a:moveTo>
                    <a:lnTo>
                      <a:pt x="12" y="37"/>
                    </a:lnTo>
                    <a:lnTo>
                      <a:pt x="9" y="38"/>
                    </a:lnTo>
                    <a:lnTo>
                      <a:pt x="7" y="28"/>
                    </a:lnTo>
                    <a:lnTo>
                      <a:pt x="4" y="14"/>
                    </a:lnTo>
                    <a:lnTo>
                      <a:pt x="0" y="3"/>
                    </a:lnTo>
                    <a:lnTo>
                      <a:pt x="9" y="0"/>
                    </a:lnTo>
                    <a:lnTo>
                      <a:pt x="16" y="6"/>
                    </a:lnTo>
                    <a:lnTo>
                      <a:pt x="20" y="17"/>
                    </a:lnTo>
                    <a:lnTo>
                      <a:pt x="2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6B961767-55B2-4B9C-948C-0B907E1AFB8D}"/>
                  </a:ext>
                </a:extLst>
              </p:cNvPr>
              <p:cNvSpPr>
                <a:spLocks/>
              </p:cNvSpPr>
              <p:nvPr/>
            </p:nvSpPr>
            <p:spPr bwMode="auto">
              <a:xfrm>
                <a:off x="684" y="250"/>
                <a:ext cx="16" cy="15"/>
              </a:xfrm>
              <a:custGeom>
                <a:avLst/>
                <a:gdLst>
                  <a:gd name="T0" fmla="*/ 61 w 65"/>
                  <a:gd name="T1" fmla="*/ 31 h 63"/>
                  <a:gd name="T2" fmla="*/ 64 w 65"/>
                  <a:gd name="T3" fmla="*/ 39 h 63"/>
                  <a:gd name="T4" fmla="*/ 65 w 65"/>
                  <a:gd name="T5" fmla="*/ 48 h 63"/>
                  <a:gd name="T6" fmla="*/ 64 w 65"/>
                  <a:gd name="T7" fmla="*/ 56 h 63"/>
                  <a:gd name="T8" fmla="*/ 61 w 65"/>
                  <a:gd name="T9" fmla="*/ 63 h 63"/>
                  <a:gd name="T10" fmla="*/ 51 w 65"/>
                  <a:gd name="T11" fmla="*/ 60 h 63"/>
                  <a:gd name="T12" fmla="*/ 47 w 65"/>
                  <a:gd name="T13" fmla="*/ 53 h 63"/>
                  <a:gd name="T14" fmla="*/ 45 w 65"/>
                  <a:gd name="T15" fmla="*/ 43 h 63"/>
                  <a:gd name="T16" fmla="*/ 39 w 65"/>
                  <a:gd name="T17" fmla="*/ 34 h 63"/>
                  <a:gd name="T18" fmla="*/ 34 w 65"/>
                  <a:gd name="T19" fmla="*/ 29 h 63"/>
                  <a:gd name="T20" fmla="*/ 28 w 65"/>
                  <a:gd name="T21" fmla="*/ 25 h 63"/>
                  <a:gd name="T22" fmla="*/ 22 w 65"/>
                  <a:gd name="T23" fmla="*/ 22 h 63"/>
                  <a:gd name="T24" fmla="*/ 16 w 65"/>
                  <a:gd name="T25" fmla="*/ 18 h 63"/>
                  <a:gd name="T26" fmla="*/ 11 w 65"/>
                  <a:gd name="T27" fmla="*/ 14 h 63"/>
                  <a:gd name="T28" fmla="*/ 5 w 65"/>
                  <a:gd name="T29" fmla="*/ 10 h 63"/>
                  <a:gd name="T30" fmla="*/ 1 w 65"/>
                  <a:gd name="T31" fmla="*/ 5 h 63"/>
                  <a:gd name="T32" fmla="*/ 0 w 65"/>
                  <a:gd name="T33" fmla="*/ 0 h 63"/>
                  <a:gd name="T34" fmla="*/ 11 w 65"/>
                  <a:gd name="T35" fmla="*/ 0 h 63"/>
                  <a:gd name="T36" fmla="*/ 20 w 65"/>
                  <a:gd name="T37" fmla="*/ 1 h 63"/>
                  <a:gd name="T38" fmla="*/ 28 w 65"/>
                  <a:gd name="T39" fmla="*/ 3 h 63"/>
                  <a:gd name="T40" fmla="*/ 37 w 65"/>
                  <a:gd name="T41" fmla="*/ 8 h 63"/>
                  <a:gd name="T42" fmla="*/ 43 w 65"/>
                  <a:gd name="T43" fmla="*/ 12 h 63"/>
                  <a:gd name="T44" fmla="*/ 50 w 65"/>
                  <a:gd name="T45" fmla="*/ 18 h 63"/>
                  <a:gd name="T46" fmla="*/ 56 w 65"/>
                  <a:gd name="T47" fmla="*/ 24 h 63"/>
                  <a:gd name="T48" fmla="*/ 61 w 65"/>
                  <a:gd name="T4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63">
                    <a:moveTo>
                      <a:pt x="61" y="31"/>
                    </a:moveTo>
                    <a:lnTo>
                      <a:pt x="64" y="39"/>
                    </a:lnTo>
                    <a:lnTo>
                      <a:pt x="65" y="48"/>
                    </a:lnTo>
                    <a:lnTo>
                      <a:pt x="64" y="56"/>
                    </a:lnTo>
                    <a:lnTo>
                      <a:pt x="61" y="63"/>
                    </a:lnTo>
                    <a:lnTo>
                      <a:pt x="51" y="60"/>
                    </a:lnTo>
                    <a:lnTo>
                      <a:pt x="47" y="53"/>
                    </a:lnTo>
                    <a:lnTo>
                      <a:pt x="45" y="43"/>
                    </a:lnTo>
                    <a:lnTo>
                      <a:pt x="39" y="34"/>
                    </a:lnTo>
                    <a:lnTo>
                      <a:pt x="34" y="29"/>
                    </a:lnTo>
                    <a:lnTo>
                      <a:pt x="28" y="25"/>
                    </a:lnTo>
                    <a:lnTo>
                      <a:pt x="22" y="22"/>
                    </a:lnTo>
                    <a:lnTo>
                      <a:pt x="16" y="18"/>
                    </a:lnTo>
                    <a:lnTo>
                      <a:pt x="11" y="14"/>
                    </a:lnTo>
                    <a:lnTo>
                      <a:pt x="5" y="10"/>
                    </a:lnTo>
                    <a:lnTo>
                      <a:pt x="1" y="5"/>
                    </a:lnTo>
                    <a:lnTo>
                      <a:pt x="0" y="0"/>
                    </a:lnTo>
                    <a:lnTo>
                      <a:pt x="11" y="0"/>
                    </a:lnTo>
                    <a:lnTo>
                      <a:pt x="20" y="1"/>
                    </a:lnTo>
                    <a:lnTo>
                      <a:pt x="28" y="3"/>
                    </a:lnTo>
                    <a:lnTo>
                      <a:pt x="37" y="8"/>
                    </a:lnTo>
                    <a:lnTo>
                      <a:pt x="43" y="12"/>
                    </a:lnTo>
                    <a:lnTo>
                      <a:pt x="50" y="18"/>
                    </a:lnTo>
                    <a:lnTo>
                      <a:pt x="56" y="24"/>
                    </a:lnTo>
                    <a:lnTo>
                      <a:pt x="6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24E13F0E-D7CF-4BF3-BD47-95237334EFB5}"/>
                  </a:ext>
                </a:extLst>
              </p:cNvPr>
              <p:cNvSpPr>
                <a:spLocks/>
              </p:cNvSpPr>
              <p:nvPr/>
            </p:nvSpPr>
            <p:spPr bwMode="auto">
              <a:xfrm>
                <a:off x="788" y="277"/>
                <a:ext cx="22" cy="31"/>
              </a:xfrm>
              <a:custGeom>
                <a:avLst/>
                <a:gdLst>
                  <a:gd name="T0" fmla="*/ 60 w 90"/>
                  <a:gd name="T1" fmla="*/ 51 h 126"/>
                  <a:gd name="T2" fmla="*/ 56 w 90"/>
                  <a:gd name="T3" fmla="*/ 61 h 126"/>
                  <a:gd name="T4" fmla="*/ 49 w 90"/>
                  <a:gd name="T5" fmla="*/ 72 h 126"/>
                  <a:gd name="T6" fmla="*/ 44 w 90"/>
                  <a:gd name="T7" fmla="*/ 83 h 126"/>
                  <a:gd name="T8" fmla="*/ 43 w 90"/>
                  <a:gd name="T9" fmla="*/ 94 h 126"/>
                  <a:gd name="T10" fmla="*/ 49 w 90"/>
                  <a:gd name="T11" fmla="*/ 89 h 126"/>
                  <a:gd name="T12" fmla="*/ 54 w 90"/>
                  <a:gd name="T13" fmla="*/ 85 h 126"/>
                  <a:gd name="T14" fmla="*/ 58 w 90"/>
                  <a:gd name="T15" fmla="*/ 79 h 126"/>
                  <a:gd name="T16" fmla="*/ 61 w 90"/>
                  <a:gd name="T17" fmla="*/ 73 h 126"/>
                  <a:gd name="T18" fmla="*/ 65 w 90"/>
                  <a:gd name="T19" fmla="*/ 68 h 126"/>
                  <a:gd name="T20" fmla="*/ 69 w 90"/>
                  <a:gd name="T21" fmla="*/ 65 h 126"/>
                  <a:gd name="T22" fmla="*/ 74 w 90"/>
                  <a:gd name="T23" fmla="*/ 62 h 126"/>
                  <a:gd name="T24" fmla="*/ 82 w 90"/>
                  <a:gd name="T25" fmla="*/ 62 h 126"/>
                  <a:gd name="T26" fmla="*/ 88 w 90"/>
                  <a:gd name="T27" fmla="*/ 78 h 126"/>
                  <a:gd name="T28" fmla="*/ 90 w 90"/>
                  <a:gd name="T29" fmla="*/ 94 h 126"/>
                  <a:gd name="T30" fmla="*/ 87 w 90"/>
                  <a:gd name="T31" fmla="*/ 110 h 126"/>
                  <a:gd name="T32" fmla="*/ 79 w 90"/>
                  <a:gd name="T33" fmla="*/ 126 h 126"/>
                  <a:gd name="T34" fmla="*/ 70 w 90"/>
                  <a:gd name="T35" fmla="*/ 126 h 126"/>
                  <a:gd name="T36" fmla="*/ 66 w 90"/>
                  <a:gd name="T37" fmla="*/ 100 h 126"/>
                  <a:gd name="T38" fmla="*/ 58 w 90"/>
                  <a:gd name="T39" fmla="*/ 103 h 126"/>
                  <a:gd name="T40" fmla="*/ 52 w 90"/>
                  <a:gd name="T41" fmla="*/ 108 h 126"/>
                  <a:gd name="T42" fmla="*/ 44 w 90"/>
                  <a:gd name="T43" fmla="*/ 114 h 126"/>
                  <a:gd name="T44" fmla="*/ 36 w 90"/>
                  <a:gd name="T45" fmla="*/ 118 h 126"/>
                  <a:gd name="T46" fmla="*/ 27 w 90"/>
                  <a:gd name="T47" fmla="*/ 122 h 126"/>
                  <a:gd name="T48" fmla="*/ 19 w 90"/>
                  <a:gd name="T49" fmla="*/ 124 h 126"/>
                  <a:gd name="T50" fmla="*/ 10 w 90"/>
                  <a:gd name="T51" fmla="*/ 124 h 126"/>
                  <a:gd name="T52" fmla="*/ 0 w 90"/>
                  <a:gd name="T53" fmla="*/ 122 h 126"/>
                  <a:gd name="T54" fmla="*/ 6 w 90"/>
                  <a:gd name="T55" fmla="*/ 108 h 126"/>
                  <a:gd name="T56" fmla="*/ 14 w 90"/>
                  <a:gd name="T57" fmla="*/ 94 h 126"/>
                  <a:gd name="T58" fmla="*/ 23 w 90"/>
                  <a:gd name="T59" fmla="*/ 80 h 126"/>
                  <a:gd name="T60" fmla="*/ 32 w 90"/>
                  <a:gd name="T61" fmla="*/ 65 h 126"/>
                  <a:gd name="T62" fmla="*/ 40 w 90"/>
                  <a:gd name="T63" fmla="*/ 49 h 126"/>
                  <a:gd name="T64" fmla="*/ 45 w 90"/>
                  <a:gd name="T65" fmla="*/ 34 h 126"/>
                  <a:gd name="T66" fmla="*/ 48 w 90"/>
                  <a:gd name="T67" fmla="*/ 18 h 126"/>
                  <a:gd name="T68" fmla="*/ 47 w 90"/>
                  <a:gd name="T69" fmla="*/ 0 h 126"/>
                  <a:gd name="T70" fmla="*/ 60 w 90"/>
                  <a:gd name="T71" fmla="*/ 7 h 126"/>
                  <a:gd name="T72" fmla="*/ 64 w 90"/>
                  <a:gd name="T73" fmla="*/ 20 h 126"/>
                  <a:gd name="T74" fmla="*/ 62 w 90"/>
                  <a:gd name="T75" fmla="*/ 37 h 126"/>
                  <a:gd name="T76" fmla="*/ 60 w 90"/>
                  <a:gd name="T7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126">
                    <a:moveTo>
                      <a:pt x="60" y="51"/>
                    </a:moveTo>
                    <a:lnTo>
                      <a:pt x="56" y="61"/>
                    </a:lnTo>
                    <a:lnTo>
                      <a:pt x="49" y="72"/>
                    </a:lnTo>
                    <a:lnTo>
                      <a:pt x="44" y="83"/>
                    </a:lnTo>
                    <a:lnTo>
                      <a:pt x="43" y="94"/>
                    </a:lnTo>
                    <a:lnTo>
                      <a:pt x="49" y="89"/>
                    </a:lnTo>
                    <a:lnTo>
                      <a:pt x="54" y="85"/>
                    </a:lnTo>
                    <a:lnTo>
                      <a:pt x="58" y="79"/>
                    </a:lnTo>
                    <a:lnTo>
                      <a:pt x="61" y="73"/>
                    </a:lnTo>
                    <a:lnTo>
                      <a:pt x="65" y="68"/>
                    </a:lnTo>
                    <a:lnTo>
                      <a:pt x="69" y="65"/>
                    </a:lnTo>
                    <a:lnTo>
                      <a:pt x="74" y="62"/>
                    </a:lnTo>
                    <a:lnTo>
                      <a:pt x="82" y="62"/>
                    </a:lnTo>
                    <a:lnTo>
                      <a:pt x="88" y="78"/>
                    </a:lnTo>
                    <a:lnTo>
                      <a:pt x="90" y="94"/>
                    </a:lnTo>
                    <a:lnTo>
                      <a:pt x="87" y="110"/>
                    </a:lnTo>
                    <a:lnTo>
                      <a:pt x="79" y="126"/>
                    </a:lnTo>
                    <a:lnTo>
                      <a:pt x="70" y="126"/>
                    </a:lnTo>
                    <a:lnTo>
                      <a:pt x="66" y="100"/>
                    </a:lnTo>
                    <a:lnTo>
                      <a:pt x="58" y="103"/>
                    </a:lnTo>
                    <a:lnTo>
                      <a:pt x="52" y="108"/>
                    </a:lnTo>
                    <a:lnTo>
                      <a:pt x="44" y="114"/>
                    </a:lnTo>
                    <a:lnTo>
                      <a:pt x="36" y="118"/>
                    </a:lnTo>
                    <a:lnTo>
                      <a:pt x="27" y="122"/>
                    </a:lnTo>
                    <a:lnTo>
                      <a:pt x="19" y="124"/>
                    </a:lnTo>
                    <a:lnTo>
                      <a:pt x="10" y="124"/>
                    </a:lnTo>
                    <a:lnTo>
                      <a:pt x="0" y="122"/>
                    </a:lnTo>
                    <a:lnTo>
                      <a:pt x="6" y="108"/>
                    </a:lnTo>
                    <a:lnTo>
                      <a:pt x="14" y="94"/>
                    </a:lnTo>
                    <a:lnTo>
                      <a:pt x="23" y="80"/>
                    </a:lnTo>
                    <a:lnTo>
                      <a:pt x="32" y="65"/>
                    </a:lnTo>
                    <a:lnTo>
                      <a:pt x="40" y="49"/>
                    </a:lnTo>
                    <a:lnTo>
                      <a:pt x="45" y="34"/>
                    </a:lnTo>
                    <a:lnTo>
                      <a:pt x="48" y="18"/>
                    </a:lnTo>
                    <a:lnTo>
                      <a:pt x="47" y="0"/>
                    </a:lnTo>
                    <a:lnTo>
                      <a:pt x="60" y="7"/>
                    </a:lnTo>
                    <a:lnTo>
                      <a:pt x="64" y="20"/>
                    </a:lnTo>
                    <a:lnTo>
                      <a:pt x="62" y="37"/>
                    </a:lnTo>
                    <a:lnTo>
                      <a:pt x="6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0760399E-9265-4A92-8B37-01FBA0B972F5}"/>
                  </a:ext>
                </a:extLst>
              </p:cNvPr>
              <p:cNvSpPr>
                <a:spLocks/>
              </p:cNvSpPr>
              <p:nvPr/>
            </p:nvSpPr>
            <p:spPr bwMode="auto">
              <a:xfrm>
                <a:off x="738" y="286"/>
                <a:ext cx="16" cy="20"/>
              </a:xfrm>
              <a:custGeom>
                <a:avLst/>
                <a:gdLst>
                  <a:gd name="T0" fmla="*/ 30 w 62"/>
                  <a:gd name="T1" fmla="*/ 44 h 81"/>
                  <a:gd name="T2" fmla="*/ 39 w 62"/>
                  <a:gd name="T3" fmla="*/ 53 h 81"/>
                  <a:gd name="T4" fmla="*/ 49 w 62"/>
                  <a:gd name="T5" fmla="*/ 60 h 81"/>
                  <a:gd name="T6" fmla="*/ 58 w 62"/>
                  <a:gd name="T7" fmla="*/ 67 h 81"/>
                  <a:gd name="T8" fmla="*/ 62 w 62"/>
                  <a:gd name="T9" fmla="*/ 76 h 81"/>
                  <a:gd name="T10" fmla="*/ 52 w 62"/>
                  <a:gd name="T11" fmla="*/ 81 h 81"/>
                  <a:gd name="T12" fmla="*/ 41 w 62"/>
                  <a:gd name="T13" fmla="*/ 74 h 81"/>
                  <a:gd name="T14" fmla="*/ 30 w 62"/>
                  <a:gd name="T15" fmla="*/ 66 h 81"/>
                  <a:gd name="T16" fmla="*/ 22 w 62"/>
                  <a:gd name="T17" fmla="*/ 57 h 81"/>
                  <a:gd name="T18" fmla="*/ 15 w 62"/>
                  <a:gd name="T19" fmla="*/ 47 h 81"/>
                  <a:gd name="T20" fmla="*/ 9 w 62"/>
                  <a:gd name="T21" fmla="*/ 37 h 81"/>
                  <a:gd name="T22" fmla="*/ 4 w 62"/>
                  <a:gd name="T23" fmla="*/ 25 h 81"/>
                  <a:gd name="T24" fmla="*/ 2 w 62"/>
                  <a:gd name="T25" fmla="*/ 13 h 81"/>
                  <a:gd name="T26" fmla="*/ 0 w 62"/>
                  <a:gd name="T27" fmla="*/ 0 h 81"/>
                  <a:gd name="T28" fmla="*/ 15 w 62"/>
                  <a:gd name="T29" fmla="*/ 6 h 81"/>
                  <a:gd name="T30" fmla="*/ 20 w 62"/>
                  <a:gd name="T31" fmla="*/ 18 h 81"/>
                  <a:gd name="T32" fmla="*/ 22 w 62"/>
                  <a:gd name="T33" fmla="*/ 32 h 81"/>
                  <a:gd name="T34" fmla="*/ 30 w 62"/>
                  <a:gd name="T35" fmla="*/ 4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81">
                    <a:moveTo>
                      <a:pt x="30" y="44"/>
                    </a:moveTo>
                    <a:lnTo>
                      <a:pt x="39" y="53"/>
                    </a:lnTo>
                    <a:lnTo>
                      <a:pt x="49" y="60"/>
                    </a:lnTo>
                    <a:lnTo>
                      <a:pt x="58" y="67"/>
                    </a:lnTo>
                    <a:lnTo>
                      <a:pt x="62" y="76"/>
                    </a:lnTo>
                    <a:lnTo>
                      <a:pt x="52" y="81"/>
                    </a:lnTo>
                    <a:lnTo>
                      <a:pt x="41" y="74"/>
                    </a:lnTo>
                    <a:lnTo>
                      <a:pt x="30" y="66"/>
                    </a:lnTo>
                    <a:lnTo>
                      <a:pt x="22" y="57"/>
                    </a:lnTo>
                    <a:lnTo>
                      <a:pt x="15" y="47"/>
                    </a:lnTo>
                    <a:lnTo>
                      <a:pt x="9" y="37"/>
                    </a:lnTo>
                    <a:lnTo>
                      <a:pt x="4" y="25"/>
                    </a:lnTo>
                    <a:lnTo>
                      <a:pt x="2" y="13"/>
                    </a:lnTo>
                    <a:lnTo>
                      <a:pt x="0" y="0"/>
                    </a:lnTo>
                    <a:lnTo>
                      <a:pt x="15" y="6"/>
                    </a:lnTo>
                    <a:lnTo>
                      <a:pt x="20" y="18"/>
                    </a:lnTo>
                    <a:lnTo>
                      <a:pt x="22" y="32"/>
                    </a:lnTo>
                    <a:lnTo>
                      <a:pt x="3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7FBEE2F6-9920-4D8A-8C85-B6F80B1952DC}"/>
                  </a:ext>
                </a:extLst>
              </p:cNvPr>
              <p:cNvSpPr>
                <a:spLocks/>
              </p:cNvSpPr>
              <p:nvPr/>
            </p:nvSpPr>
            <p:spPr bwMode="auto">
              <a:xfrm>
                <a:off x="746" y="286"/>
                <a:ext cx="8" cy="9"/>
              </a:xfrm>
              <a:custGeom>
                <a:avLst/>
                <a:gdLst>
                  <a:gd name="T0" fmla="*/ 31 w 31"/>
                  <a:gd name="T1" fmla="*/ 27 h 37"/>
                  <a:gd name="T2" fmla="*/ 31 w 31"/>
                  <a:gd name="T3" fmla="*/ 36 h 37"/>
                  <a:gd name="T4" fmla="*/ 21 w 31"/>
                  <a:gd name="T5" fmla="*/ 37 h 37"/>
                  <a:gd name="T6" fmla="*/ 12 w 31"/>
                  <a:gd name="T7" fmla="*/ 31 h 37"/>
                  <a:gd name="T8" fmla="*/ 5 w 31"/>
                  <a:gd name="T9" fmla="*/ 22 h 37"/>
                  <a:gd name="T10" fmla="*/ 0 w 31"/>
                  <a:gd name="T11" fmla="*/ 12 h 37"/>
                  <a:gd name="T12" fmla="*/ 0 w 31"/>
                  <a:gd name="T13" fmla="*/ 0 h 37"/>
                  <a:gd name="T14" fmla="*/ 10 w 31"/>
                  <a:gd name="T15" fmla="*/ 3 h 37"/>
                  <a:gd name="T16" fmla="*/ 16 w 31"/>
                  <a:gd name="T17" fmla="*/ 12 h 37"/>
                  <a:gd name="T18" fmla="*/ 21 w 31"/>
                  <a:gd name="T19" fmla="*/ 22 h 37"/>
                  <a:gd name="T20" fmla="*/ 31 w 31"/>
                  <a:gd name="T2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7">
                    <a:moveTo>
                      <a:pt x="31" y="27"/>
                    </a:moveTo>
                    <a:lnTo>
                      <a:pt x="31" y="36"/>
                    </a:lnTo>
                    <a:lnTo>
                      <a:pt x="21" y="37"/>
                    </a:lnTo>
                    <a:lnTo>
                      <a:pt x="12" y="31"/>
                    </a:lnTo>
                    <a:lnTo>
                      <a:pt x="5" y="22"/>
                    </a:lnTo>
                    <a:lnTo>
                      <a:pt x="0" y="12"/>
                    </a:lnTo>
                    <a:lnTo>
                      <a:pt x="0" y="0"/>
                    </a:lnTo>
                    <a:lnTo>
                      <a:pt x="10" y="3"/>
                    </a:lnTo>
                    <a:lnTo>
                      <a:pt x="16" y="12"/>
                    </a:lnTo>
                    <a:lnTo>
                      <a:pt x="21" y="22"/>
                    </a:lnTo>
                    <a:lnTo>
                      <a:pt x="3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9F2C272C-9252-4E82-88D2-631D68DD4EF5}"/>
                  </a:ext>
                </a:extLst>
              </p:cNvPr>
              <p:cNvSpPr>
                <a:spLocks/>
              </p:cNvSpPr>
              <p:nvPr/>
            </p:nvSpPr>
            <p:spPr bwMode="auto">
              <a:xfrm>
                <a:off x="697" y="291"/>
                <a:ext cx="37" cy="46"/>
              </a:xfrm>
              <a:custGeom>
                <a:avLst/>
                <a:gdLst>
                  <a:gd name="T0" fmla="*/ 142 w 149"/>
                  <a:gd name="T1" fmla="*/ 49 h 185"/>
                  <a:gd name="T2" fmla="*/ 147 w 149"/>
                  <a:gd name="T3" fmla="*/ 66 h 185"/>
                  <a:gd name="T4" fmla="*/ 149 w 149"/>
                  <a:gd name="T5" fmla="*/ 83 h 185"/>
                  <a:gd name="T6" fmla="*/ 147 w 149"/>
                  <a:gd name="T7" fmla="*/ 99 h 185"/>
                  <a:gd name="T8" fmla="*/ 143 w 149"/>
                  <a:gd name="T9" fmla="*/ 115 h 185"/>
                  <a:gd name="T10" fmla="*/ 137 w 149"/>
                  <a:gd name="T11" fmla="*/ 131 h 185"/>
                  <a:gd name="T12" fmla="*/ 129 w 149"/>
                  <a:gd name="T13" fmla="*/ 146 h 185"/>
                  <a:gd name="T14" fmla="*/ 119 w 149"/>
                  <a:gd name="T15" fmla="*/ 160 h 185"/>
                  <a:gd name="T16" fmla="*/ 107 w 149"/>
                  <a:gd name="T17" fmla="*/ 173 h 185"/>
                  <a:gd name="T18" fmla="*/ 102 w 149"/>
                  <a:gd name="T19" fmla="*/ 175 h 185"/>
                  <a:gd name="T20" fmla="*/ 96 w 149"/>
                  <a:gd name="T21" fmla="*/ 177 h 185"/>
                  <a:gd name="T22" fmla="*/ 93 w 149"/>
                  <a:gd name="T23" fmla="*/ 180 h 185"/>
                  <a:gd name="T24" fmla="*/ 90 w 149"/>
                  <a:gd name="T25" fmla="*/ 182 h 185"/>
                  <a:gd name="T26" fmla="*/ 86 w 149"/>
                  <a:gd name="T27" fmla="*/ 184 h 185"/>
                  <a:gd name="T28" fmla="*/ 81 w 149"/>
                  <a:gd name="T29" fmla="*/ 185 h 185"/>
                  <a:gd name="T30" fmla="*/ 76 w 149"/>
                  <a:gd name="T31" fmla="*/ 185 h 185"/>
                  <a:gd name="T32" fmla="*/ 68 w 149"/>
                  <a:gd name="T33" fmla="*/ 184 h 185"/>
                  <a:gd name="T34" fmla="*/ 72 w 149"/>
                  <a:gd name="T35" fmla="*/ 174 h 185"/>
                  <a:gd name="T36" fmla="*/ 78 w 149"/>
                  <a:gd name="T37" fmla="*/ 163 h 185"/>
                  <a:gd name="T38" fmla="*/ 85 w 149"/>
                  <a:gd name="T39" fmla="*/ 154 h 185"/>
                  <a:gd name="T40" fmla="*/ 93 w 149"/>
                  <a:gd name="T41" fmla="*/ 145 h 185"/>
                  <a:gd name="T42" fmla="*/ 99 w 149"/>
                  <a:gd name="T43" fmla="*/ 135 h 185"/>
                  <a:gd name="T44" fmla="*/ 106 w 149"/>
                  <a:gd name="T45" fmla="*/ 125 h 185"/>
                  <a:gd name="T46" fmla="*/ 110 w 149"/>
                  <a:gd name="T47" fmla="*/ 114 h 185"/>
                  <a:gd name="T48" fmla="*/ 111 w 149"/>
                  <a:gd name="T49" fmla="*/ 102 h 185"/>
                  <a:gd name="T50" fmla="*/ 111 w 149"/>
                  <a:gd name="T51" fmla="*/ 90 h 185"/>
                  <a:gd name="T52" fmla="*/ 110 w 149"/>
                  <a:gd name="T53" fmla="*/ 77 h 185"/>
                  <a:gd name="T54" fmla="*/ 107 w 149"/>
                  <a:gd name="T55" fmla="*/ 64 h 185"/>
                  <a:gd name="T56" fmla="*/ 102 w 149"/>
                  <a:gd name="T57" fmla="*/ 53 h 185"/>
                  <a:gd name="T58" fmla="*/ 96 w 149"/>
                  <a:gd name="T59" fmla="*/ 45 h 185"/>
                  <a:gd name="T60" fmla="*/ 90 w 149"/>
                  <a:gd name="T61" fmla="*/ 38 h 185"/>
                  <a:gd name="T62" fmla="*/ 82 w 149"/>
                  <a:gd name="T63" fmla="*/ 33 h 185"/>
                  <a:gd name="T64" fmla="*/ 73 w 149"/>
                  <a:gd name="T65" fmla="*/ 31 h 185"/>
                  <a:gd name="T66" fmla="*/ 64 w 149"/>
                  <a:gd name="T67" fmla="*/ 30 h 185"/>
                  <a:gd name="T68" fmla="*/ 55 w 149"/>
                  <a:gd name="T69" fmla="*/ 31 h 185"/>
                  <a:gd name="T70" fmla="*/ 46 w 149"/>
                  <a:gd name="T71" fmla="*/ 33 h 185"/>
                  <a:gd name="T72" fmla="*/ 35 w 149"/>
                  <a:gd name="T73" fmla="*/ 37 h 185"/>
                  <a:gd name="T74" fmla="*/ 30 w 149"/>
                  <a:gd name="T75" fmla="*/ 42 h 185"/>
                  <a:gd name="T76" fmla="*/ 25 w 149"/>
                  <a:gd name="T77" fmla="*/ 47 h 185"/>
                  <a:gd name="T78" fmla="*/ 18 w 149"/>
                  <a:gd name="T79" fmla="*/ 52 h 185"/>
                  <a:gd name="T80" fmla="*/ 9 w 149"/>
                  <a:gd name="T81" fmla="*/ 54 h 185"/>
                  <a:gd name="T82" fmla="*/ 6 w 149"/>
                  <a:gd name="T83" fmla="*/ 51 h 185"/>
                  <a:gd name="T84" fmla="*/ 3 w 149"/>
                  <a:gd name="T85" fmla="*/ 47 h 185"/>
                  <a:gd name="T86" fmla="*/ 0 w 149"/>
                  <a:gd name="T87" fmla="*/ 45 h 185"/>
                  <a:gd name="T88" fmla="*/ 0 w 149"/>
                  <a:gd name="T89" fmla="*/ 40 h 185"/>
                  <a:gd name="T90" fmla="*/ 6 w 149"/>
                  <a:gd name="T91" fmla="*/ 36 h 185"/>
                  <a:gd name="T92" fmla="*/ 13 w 149"/>
                  <a:gd name="T93" fmla="*/ 29 h 185"/>
                  <a:gd name="T94" fmla="*/ 18 w 149"/>
                  <a:gd name="T95" fmla="*/ 22 h 185"/>
                  <a:gd name="T96" fmla="*/ 23 w 149"/>
                  <a:gd name="T97" fmla="*/ 15 h 185"/>
                  <a:gd name="T98" fmla="*/ 30 w 149"/>
                  <a:gd name="T99" fmla="*/ 8 h 185"/>
                  <a:gd name="T100" fmla="*/ 36 w 149"/>
                  <a:gd name="T101" fmla="*/ 3 h 185"/>
                  <a:gd name="T102" fmla="*/ 44 w 149"/>
                  <a:gd name="T103" fmla="*/ 0 h 185"/>
                  <a:gd name="T104" fmla="*/ 55 w 149"/>
                  <a:gd name="T105" fmla="*/ 0 h 185"/>
                  <a:gd name="T106" fmla="*/ 69 w 149"/>
                  <a:gd name="T107" fmla="*/ 0 h 185"/>
                  <a:gd name="T108" fmla="*/ 82 w 149"/>
                  <a:gd name="T109" fmla="*/ 2 h 185"/>
                  <a:gd name="T110" fmla="*/ 94 w 149"/>
                  <a:gd name="T111" fmla="*/ 7 h 185"/>
                  <a:gd name="T112" fmla="*/ 106 w 149"/>
                  <a:gd name="T113" fmla="*/ 12 h 185"/>
                  <a:gd name="T114" fmla="*/ 116 w 149"/>
                  <a:gd name="T115" fmla="*/ 19 h 185"/>
                  <a:gd name="T116" fmla="*/ 126 w 149"/>
                  <a:gd name="T117" fmla="*/ 29 h 185"/>
                  <a:gd name="T118" fmla="*/ 134 w 149"/>
                  <a:gd name="T119" fmla="*/ 38 h 185"/>
                  <a:gd name="T120" fmla="*/ 142 w 149"/>
                  <a:gd name="T121" fmla="*/ 4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85">
                    <a:moveTo>
                      <a:pt x="142" y="49"/>
                    </a:moveTo>
                    <a:lnTo>
                      <a:pt x="147" y="66"/>
                    </a:lnTo>
                    <a:lnTo>
                      <a:pt x="149" y="83"/>
                    </a:lnTo>
                    <a:lnTo>
                      <a:pt x="147" y="99"/>
                    </a:lnTo>
                    <a:lnTo>
                      <a:pt x="143" y="115"/>
                    </a:lnTo>
                    <a:lnTo>
                      <a:pt x="137" y="131"/>
                    </a:lnTo>
                    <a:lnTo>
                      <a:pt x="129" y="146"/>
                    </a:lnTo>
                    <a:lnTo>
                      <a:pt x="119" y="160"/>
                    </a:lnTo>
                    <a:lnTo>
                      <a:pt x="107" y="173"/>
                    </a:lnTo>
                    <a:lnTo>
                      <a:pt x="102" y="175"/>
                    </a:lnTo>
                    <a:lnTo>
                      <a:pt x="96" y="177"/>
                    </a:lnTo>
                    <a:lnTo>
                      <a:pt x="93" y="180"/>
                    </a:lnTo>
                    <a:lnTo>
                      <a:pt x="90" y="182"/>
                    </a:lnTo>
                    <a:lnTo>
                      <a:pt x="86" y="184"/>
                    </a:lnTo>
                    <a:lnTo>
                      <a:pt x="81" y="185"/>
                    </a:lnTo>
                    <a:lnTo>
                      <a:pt x="76" y="185"/>
                    </a:lnTo>
                    <a:lnTo>
                      <a:pt x="68" y="184"/>
                    </a:lnTo>
                    <a:lnTo>
                      <a:pt x="72" y="174"/>
                    </a:lnTo>
                    <a:lnTo>
                      <a:pt x="78" y="163"/>
                    </a:lnTo>
                    <a:lnTo>
                      <a:pt x="85" y="154"/>
                    </a:lnTo>
                    <a:lnTo>
                      <a:pt x="93" y="145"/>
                    </a:lnTo>
                    <a:lnTo>
                      <a:pt x="99" y="135"/>
                    </a:lnTo>
                    <a:lnTo>
                      <a:pt x="106" y="125"/>
                    </a:lnTo>
                    <a:lnTo>
                      <a:pt x="110" y="114"/>
                    </a:lnTo>
                    <a:lnTo>
                      <a:pt x="111" y="102"/>
                    </a:lnTo>
                    <a:lnTo>
                      <a:pt x="111" y="90"/>
                    </a:lnTo>
                    <a:lnTo>
                      <a:pt x="110" y="77"/>
                    </a:lnTo>
                    <a:lnTo>
                      <a:pt x="107" y="64"/>
                    </a:lnTo>
                    <a:lnTo>
                      <a:pt x="102" y="53"/>
                    </a:lnTo>
                    <a:lnTo>
                      <a:pt x="96" y="45"/>
                    </a:lnTo>
                    <a:lnTo>
                      <a:pt x="90" y="38"/>
                    </a:lnTo>
                    <a:lnTo>
                      <a:pt x="82" y="33"/>
                    </a:lnTo>
                    <a:lnTo>
                      <a:pt x="73" y="31"/>
                    </a:lnTo>
                    <a:lnTo>
                      <a:pt x="64" y="30"/>
                    </a:lnTo>
                    <a:lnTo>
                      <a:pt x="55" y="31"/>
                    </a:lnTo>
                    <a:lnTo>
                      <a:pt x="46" y="33"/>
                    </a:lnTo>
                    <a:lnTo>
                      <a:pt x="35" y="37"/>
                    </a:lnTo>
                    <a:lnTo>
                      <a:pt x="30" y="42"/>
                    </a:lnTo>
                    <a:lnTo>
                      <a:pt x="25" y="47"/>
                    </a:lnTo>
                    <a:lnTo>
                      <a:pt x="18" y="52"/>
                    </a:lnTo>
                    <a:lnTo>
                      <a:pt x="9" y="54"/>
                    </a:lnTo>
                    <a:lnTo>
                      <a:pt x="6" y="51"/>
                    </a:lnTo>
                    <a:lnTo>
                      <a:pt x="3" y="47"/>
                    </a:lnTo>
                    <a:lnTo>
                      <a:pt x="0" y="45"/>
                    </a:lnTo>
                    <a:lnTo>
                      <a:pt x="0" y="40"/>
                    </a:lnTo>
                    <a:lnTo>
                      <a:pt x="6" y="36"/>
                    </a:lnTo>
                    <a:lnTo>
                      <a:pt x="13" y="29"/>
                    </a:lnTo>
                    <a:lnTo>
                      <a:pt x="18" y="22"/>
                    </a:lnTo>
                    <a:lnTo>
                      <a:pt x="23" y="15"/>
                    </a:lnTo>
                    <a:lnTo>
                      <a:pt x="30" y="8"/>
                    </a:lnTo>
                    <a:lnTo>
                      <a:pt x="36" y="3"/>
                    </a:lnTo>
                    <a:lnTo>
                      <a:pt x="44" y="0"/>
                    </a:lnTo>
                    <a:lnTo>
                      <a:pt x="55" y="0"/>
                    </a:lnTo>
                    <a:lnTo>
                      <a:pt x="69" y="0"/>
                    </a:lnTo>
                    <a:lnTo>
                      <a:pt x="82" y="2"/>
                    </a:lnTo>
                    <a:lnTo>
                      <a:pt x="94" y="7"/>
                    </a:lnTo>
                    <a:lnTo>
                      <a:pt x="106" y="12"/>
                    </a:lnTo>
                    <a:lnTo>
                      <a:pt x="116" y="19"/>
                    </a:lnTo>
                    <a:lnTo>
                      <a:pt x="126" y="29"/>
                    </a:lnTo>
                    <a:lnTo>
                      <a:pt x="134" y="38"/>
                    </a:lnTo>
                    <a:lnTo>
                      <a:pt x="14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a:extLst>
                  <a:ext uri="{FF2B5EF4-FFF2-40B4-BE49-F238E27FC236}">
                    <a16:creationId xmlns:a16="http://schemas.microsoft.com/office/drawing/2014/main" id="{1C138F3F-D9C1-4FF6-9D41-090D42F682E6}"/>
                  </a:ext>
                </a:extLst>
              </p:cNvPr>
              <p:cNvSpPr>
                <a:spLocks/>
              </p:cNvSpPr>
              <p:nvPr/>
            </p:nvSpPr>
            <p:spPr bwMode="auto">
              <a:xfrm>
                <a:off x="759" y="297"/>
                <a:ext cx="28" cy="35"/>
              </a:xfrm>
              <a:custGeom>
                <a:avLst/>
                <a:gdLst>
                  <a:gd name="T0" fmla="*/ 54 w 113"/>
                  <a:gd name="T1" fmla="*/ 75 h 139"/>
                  <a:gd name="T2" fmla="*/ 57 w 113"/>
                  <a:gd name="T3" fmla="*/ 69 h 139"/>
                  <a:gd name="T4" fmla="*/ 61 w 113"/>
                  <a:gd name="T5" fmla="*/ 62 h 139"/>
                  <a:gd name="T6" fmla="*/ 64 w 113"/>
                  <a:gd name="T7" fmla="*/ 59 h 139"/>
                  <a:gd name="T8" fmla="*/ 74 w 113"/>
                  <a:gd name="T9" fmla="*/ 59 h 139"/>
                  <a:gd name="T10" fmla="*/ 81 w 113"/>
                  <a:gd name="T11" fmla="*/ 70 h 139"/>
                  <a:gd name="T12" fmla="*/ 84 w 113"/>
                  <a:gd name="T13" fmla="*/ 83 h 139"/>
                  <a:gd name="T14" fmla="*/ 83 w 113"/>
                  <a:gd name="T15" fmla="*/ 96 h 139"/>
                  <a:gd name="T16" fmla="*/ 87 w 113"/>
                  <a:gd name="T17" fmla="*/ 110 h 139"/>
                  <a:gd name="T18" fmla="*/ 91 w 113"/>
                  <a:gd name="T19" fmla="*/ 103 h 139"/>
                  <a:gd name="T20" fmla="*/ 97 w 113"/>
                  <a:gd name="T21" fmla="*/ 96 h 139"/>
                  <a:gd name="T22" fmla="*/ 104 w 113"/>
                  <a:gd name="T23" fmla="*/ 94 h 139"/>
                  <a:gd name="T24" fmla="*/ 111 w 113"/>
                  <a:gd name="T25" fmla="*/ 96 h 139"/>
                  <a:gd name="T26" fmla="*/ 113 w 113"/>
                  <a:gd name="T27" fmla="*/ 102 h 139"/>
                  <a:gd name="T28" fmla="*/ 111 w 113"/>
                  <a:gd name="T29" fmla="*/ 108 h 139"/>
                  <a:gd name="T30" fmla="*/ 109 w 113"/>
                  <a:gd name="T31" fmla="*/ 114 h 139"/>
                  <a:gd name="T32" fmla="*/ 104 w 113"/>
                  <a:gd name="T33" fmla="*/ 118 h 139"/>
                  <a:gd name="T34" fmla="*/ 98 w 113"/>
                  <a:gd name="T35" fmla="*/ 123 h 139"/>
                  <a:gd name="T36" fmla="*/ 92 w 113"/>
                  <a:gd name="T37" fmla="*/ 128 h 139"/>
                  <a:gd name="T38" fmla="*/ 85 w 113"/>
                  <a:gd name="T39" fmla="*/ 131 h 139"/>
                  <a:gd name="T40" fmla="*/ 80 w 113"/>
                  <a:gd name="T41" fmla="*/ 136 h 139"/>
                  <a:gd name="T42" fmla="*/ 77 w 113"/>
                  <a:gd name="T43" fmla="*/ 137 h 139"/>
                  <a:gd name="T44" fmla="*/ 72 w 113"/>
                  <a:gd name="T45" fmla="*/ 138 h 139"/>
                  <a:gd name="T46" fmla="*/ 67 w 113"/>
                  <a:gd name="T47" fmla="*/ 139 h 139"/>
                  <a:gd name="T48" fmla="*/ 61 w 113"/>
                  <a:gd name="T49" fmla="*/ 139 h 139"/>
                  <a:gd name="T50" fmla="*/ 54 w 113"/>
                  <a:gd name="T51" fmla="*/ 132 h 139"/>
                  <a:gd name="T52" fmla="*/ 55 w 113"/>
                  <a:gd name="T53" fmla="*/ 123 h 139"/>
                  <a:gd name="T54" fmla="*/ 59 w 113"/>
                  <a:gd name="T55" fmla="*/ 115 h 139"/>
                  <a:gd name="T56" fmla="*/ 58 w 113"/>
                  <a:gd name="T57" fmla="*/ 107 h 139"/>
                  <a:gd name="T58" fmla="*/ 51 w 113"/>
                  <a:gd name="T59" fmla="*/ 109 h 139"/>
                  <a:gd name="T60" fmla="*/ 44 w 113"/>
                  <a:gd name="T61" fmla="*/ 114 h 139"/>
                  <a:gd name="T62" fmla="*/ 36 w 113"/>
                  <a:gd name="T63" fmla="*/ 120 h 139"/>
                  <a:gd name="T64" fmla="*/ 28 w 113"/>
                  <a:gd name="T65" fmla="*/ 124 h 139"/>
                  <a:gd name="T66" fmla="*/ 21 w 113"/>
                  <a:gd name="T67" fmla="*/ 129 h 139"/>
                  <a:gd name="T68" fmla="*/ 14 w 113"/>
                  <a:gd name="T69" fmla="*/ 131 h 139"/>
                  <a:gd name="T70" fmla="*/ 7 w 113"/>
                  <a:gd name="T71" fmla="*/ 131 h 139"/>
                  <a:gd name="T72" fmla="*/ 0 w 113"/>
                  <a:gd name="T73" fmla="*/ 125 h 139"/>
                  <a:gd name="T74" fmla="*/ 16 w 113"/>
                  <a:gd name="T75" fmla="*/ 96 h 139"/>
                  <a:gd name="T76" fmla="*/ 27 w 113"/>
                  <a:gd name="T77" fmla="*/ 65 h 139"/>
                  <a:gd name="T78" fmla="*/ 32 w 113"/>
                  <a:gd name="T79" fmla="*/ 32 h 139"/>
                  <a:gd name="T80" fmla="*/ 28 w 113"/>
                  <a:gd name="T81" fmla="*/ 0 h 139"/>
                  <a:gd name="T82" fmla="*/ 45 w 113"/>
                  <a:gd name="T83" fmla="*/ 13 h 139"/>
                  <a:gd name="T84" fmla="*/ 51 w 113"/>
                  <a:gd name="T85" fmla="*/ 33 h 139"/>
                  <a:gd name="T86" fmla="*/ 51 w 113"/>
                  <a:gd name="T87" fmla="*/ 55 h 139"/>
                  <a:gd name="T88" fmla="*/ 54 w 113"/>
                  <a:gd name="T89" fmla="*/ 7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 h="139">
                    <a:moveTo>
                      <a:pt x="54" y="75"/>
                    </a:moveTo>
                    <a:lnTo>
                      <a:pt x="57" y="69"/>
                    </a:lnTo>
                    <a:lnTo>
                      <a:pt x="61" y="62"/>
                    </a:lnTo>
                    <a:lnTo>
                      <a:pt x="64" y="59"/>
                    </a:lnTo>
                    <a:lnTo>
                      <a:pt x="74" y="59"/>
                    </a:lnTo>
                    <a:lnTo>
                      <a:pt x="81" y="70"/>
                    </a:lnTo>
                    <a:lnTo>
                      <a:pt x="84" y="83"/>
                    </a:lnTo>
                    <a:lnTo>
                      <a:pt x="83" y="96"/>
                    </a:lnTo>
                    <a:lnTo>
                      <a:pt x="87" y="110"/>
                    </a:lnTo>
                    <a:lnTo>
                      <a:pt x="91" y="103"/>
                    </a:lnTo>
                    <a:lnTo>
                      <a:pt x="97" y="96"/>
                    </a:lnTo>
                    <a:lnTo>
                      <a:pt x="104" y="94"/>
                    </a:lnTo>
                    <a:lnTo>
                      <a:pt x="111" y="96"/>
                    </a:lnTo>
                    <a:lnTo>
                      <a:pt x="113" y="102"/>
                    </a:lnTo>
                    <a:lnTo>
                      <a:pt x="111" y="108"/>
                    </a:lnTo>
                    <a:lnTo>
                      <a:pt x="109" y="114"/>
                    </a:lnTo>
                    <a:lnTo>
                      <a:pt x="104" y="118"/>
                    </a:lnTo>
                    <a:lnTo>
                      <a:pt x="98" y="123"/>
                    </a:lnTo>
                    <a:lnTo>
                      <a:pt x="92" y="128"/>
                    </a:lnTo>
                    <a:lnTo>
                      <a:pt x="85" y="131"/>
                    </a:lnTo>
                    <a:lnTo>
                      <a:pt x="80" y="136"/>
                    </a:lnTo>
                    <a:lnTo>
                      <a:pt x="77" y="137"/>
                    </a:lnTo>
                    <a:lnTo>
                      <a:pt x="72" y="138"/>
                    </a:lnTo>
                    <a:lnTo>
                      <a:pt x="67" y="139"/>
                    </a:lnTo>
                    <a:lnTo>
                      <a:pt x="61" y="139"/>
                    </a:lnTo>
                    <a:lnTo>
                      <a:pt x="54" y="132"/>
                    </a:lnTo>
                    <a:lnTo>
                      <a:pt x="55" y="123"/>
                    </a:lnTo>
                    <a:lnTo>
                      <a:pt x="59" y="115"/>
                    </a:lnTo>
                    <a:lnTo>
                      <a:pt x="58" y="107"/>
                    </a:lnTo>
                    <a:lnTo>
                      <a:pt x="51" y="109"/>
                    </a:lnTo>
                    <a:lnTo>
                      <a:pt x="44" y="114"/>
                    </a:lnTo>
                    <a:lnTo>
                      <a:pt x="36" y="120"/>
                    </a:lnTo>
                    <a:lnTo>
                      <a:pt x="28" y="124"/>
                    </a:lnTo>
                    <a:lnTo>
                      <a:pt x="21" y="129"/>
                    </a:lnTo>
                    <a:lnTo>
                      <a:pt x="14" y="131"/>
                    </a:lnTo>
                    <a:lnTo>
                      <a:pt x="7" y="131"/>
                    </a:lnTo>
                    <a:lnTo>
                      <a:pt x="0" y="125"/>
                    </a:lnTo>
                    <a:lnTo>
                      <a:pt x="16" y="96"/>
                    </a:lnTo>
                    <a:lnTo>
                      <a:pt x="27" y="65"/>
                    </a:lnTo>
                    <a:lnTo>
                      <a:pt x="32" y="32"/>
                    </a:lnTo>
                    <a:lnTo>
                      <a:pt x="28" y="0"/>
                    </a:lnTo>
                    <a:lnTo>
                      <a:pt x="45" y="13"/>
                    </a:lnTo>
                    <a:lnTo>
                      <a:pt x="51" y="33"/>
                    </a:lnTo>
                    <a:lnTo>
                      <a:pt x="51" y="55"/>
                    </a:lnTo>
                    <a:lnTo>
                      <a:pt x="54"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0">
                <a:extLst>
                  <a:ext uri="{FF2B5EF4-FFF2-40B4-BE49-F238E27FC236}">
                    <a16:creationId xmlns:a16="http://schemas.microsoft.com/office/drawing/2014/main" id="{8287B61A-23AA-4186-85E0-5A8E0A01E2D7}"/>
                  </a:ext>
                </a:extLst>
              </p:cNvPr>
              <p:cNvSpPr>
                <a:spLocks/>
              </p:cNvSpPr>
              <p:nvPr/>
            </p:nvSpPr>
            <p:spPr bwMode="auto">
              <a:xfrm>
                <a:off x="742" y="306"/>
                <a:ext cx="7" cy="6"/>
              </a:xfrm>
              <a:custGeom>
                <a:avLst/>
                <a:gdLst>
                  <a:gd name="T0" fmla="*/ 27 w 27"/>
                  <a:gd name="T1" fmla="*/ 12 h 25"/>
                  <a:gd name="T2" fmla="*/ 27 w 27"/>
                  <a:gd name="T3" fmla="*/ 25 h 25"/>
                  <a:gd name="T4" fmla="*/ 18 w 27"/>
                  <a:gd name="T5" fmla="*/ 20 h 25"/>
                  <a:gd name="T6" fmla="*/ 6 w 27"/>
                  <a:gd name="T7" fmla="*/ 14 h 25"/>
                  <a:gd name="T8" fmla="*/ 0 w 27"/>
                  <a:gd name="T9" fmla="*/ 8 h 25"/>
                  <a:gd name="T10" fmla="*/ 0 w 27"/>
                  <a:gd name="T11" fmla="*/ 0 h 25"/>
                  <a:gd name="T12" fmla="*/ 9 w 27"/>
                  <a:gd name="T13" fmla="*/ 0 h 25"/>
                  <a:gd name="T14" fmla="*/ 16 w 27"/>
                  <a:gd name="T15" fmla="*/ 2 h 25"/>
                  <a:gd name="T16" fmla="*/ 22 w 27"/>
                  <a:gd name="T17" fmla="*/ 7 h 25"/>
                  <a:gd name="T18" fmla="*/ 27 w 27"/>
                  <a:gd name="T19"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5">
                    <a:moveTo>
                      <a:pt x="27" y="12"/>
                    </a:moveTo>
                    <a:lnTo>
                      <a:pt x="27" y="25"/>
                    </a:lnTo>
                    <a:lnTo>
                      <a:pt x="18" y="20"/>
                    </a:lnTo>
                    <a:lnTo>
                      <a:pt x="6" y="14"/>
                    </a:lnTo>
                    <a:lnTo>
                      <a:pt x="0" y="8"/>
                    </a:lnTo>
                    <a:lnTo>
                      <a:pt x="0" y="0"/>
                    </a:lnTo>
                    <a:lnTo>
                      <a:pt x="9" y="0"/>
                    </a:lnTo>
                    <a:lnTo>
                      <a:pt x="16" y="2"/>
                    </a:lnTo>
                    <a:lnTo>
                      <a:pt x="22" y="7"/>
                    </a:lnTo>
                    <a:lnTo>
                      <a:pt x="2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163F8D66-84B5-4799-8A5B-9DC6F8823488}"/>
                  </a:ext>
                </a:extLst>
              </p:cNvPr>
              <p:cNvSpPr>
                <a:spLocks/>
              </p:cNvSpPr>
              <p:nvPr/>
            </p:nvSpPr>
            <p:spPr bwMode="auto">
              <a:xfrm>
                <a:off x="703" y="308"/>
                <a:ext cx="13" cy="17"/>
              </a:xfrm>
              <a:custGeom>
                <a:avLst/>
                <a:gdLst>
                  <a:gd name="T0" fmla="*/ 49 w 49"/>
                  <a:gd name="T1" fmla="*/ 5 h 70"/>
                  <a:gd name="T2" fmla="*/ 48 w 49"/>
                  <a:gd name="T3" fmla="*/ 14 h 70"/>
                  <a:gd name="T4" fmla="*/ 43 w 49"/>
                  <a:gd name="T5" fmla="*/ 21 h 70"/>
                  <a:gd name="T6" fmla="*/ 35 w 49"/>
                  <a:gd name="T7" fmla="*/ 27 h 70"/>
                  <a:gd name="T8" fmla="*/ 30 w 49"/>
                  <a:gd name="T9" fmla="*/ 34 h 70"/>
                  <a:gd name="T10" fmla="*/ 31 w 49"/>
                  <a:gd name="T11" fmla="*/ 39 h 70"/>
                  <a:gd name="T12" fmla="*/ 36 w 49"/>
                  <a:gd name="T13" fmla="*/ 40 h 70"/>
                  <a:gd name="T14" fmla="*/ 43 w 49"/>
                  <a:gd name="T15" fmla="*/ 40 h 70"/>
                  <a:gd name="T16" fmla="*/ 47 w 49"/>
                  <a:gd name="T17" fmla="*/ 42 h 70"/>
                  <a:gd name="T18" fmla="*/ 49 w 49"/>
                  <a:gd name="T19" fmla="*/ 49 h 70"/>
                  <a:gd name="T20" fmla="*/ 48 w 49"/>
                  <a:gd name="T21" fmla="*/ 56 h 70"/>
                  <a:gd name="T22" fmla="*/ 45 w 49"/>
                  <a:gd name="T23" fmla="*/ 63 h 70"/>
                  <a:gd name="T24" fmla="*/ 40 w 49"/>
                  <a:gd name="T25" fmla="*/ 69 h 70"/>
                  <a:gd name="T26" fmla="*/ 34 w 49"/>
                  <a:gd name="T27" fmla="*/ 70 h 70"/>
                  <a:gd name="T28" fmla="*/ 27 w 49"/>
                  <a:gd name="T29" fmla="*/ 70 h 70"/>
                  <a:gd name="T30" fmla="*/ 22 w 49"/>
                  <a:gd name="T31" fmla="*/ 69 h 70"/>
                  <a:gd name="T32" fmla="*/ 17 w 49"/>
                  <a:gd name="T33" fmla="*/ 67 h 70"/>
                  <a:gd name="T34" fmla="*/ 11 w 49"/>
                  <a:gd name="T35" fmla="*/ 65 h 70"/>
                  <a:gd name="T36" fmla="*/ 8 w 49"/>
                  <a:gd name="T37" fmla="*/ 62 h 70"/>
                  <a:gd name="T38" fmla="*/ 4 w 49"/>
                  <a:gd name="T39" fmla="*/ 59 h 70"/>
                  <a:gd name="T40" fmla="*/ 1 w 49"/>
                  <a:gd name="T41" fmla="*/ 55 h 70"/>
                  <a:gd name="T42" fmla="*/ 0 w 49"/>
                  <a:gd name="T43" fmla="*/ 42 h 70"/>
                  <a:gd name="T44" fmla="*/ 4 w 49"/>
                  <a:gd name="T45" fmla="*/ 32 h 70"/>
                  <a:gd name="T46" fmla="*/ 9 w 49"/>
                  <a:gd name="T47" fmla="*/ 21 h 70"/>
                  <a:gd name="T48" fmla="*/ 17 w 49"/>
                  <a:gd name="T49" fmla="*/ 12 h 70"/>
                  <a:gd name="T50" fmla="*/ 23 w 49"/>
                  <a:gd name="T51" fmla="*/ 5 h 70"/>
                  <a:gd name="T52" fmla="*/ 34 w 49"/>
                  <a:gd name="T53" fmla="*/ 0 h 70"/>
                  <a:gd name="T54" fmla="*/ 43 w 49"/>
                  <a:gd name="T55" fmla="*/ 0 h 70"/>
                  <a:gd name="T56" fmla="*/ 49 w 49"/>
                  <a:gd name="T57"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70">
                    <a:moveTo>
                      <a:pt x="49" y="5"/>
                    </a:moveTo>
                    <a:lnTo>
                      <a:pt x="48" y="14"/>
                    </a:lnTo>
                    <a:lnTo>
                      <a:pt x="43" y="21"/>
                    </a:lnTo>
                    <a:lnTo>
                      <a:pt x="35" y="27"/>
                    </a:lnTo>
                    <a:lnTo>
                      <a:pt x="30" y="34"/>
                    </a:lnTo>
                    <a:lnTo>
                      <a:pt x="31" y="39"/>
                    </a:lnTo>
                    <a:lnTo>
                      <a:pt x="36" y="40"/>
                    </a:lnTo>
                    <a:lnTo>
                      <a:pt x="43" y="40"/>
                    </a:lnTo>
                    <a:lnTo>
                      <a:pt x="47" y="42"/>
                    </a:lnTo>
                    <a:lnTo>
                      <a:pt x="49" y="49"/>
                    </a:lnTo>
                    <a:lnTo>
                      <a:pt x="48" y="56"/>
                    </a:lnTo>
                    <a:lnTo>
                      <a:pt x="45" y="63"/>
                    </a:lnTo>
                    <a:lnTo>
                      <a:pt x="40" y="69"/>
                    </a:lnTo>
                    <a:lnTo>
                      <a:pt x="34" y="70"/>
                    </a:lnTo>
                    <a:lnTo>
                      <a:pt x="27" y="70"/>
                    </a:lnTo>
                    <a:lnTo>
                      <a:pt x="22" y="69"/>
                    </a:lnTo>
                    <a:lnTo>
                      <a:pt x="17" y="67"/>
                    </a:lnTo>
                    <a:lnTo>
                      <a:pt x="11" y="65"/>
                    </a:lnTo>
                    <a:lnTo>
                      <a:pt x="8" y="62"/>
                    </a:lnTo>
                    <a:lnTo>
                      <a:pt x="4" y="59"/>
                    </a:lnTo>
                    <a:lnTo>
                      <a:pt x="1" y="55"/>
                    </a:lnTo>
                    <a:lnTo>
                      <a:pt x="0" y="42"/>
                    </a:lnTo>
                    <a:lnTo>
                      <a:pt x="4" y="32"/>
                    </a:lnTo>
                    <a:lnTo>
                      <a:pt x="9" y="21"/>
                    </a:lnTo>
                    <a:lnTo>
                      <a:pt x="17" y="12"/>
                    </a:lnTo>
                    <a:lnTo>
                      <a:pt x="23" y="5"/>
                    </a:lnTo>
                    <a:lnTo>
                      <a:pt x="34" y="0"/>
                    </a:lnTo>
                    <a:lnTo>
                      <a:pt x="43" y="0"/>
                    </a:lnTo>
                    <a:lnTo>
                      <a:pt x="4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2">
                <a:extLst>
                  <a:ext uri="{FF2B5EF4-FFF2-40B4-BE49-F238E27FC236}">
                    <a16:creationId xmlns:a16="http://schemas.microsoft.com/office/drawing/2014/main" id="{FD696865-2A66-455B-877B-42528A073070}"/>
                  </a:ext>
                </a:extLst>
              </p:cNvPr>
              <p:cNvSpPr>
                <a:spLocks/>
              </p:cNvSpPr>
              <p:nvPr/>
            </p:nvSpPr>
            <p:spPr bwMode="auto">
              <a:xfrm>
                <a:off x="548" y="373"/>
                <a:ext cx="72" cy="18"/>
              </a:xfrm>
              <a:custGeom>
                <a:avLst/>
                <a:gdLst>
                  <a:gd name="T0" fmla="*/ 174 w 290"/>
                  <a:gd name="T1" fmla="*/ 73 h 73"/>
                  <a:gd name="T2" fmla="*/ 0 w 290"/>
                  <a:gd name="T3" fmla="*/ 58 h 73"/>
                  <a:gd name="T4" fmla="*/ 20 w 290"/>
                  <a:gd name="T5" fmla="*/ 49 h 73"/>
                  <a:gd name="T6" fmla="*/ 41 w 290"/>
                  <a:gd name="T7" fmla="*/ 42 h 73"/>
                  <a:gd name="T8" fmla="*/ 60 w 290"/>
                  <a:gd name="T9" fmla="*/ 35 h 73"/>
                  <a:gd name="T10" fmla="*/ 81 w 290"/>
                  <a:gd name="T11" fmla="*/ 28 h 73"/>
                  <a:gd name="T12" fmla="*/ 102 w 290"/>
                  <a:gd name="T13" fmla="*/ 23 h 73"/>
                  <a:gd name="T14" fmla="*/ 123 w 290"/>
                  <a:gd name="T15" fmla="*/ 16 h 73"/>
                  <a:gd name="T16" fmla="*/ 144 w 290"/>
                  <a:gd name="T17" fmla="*/ 9 h 73"/>
                  <a:gd name="T18" fmla="*/ 165 w 290"/>
                  <a:gd name="T19" fmla="*/ 0 h 73"/>
                  <a:gd name="T20" fmla="*/ 290 w 290"/>
                  <a:gd name="T21" fmla="*/ 17 h 73"/>
                  <a:gd name="T22" fmla="*/ 174 w 290"/>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73">
                    <a:moveTo>
                      <a:pt x="174" y="73"/>
                    </a:moveTo>
                    <a:lnTo>
                      <a:pt x="0" y="58"/>
                    </a:lnTo>
                    <a:lnTo>
                      <a:pt x="20" y="49"/>
                    </a:lnTo>
                    <a:lnTo>
                      <a:pt x="41" y="42"/>
                    </a:lnTo>
                    <a:lnTo>
                      <a:pt x="60" y="35"/>
                    </a:lnTo>
                    <a:lnTo>
                      <a:pt x="81" y="28"/>
                    </a:lnTo>
                    <a:lnTo>
                      <a:pt x="102" y="23"/>
                    </a:lnTo>
                    <a:lnTo>
                      <a:pt x="123" y="16"/>
                    </a:lnTo>
                    <a:lnTo>
                      <a:pt x="144" y="9"/>
                    </a:lnTo>
                    <a:lnTo>
                      <a:pt x="165" y="0"/>
                    </a:lnTo>
                    <a:lnTo>
                      <a:pt x="290" y="17"/>
                    </a:lnTo>
                    <a:lnTo>
                      <a:pt x="174" y="73"/>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20A06EC9-2581-4BF4-9255-9353BA5B2764}"/>
                  </a:ext>
                </a:extLst>
              </p:cNvPr>
              <p:cNvSpPr>
                <a:spLocks/>
              </p:cNvSpPr>
              <p:nvPr/>
            </p:nvSpPr>
            <p:spPr bwMode="auto">
              <a:xfrm>
                <a:off x="574" y="381"/>
                <a:ext cx="301" cy="225"/>
              </a:xfrm>
              <a:custGeom>
                <a:avLst/>
                <a:gdLst>
                  <a:gd name="T0" fmla="*/ 856 w 1205"/>
                  <a:gd name="T1" fmla="*/ 69 h 901"/>
                  <a:gd name="T2" fmla="*/ 873 w 1205"/>
                  <a:gd name="T3" fmla="*/ 78 h 901"/>
                  <a:gd name="T4" fmla="*/ 895 w 1205"/>
                  <a:gd name="T5" fmla="*/ 62 h 901"/>
                  <a:gd name="T6" fmla="*/ 913 w 1205"/>
                  <a:gd name="T7" fmla="*/ 43 h 901"/>
                  <a:gd name="T8" fmla="*/ 978 w 1205"/>
                  <a:gd name="T9" fmla="*/ 60 h 901"/>
                  <a:gd name="T10" fmla="*/ 1064 w 1205"/>
                  <a:gd name="T11" fmla="*/ 118 h 901"/>
                  <a:gd name="T12" fmla="*/ 1119 w 1205"/>
                  <a:gd name="T13" fmla="*/ 198 h 901"/>
                  <a:gd name="T14" fmla="*/ 1153 w 1205"/>
                  <a:gd name="T15" fmla="*/ 314 h 901"/>
                  <a:gd name="T16" fmla="*/ 1183 w 1205"/>
                  <a:gd name="T17" fmla="*/ 432 h 901"/>
                  <a:gd name="T18" fmla="*/ 1199 w 1205"/>
                  <a:gd name="T19" fmla="*/ 514 h 901"/>
                  <a:gd name="T20" fmla="*/ 1180 w 1205"/>
                  <a:gd name="T21" fmla="*/ 535 h 901"/>
                  <a:gd name="T22" fmla="*/ 1161 w 1205"/>
                  <a:gd name="T23" fmla="*/ 553 h 901"/>
                  <a:gd name="T24" fmla="*/ 1143 w 1205"/>
                  <a:gd name="T25" fmla="*/ 502 h 901"/>
                  <a:gd name="T26" fmla="*/ 1118 w 1205"/>
                  <a:gd name="T27" fmla="*/ 415 h 901"/>
                  <a:gd name="T28" fmla="*/ 1103 w 1205"/>
                  <a:gd name="T29" fmla="*/ 371 h 901"/>
                  <a:gd name="T30" fmla="*/ 1122 w 1205"/>
                  <a:gd name="T31" fmla="*/ 732 h 901"/>
                  <a:gd name="T32" fmla="*/ 1115 w 1205"/>
                  <a:gd name="T33" fmla="*/ 837 h 901"/>
                  <a:gd name="T34" fmla="*/ 1038 w 1205"/>
                  <a:gd name="T35" fmla="*/ 857 h 901"/>
                  <a:gd name="T36" fmla="*/ 959 w 1205"/>
                  <a:gd name="T37" fmla="*/ 860 h 901"/>
                  <a:gd name="T38" fmla="*/ 876 w 1205"/>
                  <a:gd name="T39" fmla="*/ 856 h 901"/>
                  <a:gd name="T40" fmla="*/ 796 w 1205"/>
                  <a:gd name="T41" fmla="*/ 854 h 901"/>
                  <a:gd name="T42" fmla="*/ 716 w 1205"/>
                  <a:gd name="T43" fmla="*/ 866 h 901"/>
                  <a:gd name="T44" fmla="*/ 640 w 1205"/>
                  <a:gd name="T45" fmla="*/ 884 h 901"/>
                  <a:gd name="T46" fmla="*/ 569 w 1205"/>
                  <a:gd name="T47" fmla="*/ 871 h 901"/>
                  <a:gd name="T48" fmla="*/ 496 w 1205"/>
                  <a:gd name="T49" fmla="*/ 881 h 901"/>
                  <a:gd name="T50" fmla="*/ 437 w 1205"/>
                  <a:gd name="T51" fmla="*/ 895 h 901"/>
                  <a:gd name="T52" fmla="*/ 377 w 1205"/>
                  <a:gd name="T53" fmla="*/ 888 h 901"/>
                  <a:gd name="T54" fmla="*/ 323 w 1205"/>
                  <a:gd name="T55" fmla="*/ 898 h 901"/>
                  <a:gd name="T56" fmla="*/ 301 w 1205"/>
                  <a:gd name="T57" fmla="*/ 901 h 901"/>
                  <a:gd name="T58" fmla="*/ 289 w 1205"/>
                  <a:gd name="T59" fmla="*/ 899 h 901"/>
                  <a:gd name="T60" fmla="*/ 274 w 1205"/>
                  <a:gd name="T61" fmla="*/ 652 h 901"/>
                  <a:gd name="T62" fmla="*/ 267 w 1205"/>
                  <a:gd name="T63" fmla="*/ 529 h 901"/>
                  <a:gd name="T64" fmla="*/ 246 w 1205"/>
                  <a:gd name="T65" fmla="*/ 415 h 901"/>
                  <a:gd name="T66" fmla="*/ 223 w 1205"/>
                  <a:gd name="T67" fmla="*/ 373 h 901"/>
                  <a:gd name="T68" fmla="*/ 216 w 1205"/>
                  <a:gd name="T69" fmla="*/ 397 h 901"/>
                  <a:gd name="T70" fmla="*/ 222 w 1205"/>
                  <a:gd name="T71" fmla="*/ 625 h 901"/>
                  <a:gd name="T72" fmla="*/ 177 w 1205"/>
                  <a:gd name="T73" fmla="*/ 614 h 901"/>
                  <a:gd name="T74" fmla="*/ 124 w 1205"/>
                  <a:gd name="T75" fmla="*/ 581 h 901"/>
                  <a:gd name="T76" fmla="*/ 69 w 1205"/>
                  <a:gd name="T77" fmla="*/ 538 h 901"/>
                  <a:gd name="T78" fmla="*/ 25 w 1205"/>
                  <a:gd name="T79" fmla="*/ 493 h 901"/>
                  <a:gd name="T80" fmla="*/ 1 w 1205"/>
                  <a:gd name="T81" fmla="*/ 459 h 901"/>
                  <a:gd name="T82" fmla="*/ 40 w 1205"/>
                  <a:gd name="T83" fmla="*/ 373 h 901"/>
                  <a:gd name="T84" fmla="*/ 102 w 1205"/>
                  <a:gd name="T85" fmla="*/ 253 h 901"/>
                  <a:gd name="T86" fmla="*/ 206 w 1205"/>
                  <a:gd name="T87" fmla="*/ 159 h 901"/>
                  <a:gd name="T88" fmla="*/ 262 w 1205"/>
                  <a:gd name="T89" fmla="*/ 136 h 901"/>
                  <a:gd name="T90" fmla="*/ 318 w 1205"/>
                  <a:gd name="T91" fmla="*/ 117 h 901"/>
                  <a:gd name="T92" fmla="*/ 374 w 1205"/>
                  <a:gd name="T93" fmla="*/ 95 h 901"/>
                  <a:gd name="T94" fmla="*/ 429 w 1205"/>
                  <a:gd name="T95" fmla="*/ 74 h 901"/>
                  <a:gd name="T96" fmla="*/ 484 w 1205"/>
                  <a:gd name="T97" fmla="*/ 51 h 901"/>
                  <a:gd name="T98" fmla="*/ 526 w 1205"/>
                  <a:gd name="T99" fmla="*/ 58 h 901"/>
                  <a:gd name="T100" fmla="*/ 565 w 1205"/>
                  <a:gd name="T101" fmla="*/ 74 h 901"/>
                  <a:gd name="T102" fmla="*/ 608 w 1205"/>
                  <a:gd name="T103" fmla="*/ 85 h 901"/>
                  <a:gd name="T104" fmla="*/ 652 w 1205"/>
                  <a:gd name="T105" fmla="*/ 88 h 901"/>
                  <a:gd name="T106" fmla="*/ 696 w 1205"/>
                  <a:gd name="T107" fmla="*/ 85 h 901"/>
                  <a:gd name="T108" fmla="*/ 745 w 1205"/>
                  <a:gd name="T109" fmla="*/ 74 h 901"/>
                  <a:gd name="T110" fmla="*/ 802 w 1205"/>
                  <a:gd name="T111" fmla="*/ 51 h 901"/>
                  <a:gd name="T112" fmla="*/ 849 w 1205"/>
                  <a:gd name="T113" fmla="*/ 16 h 901"/>
                  <a:gd name="T114" fmla="*/ 876 w 1205"/>
                  <a:gd name="T115" fmla="*/ 2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5" h="901">
                    <a:moveTo>
                      <a:pt x="865" y="45"/>
                    </a:moveTo>
                    <a:lnTo>
                      <a:pt x="857" y="55"/>
                    </a:lnTo>
                    <a:lnTo>
                      <a:pt x="856" y="69"/>
                    </a:lnTo>
                    <a:lnTo>
                      <a:pt x="858" y="79"/>
                    </a:lnTo>
                    <a:lnTo>
                      <a:pt x="865" y="83"/>
                    </a:lnTo>
                    <a:lnTo>
                      <a:pt x="873" y="78"/>
                    </a:lnTo>
                    <a:lnTo>
                      <a:pt x="880" y="73"/>
                    </a:lnTo>
                    <a:lnTo>
                      <a:pt x="887" y="67"/>
                    </a:lnTo>
                    <a:lnTo>
                      <a:pt x="895" y="62"/>
                    </a:lnTo>
                    <a:lnTo>
                      <a:pt x="901" y="56"/>
                    </a:lnTo>
                    <a:lnTo>
                      <a:pt x="908" y="50"/>
                    </a:lnTo>
                    <a:lnTo>
                      <a:pt x="913" y="43"/>
                    </a:lnTo>
                    <a:lnTo>
                      <a:pt x="920" y="37"/>
                    </a:lnTo>
                    <a:lnTo>
                      <a:pt x="948" y="48"/>
                    </a:lnTo>
                    <a:lnTo>
                      <a:pt x="978" y="60"/>
                    </a:lnTo>
                    <a:lnTo>
                      <a:pt x="1008" y="77"/>
                    </a:lnTo>
                    <a:lnTo>
                      <a:pt x="1038" y="95"/>
                    </a:lnTo>
                    <a:lnTo>
                      <a:pt x="1064" y="118"/>
                    </a:lnTo>
                    <a:lnTo>
                      <a:pt x="1088" y="142"/>
                    </a:lnTo>
                    <a:lnTo>
                      <a:pt x="1106" y="169"/>
                    </a:lnTo>
                    <a:lnTo>
                      <a:pt x="1119" y="198"/>
                    </a:lnTo>
                    <a:lnTo>
                      <a:pt x="1132" y="237"/>
                    </a:lnTo>
                    <a:lnTo>
                      <a:pt x="1143" y="276"/>
                    </a:lnTo>
                    <a:lnTo>
                      <a:pt x="1153" y="314"/>
                    </a:lnTo>
                    <a:lnTo>
                      <a:pt x="1163" y="354"/>
                    </a:lnTo>
                    <a:lnTo>
                      <a:pt x="1173" y="393"/>
                    </a:lnTo>
                    <a:lnTo>
                      <a:pt x="1183" y="432"/>
                    </a:lnTo>
                    <a:lnTo>
                      <a:pt x="1193" y="471"/>
                    </a:lnTo>
                    <a:lnTo>
                      <a:pt x="1205" y="509"/>
                    </a:lnTo>
                    <a:lnTo>
                      <a:pt x="1199" y="514"/>
                    </a:lnTo>
                    <a:lnTo>
                      <a:pt x="1193" y="521"/>
                    </a:lnTo>
                    <a:lnTo>
                      <a:pt x="1187" y="528"/>
                    </a:lnTo>
                    <a:lnTo>
                      <a:pt x="1180" y="535"/>
                    </a:lnTo>
                    <a:lnTo>
                      <a:pt x="1175" y="542"/>
                    </a:lnTo>
                    <a:lnTo>
                      <a:pt x="1169" y="548"/>
                    </a:lnTo>
                    <a:lnTo>
                      <a:pt x="1161" y="553"/>
                    </a:lnTo>
                    <a:lnTo>
                      <a:pt x="1154" y="555"/>
                    </a:lnTo>
                    <a:lnTo>
                      <a:pt x="1150" y="531"/>
                    </a:lnTo>
                    <a:lnTo>
                      <a:pt x="1143" y="502"/>
                    </a:lnTo>
                    <a:lnTo>
                      <a:pt x="1135" y="472"/>
                    </a:lnTo>
                    <a:lnTo>
                      <a:pt x="1126" y="442"/>
                    </a:lnTo>
                    <a:lnTo>
                      <a:pt x="1118" y="415"/>
                    </a:lnTo>
                    <a:lnTo>
                      <a:pt x="1110" y="393"/>
                    </a:lnTo>
                    <a:lnTo>
                      <a:pt x="1105" y="377"/>
                    </a:lnTo>
                    <a:lnTo>
                      <a:pt x="1103" y="371"/>
                    </a:lnTo>
                    <a:lnTo>
                      <a:pt x="1097" y="438"/>
                    </a:lnTo>
                    <a:lnTo>
                      <a:pt x="1122" y="695"/>
                    </a:lnTo>
                    <a:lnTo>
                      <a:pt x="1122" y="732"/>
                    </a:lnTo>
                    <a:lnTo>
                      <a:pt x="1122" y="768"/>
                    </a:lnTo>
                    <a:lnTo>
                      <a:pt x="1120" y="802"/>
                    </a:lnTo>
                    <a:lnTo>
                      <a:pt x="1115" y="837"/>
                    </a:lnTo>
                    <a:lnTo>
                      <a:pt x="1090" y="846"/>
                    </a:lnTo>
                    <a:lnTo>
                      <a:pt x="1064" y="852"/>
                    </a:lnTo>
                    <a:lnTo>
                      <a:pt x="1038" y="857"/>
                    </a:lnTo>
                    <a:lnTo>
                      <a:pt x="1012" y="859"/>
                    </a:lnTo>
                    <a:lnTo>
                      <a:pt x="985" y="860"/>
                    </a:lnTo>
                    <a:lnTo>
                      <a:pt x="959" y="860"/>
                    </a:lnTo>
                    <a:lnTo>
                      <a:pt x="931" y="859"/>
                    </a:lnTo>
                    <a:lnTo>
                      <a:pt x="904" y="857"/>
                    </a:lnTo>
                    <a:lnTo>
                      <a:pt x="876" y="856"/>
                    </a:lnTo>
                    <a:lnTo>
                      <a:pt x="849" y="854"/>
                    </a:lnTo>
                    <a:lnTo>
                      <a:pt x="823" y="854"/>
                    </a:lnTo>
                    <a:lnTo>
                      <a:pt x="796" y="854"/>
                    </a:lnTo>
                    <a:lnTo>
                      <a:pt x="768" y="857"/>
                    </a:lnTo>
                    <a:lnTo>
                      <a:pt x="742" y="860"/>
                    </a:lnTo>
                    <a:lnTo>
                      <a:pt x="716" y="866"/>
                    </a:lnTo>
                    <a:lnTo>
                      <a:pt x="690" y="874"/>
                    </a:lnTo>
                    <a:lnTo>
                      <a:pt x="665" y="883"/>
                    </a:lnTo>
                    <a:lnTo>
                      <a:pt x="640" y="884"/>
                    </a:lnTo>
                    <a:lnTo>
                      <a:pt x="617" y="881"/>
                    </a:lnTo>
                    <a:lnTo>
                      <a:pt x="593" y="876"/>
                    </a:lnTo>
                    <a:lnTo>
                      <a:pt x="569" y="871"/>
                    </a:lnTo>
                    <a:lnTo>
                      <a:pt x="545" y="869"/>
                    </a:lnTo>
                    <a:lnTo>
                      <a:pt x="520" y="871"/>
                    </a:lnTo>
                    <a:lnTo>
                      <a:pt x="496" y="881"/>
                    </a:lnTo>
                    <a:lnTo>
                      <a:pt x="476" y="892"/>
                    </a:lnTo>
                    <a:lnTo>
                      <a:pt x="456" y="895"/>
                    </a:lnTo>
                    <a:lnTo>
                      <a:pt x="437" y="895"/>
                    </a:lnTo>
                    <a:lnTo>
                      <a:pt x="417" y="893"/>
                    </a:lnTo>
                    <a:lnTo>
                      <a:pt x="398" y="891"/>
                    </a:lnTo>
                    <a:lnTo>
                      <a:pt x="377" y="888"/>
                    </a:lnTo>
                    <a:lnTo>
                      <a:pt x="356" y="890"/>
                    </a:lnTo>
                    <a:lnTo>
                      <a:pt x="334" y="894"/>
                    </a:lnTo>
                    <a:lnTo>
                      <a:pt x="323" y="898"/>
                    </a:lnTo>
                    <a:lnTo>
                      <a:pt x="314" y="900"/>
                    </a:lnTo>
                    <a:lnTo>
                      <a:pt x="308" y="901"/>
                    </a:lnTo>
                    <a:lnTo>
                      <a:pt x="301" y="901"/>
                    </a:lnTo>
                    <a:lnTo>
                      <a:pt x="297" y="900"/>
                    </a:lnTo>
                    <a:lnTo>
                      <a:pt x="293" y="899"/>
                    </a:lnTo>
                    <a:lnTo>
                      <a:pt x="289" y="899"/>
                    </a:lnTo>
                    <a:lnTo>
                      <a:pt x="287" y="898"/>
                    </a:lnTo>
                    <a:lnTo>
                      <a:pt x="276" y="693"/>
                    </a:lnTo>
                    <a:lnTo>
                      <a:pt x="274" y="652"/>
                    </a:lnTo>
                    <a:lnTo>
                      <a:pt x="271" y="610"/>
                    </a:lnTo>
                    <a:lnTo>
                      <a:pt x="270" y="570"/>
                    </a:lnTo>
                    <a:lnTo>
                      <a:pt x="267" y="529"/>
                    </a:lnTo>
                    <a:lnTo>
                      <a:pt x="263" y="491"/>
                    </a:lnTo>
                    <a:lnTo>
                      <a:pt x="257" y="452"/>
                    </a:lnTo>
                    <a:lnTo>
                      <a:pt x="246" y="415"/>
                    </a:lnTo>
                    <a:lnTo>
                      <a:pt x="232" y="377"/>
                    </a:lnTo>
                    <a:lnTo>
                      <a:pt x="228" y="374"/>
                    </a:lnTo>
                    <a:lnTo>
                      <a:pt x="223" y="373"/>
                    </a:lnTo>
                    <a:lnTo>
                      <a:pt x="218" y="371"/>
                    </a:lnTo>
                    <a:lnTo>
                      <a:pt x="212" y="369"/>
                    </a:lnTo>
                    <a:lnTo>
                      <a:pt x="216" y="397"/>
                    </a:lnTo>
                    <a:lnTo>
                      <a:pt x="224" y="465"/>
                    </a:lnTo>
                    <a:lnTo>
                      <a:pt x="228" y="549"/>
                    </a:lnTo>
                    <a:lnTo>
                      <a:pt x="222" y="625"/>
                    </a:lnTo>
                    <a:lnTo>
                      <a:pt x="209" y="624"/>
                    </a:lnTo>
                    <a:lnTo>
                      <a:pt x="194" y="621"/>
                    </a:lnTo>
                    <a:lnTo>
                      <a:pt x="177" y="614"/>
                    </a:lnTo>
                    <a:lnTo>
                      <a:pt x="160" y="604"/>
                    </a:lnTo>
                    <a:lnTo>
                      <a:pt x="142" y="594"/>
                    </a:lnTo>
                    <a:lnTo>
                      <a:pt x="124" y="581"/>
                    </a:lnTo>
                    <a:lnTo>
                      <a:pt x="105" y="567"/>
                    </a:lnTo>
                    <a:lnTo>
                      <a:pt x="87" y="553"/>
                    </a:lnTo>
                    <a:lnTo>
                      <a:pt x="69" y="538"/>
                    </a:lnTo>
                    <a:lnTo>
                      <a:pt x="53" y="522"/>
                    </a:lnTo>
                    <a:lnTo>
                      <a:pt x="38" y="507"/>
                    </a:lnTo>
                    <a:lnTo>
                      <a:pt x="25" y="493"/>
                    </a:lnTo>
                    <a:lnTo>
                      <a:pt x="14" y="480"/>
                    </a:lnTo>
                    <a:lnTo>
                      <a:pt x="6" y="470"/>
                    </a:lnTo>
                    <a:lnTo>
                      <a:pt x="1" y="459"/>
                    </a:lnTo>
                    <a:lnTo>
                      <a:pt x="0" y="452"/>
                    </a:lnTo>
                    <a:lnTo>
                      <a:pt x="21" y="414"/>
                    </a:lnTo>
                    <a:lnTo>
                      <a:pt x="40" y="373"/>
                    </a:lnTo>
                    <a:lnTo>
                      <a:pt x="59" y="332"/>
                    </a:lnTo>
                    <a:lnTo>
                      <a:pt x="78" y="292"/>
                    </a:lnTo>
                    <a:lnTo>
                      <a:pt x="102" y="253"/>
                    </a:lnTo>
                    <a:lnTo>
                      <a:pt x="129" y="218"/>
                    </a:lnTo>
                    <a:lnTo>
                      <a:pt x="164" y="186"/>
                    </a:lnTo>
                    <a:lnTo>
                      <a:pt x="206" y="159"/>
                    </a:lnTo>
                    <a:lnTo>
                      <a:pt x="224" y="152"/>
                    </a:lnTo>
                    <a:lnTo>
                      <a:pt x="244" y="145"/>
                    </a:lnTo>
                    <a:lnTo>
                      <a:pt x="262" y="136"/>
                    </a:lnTo>
                    <a:lnTo>
                      <a:pt x="280" y="131"/>
                    </a:lnTo>
                    <a:lnTo>
                      <a:pt x="300" y="124"/>
                    </a:lnTo>
                    <a:lnTo>
                      <a:pt x="318" y="117"/>
                    </a:lnTo>
                    <a:lnTo>
                      <a:pt x="336" y="109"/>
                    </a:lnTo>
                    <a:lnTo>
                      <a:pt x="356" y="102"/>
                    </a:lnTo>
                    <a:lnTo>
                      <a:pt x="374" y="95"/>
                    </a:lnTo>
                    <a:lnTo>
                      <a:pt x="392" y="88"/>
                    </a:lnTo>
                    <a:lnTo>
                      <a:pt x="411" y="81"/>
                    </a:lnTo>
                    <a:lnTo>
                      <a:pt x="429" y="74"/>
                    </a:lnTo>
                    <a:lnTo>
                      <a:pt x="447" y="66"/>
                    </a:lnTo>
                    <a:lnTo>
                      <a:pt x="466" y="59"/>
                    </a:lnTo>
                    <a:lnTo>
                      <a:pt x="484" y="51"/>
                    </a:lnTo>
                    <a:lnTo>
                      <a:pt x="502" y="43"/>
                    </a:lnTo>
                    <a:lnTo>
                      <a:pt x="514" y="51"/>
                    </a:lnTo>
                    <a:lnTo>
                      <a:pt x="526" y="58"/>
                    </a:lnTo>
                    <a:lnTo>
                      <a:pt x="539" y="64"/>
                    </a:lnTo>
                    <a:lnTo>
                      <a:pt x="552" y="70"/>
                    </a:lnTo>
                    <a:lnTo>
                      <a:pt x="565" y="74"/>
                    </a:lnTo>
                    <a:lnTo>
                      <a:pt x="579" y="79"/>
                    </a:lnTo>
                    <a:lnTo>
                      <a:pt x="593" y="83"/>
                    </a:lnTo>
                    <a:lnTo>
                      <a:pt x="608" y="85"/>
                    </a:lnTo>
                    <a:lnTo>
                      <a:pt x="622" y="86"/>
                    </a:lnTo>
                    <a:lnTo>
                      <a:pt x="638" y="87"/>
                    </a:lnTo>
                    <a:lnTo>
                      <a:pt x="652" y="88"/>
                    </a:lnTo>
                    <a:lnTo>
                      <a:pt x="666" y="88"/>
                    </a:lnTo>
                    <a:lnTo>
                      <a:pt x="682" y="87"/>
                    </a:lnTo>
                    <a:lnTo>
                      <a:pt x="696" y="85"/>
                    </a:lnTo>
                    <a:lnTo>
                      <a:pt x="711" y="84"/>
                    </a:lnTo>
                    <a:lnTo>
                      <a:pt x="725" y="80"/>
                    </a:lnTo>
                    <a:lnTo>
                      <a:pt x="745" y="74"/>
                    </a:lnTo>
                    <a:lnTo>
                      <a:pt x="764" y="67"/>
                    </a:lnTo>
                    <a:lnTo>
                      <a:pt x="784" y="59"/>
                    </a:lnTo>
                    <a:lnTo>
                      <a:pt x="802" y="51"/>
                    </a:lnTo>
                    <a:lnTo>
                      <a:pt x="819" y="40"/>
                    </a:lnTo>
                    <a:lnTo>
                      <a:pt x="836" y="29"/>
                    </a:lnTo>
                    <a:lnTo>
                      <a:pt x="849" y="16"/>
                    </a:lnTo>
                    <a:lnTo>
                      <a:pt x="861" y="0"/>
                    </a:lnTo>
                    <a:lnTo>
                      <a:pt x="871" y="9"/>
                    </a:lnTo>
                    <a:lnTo>
                      <a:pt x="876" y="21"/>
                    </a:lnTo>
                    <a:lnTo>
                      <a:pt x="874" y="32"/>
                    </a:lnTo>
                    <a:lnTo>
                      <a:pt x="865" y="45"/>
                    </a:lnTo>
                    <a:close/>
                  </a:path>
                </a:pathLst>
              </a:custGeom>
              <a:solidFill>
                <a:srgbClr val="FF8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4">
                <a:extLst>
                  <a:ext uri="{FF2B5EF4-FFF2-40B4-BE49-F238E27FC236}">
                    <a16:creationId xmlns:a16="http://schemas.microsoft.com/office/drawing/2014/main" id="{4A77F01B-0CE5-4513-98A2-D98E57F7CF73}"/>
                  </a:ext>
                </a:extLst>
              </p:cNvPr>
              <p:cNvSpPr>
                <a:spLocks/>
              </p:cNvSpPr>
              <p:nvPr/>
            </p:nvSpPr>
            <p:spPr bwMode="auto">
              <a:xfrm>
                <a:off x="592" y="381"/>
                <a:ext cx="35" cy="46"/>
              </a:xfrm>
              <a:custGeom>
                <a:avLst/>
                <a:gdLst>
                  <a:gd name="T0" fmla="*/ 140 w 140"/>
                  <a:gd name="T1" fmla="*/ 98 h 185"/>
                  <a:gd name="T2" fmla="*/ 126 w 140"/>
                  <a:gd name="T3" fmla="*/ 107 h 185"/>
                  <a:gd name="T4" fmla="*/ 112 w 140"/>
                  <a:gd name="T5" fmla="*/ 117 h 185"/>
                  <a:gd name="T6" fmla="*/ 97 w 140"/>
                  <a:gd name="T7" fmla="*/ 127 h 185"/>
                  <a:gd name="T8" fmla="*/ 83 w 140"/>
                  <a:gd name="T9" fmla="*/ 138 h 185"/>
                  <a:gd name="T10" fmla="*/ 69 w 140"/>
                  <a:gd name="T11" fmla="*/ 148 h 185"/>
                  <a:gd name="T12" fmla="*/ 56 w 140"/>
                  <a:gd name="T13" fmla="*/ 159 h 185"/>
                  <a:gd name="T14" fmla="*/ 44 w 140"/>
                  <a:gd name="T15" fmla="*/ 172 h 185"/>
                  <a:gd name="T16" fmla="*/ 32 w 140"/>
                  <a:gd name="T17" fmla="*/ 185 h 185"/>
                  <a:gd name="T18" fmla="*/ 32 w 140"/>
                  <a:gd name="T19" fmla="*/ 174 h 185"/>
                  <a:gd name="T20" fmla="*/ 35 w 140"/>
                  <a:gd name="T21" fmla="*/ 162 h 185"/>
                  <a:gd name="T22" fmla="*/ 41 w 140"/>
                  <a:gd name="T23" fmla="*/ 151 h 185"/>
                  <a:gd name="T24" fmla="*/ 47 w 140"/>
                  <a:gd name="T25" fmla="*/ 139 h 185"/>
                  <a:gd name="T26" fmla="*/ 50 w 140"/>
                  <a:gd name="T27" fmla="*/ 126 h 185"/>
                  <a:gd name="T28" fmla="*/ 50 w 140"/>
                  <a:gd name="T29" fmla="*/ 115 h 185"/>
                  <a:gd name="T30" fmla="*/ 45 w 140"/>
                  <a:gd name="T31" fmla="*/ 104 h 185"/>
                  <a:gd name="T32" fmla="*/ 32 w 140"/>
                  <a:gd name="T33" fmla="*/ 95 h 185"/>
                  <a:gd name="T34" fmla="*/ 19 w 140"/>
                  <a:gd name="T35" fmla="*/ 92 h 185"/>
                  <a:gd name="T36" fmla="*/ 9 w 140"/>
                  <a:gd name="T37" fmla="*/ 93 h 185"/>
                  <a:gd name="T38" fmla="*/ 1 w 140"/>
                  <a:gd name="T39" fmla="*/ 92 h 185"/>
                  <a:gd name="T40" fmla="*/ 0 w 140"/>
                  <a:gd name="T41" fmla="*/ 81 h 185"/>
                  <a:gd name="T42" fmla="*/ 0 w 140"/>
                  <a:gd name="T43" fmla="*/ 71 h 185"/>
                  <a:gd name="T44" fmla="*/ 140 w 140"/>
                  <a:gd name="T45" fmla="*/ 0 h 185"/>
                  <a:gd name="T46" fmla="*/ 140 w 140"/>
                  <a:gd name="T47" fmla="*/ 9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85">
                    <a:moveTo>
                      <a:pt x="140" y="98"/>
                    </a:moveTo>
                    <a:lnTo>
                      <a:pt x="126" y="107"/>
                    </a:lnTo>
                    <a:lnTo>
                      <a:pt x="112" y="117"/>
                    </a:lnTo>
                    <a:lnTo>
                      <a:pt x="97" y="127"/>
                    </a:lnTo>
                    <a:lnTo>
                      <a:pt x="83" y="138"/>
                    </a:lnTo>
                    <a:lnTo>
                      <a:pt x="69" y="148"/>
                    </a:lnTo>
                    <a:lnTo>
                      <a:pt x="56" y="159"/>
                    </a:lnTo>
                    <a:lnTo>
                      <a:pt x="44" y="172"/>
                    </a:lnTo>
                    <a:lnTo>
                      <a:pt x="32" y="185"/>
                    </a:lnTo>
                    <a:lnTo>
                      <a:pt x="32" y="174"/>
                    </a:lnTo>
                    <a:lnTo>
                      <a:pt x="35" y="162"/>
                    </a:lnTo>
                    <a:lnTo>
                      <a:pt x="41" y="151"/>
                    </a:lnTo>
                    <a:lnTo>
                      <a:pt x="47" y="139"/>
                    </a:lnTo>
                    <a:lnTo>
                      <a:pt x="50" y="126"/>
                    </a:lnTo>
                    <a:lnTo>
                      <a:pt x="50" y="115"/>
                    </a:lnTo>
                    <a:lnTo>
                      <a:pt x="45" y="104"/>
                    </a:lnTo>
                    <a:lnTo>
                      <a:pt x="32" y="95"/>
                    </a:lnTo>
                    <a:lnTo>
                      <a:pt x="19" y="92"/>
                    </a:lnTo>
                    <a:lnTo>
                      <a:pt x="9" y="93"/>
                    </a:lnTo>
                    <a:lnTo>
                      <a:pt x="1" y="92"/>
                    </a:lnTo>
                    <a:lnTo>
                      <a:pt x="0" y="81"/>
                    </a:lnTo>
                    <a:lnTo>
                      <a:pt x="0" y="71"/>
                    </a:lnTo>
                    <a:lnTo>
                      <a:pt x="140" y="0"/>
                    </a:lnTo>
                    <a:lnTo>
                      <a:pt x="140" y="98"/>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5">
                <a:extLst>
                  <a:ext uri="{FF2B5EF4-FFF2-40B4-BE49-F238E27FC236}">
                    <a16:creationId xmlns:a16="http://schemas.microsoft.com/office/drawing/2014/main" id="{B8212789-CB32-4FA2-ACB7-3483EFB0DFBA}"/>
                  </a:ext>
                </a:extLst>
              </p:cNvPr>
              <p:cNvSpPr>
                <a:spLocks/>
              </p:cNvSpPr>
              <p:nvPr/>
            </p:nvSpPr>
            <p:spPr bwMode="auto">
              <a:xfrm>
                <a:off x="540" y="396"/>
                <a:ext cx="42" cy="29"/>
              </a:xfrm>
              <a:custGeom>
                <a:avLst/>
                <a:gdLst>
                  <a:gd name="T0" fmla="*/ 168 w 168"/>
                  <a:gd name="T1" fmla="*/ 61 h 117"/>
                  <a:gd name="T2" fmla="*/ 107 w 168"/>
                  <a:gd name="T3" fmla="*/ 114 h 117"/>
                  <a:gd name="T4" fmla="*/ 94 w 168"/>
                  <a:gd name="T5" fmla="*/ 115 h 117"/>
                  <a:gd name="T6" fmla="*/ 81 w 168"/>
                  <a:gd name="T7" fmla="*/ 116 h 117"/>
                  <a:gd name="T8" fmla="*/ 67 w 168"/>
                  <a:gd name="T9" fmla="*/ 116 h 117"/>
                  <a:gd name="T10" fmla="*/ 54 w 168"/>
                  <a:gd name="T11" fmla="*/ 117 h 117"/>
                  <a:gd name="T12" fmla="*/ 39 w 168"/>
                  <a:gd name="T13" fmla="*/ 116 h 117"/>
                  <a:gd name="T14" fmla="*/ 26 w 168"/>
                  <a:gd name="T15" fmla="*/ 115 h 117"/>
                  <a:gd name="T16" fmla="*/ 13 w 168"/>
                  <a:gd name="T17" fmla="*/ 114 h 117"/>
                  <a:gd name="T18" fmla="*/ 1 w 168"/>
                  <a:gd name="T19" fmla="*/ 110 h 117"/>
                  <a:gd name="T20" fmla="*/ 0 w 168"/>
                  <a:gd name="T21" fmla="*/ 0 h 117"/>
                  <a:gd name="T22" fmla="*/ 21 w 168"/>
                  <a:gd name="T23" fmla="*/ 1 h 117"/>
                  <a:gd name="T24" fmla="*/ 42 w 168"/>
                  <a:gd name="T25" fmla="*/ 3 h 117"/>
                  <a:gd name="T26" fmla="*/ 63 w 168"/>
                  <a:gd name="T27" fmla="*/ 5 h 117"/>
                  <a:gd name="T28" fmla="*/ 84 w 168"/>
                  <a:gd name="T29" fmla="*/ 7 h 117"/>
                  <a:gd name="T30" fmla="*/ 105 w 168"/>
                  <a:gd name="T31" fmla="*/ 10 h 117"/>
                  <a:gd name="T32" fmla="*/ 125 w 168"/>
                  <a:gd name="T33" fmla="*/ 12 h 117"/>
                  <a:gd name="T34" fmla="*/ 146 w 168"/>
                  <a:gd name="T35" fmla="*/ 14 h 117"/>
                  <a:gd name="T36" fmla="*/ 166 w 168"/>
                  <a:gd name="T37" fmla="*/ 17 h 117"/>
                  <a:gd name="T38" fmla="*/ 168 w 168"/>
                  <a:gd name="T39"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17">
                    <a:moveTo>
                      <a:pt x="168" y="61"/>
                    </a:moveTo>
                    <a:lnTo>
                      <a:pt x="107" y="114"/>
                    </a:lnTo>
                    <a:lnTo>
                      <a:pt x="94" y="115"/>
                    </a:lnTo>
                    <a:lnTo>
                      <a:pt x="81" y="116"/>
                    </a:lnTo>
                    <a:lnTo>
                      <a:pt x="67" y="116"/>
                    </a:lnTo>
                    <a:lnTo>
                      <a:pt x="54" y="117"/>
                    </a:lnTo>
                    <a:lnTo>
                      <a:pt x="39" y="116"/>
                    </a:lnTo>
                    <a:lnTo>
                      <a:pt x="26" y="115"/>
                    </a:lnTo>
                    <a:lnTo>
                      <a:pt x="13" y="114"/>
                    </a:lnTo>
                    <a:lnTo>
                      <a:pt x="1" y="110"/>
                    </a:lnTo>
                    <a:lnTo>
                      <a:pt x="0" y="0"/>
                    </a:lnTo>
                    <a:lnTo>
                      <a:pt x="21" y="1"/>
                    </a:lnTo>
                    <a:lnTo>
                      <a:pt x="42" y="3"/>
                    </a:lnTo>
                    <a:lnTo>
                      <a:pt x="63" y="5"/>
                    </a:lnTo>
                    <a:lnTo>
                      <a:pt x="84" y="7"/>
                    </a:lnTo>
                    <a:lnTo>
                      <a:pt x="105" y="10"/>
                    </a:lnTo>
                    <a:lnTo>
                      <a:pt x="125" y="12"/>
                    </a:lnTo>
                    <a:lnTo>
                      <a:pt x="146" y="14"/>
                    </a:lnTo>
                    <a:lnTo>
                      <a:pt x="166" y="17"/>
                    </a:lnTo>
                    <a:lnTo>
                      <a:pt x="168" y="61"/>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6">
                <a:extLst>
                  <a:ext uri="{FF2B5EF4-FFF2-40B4-BE49-F238E27FC236}">
                    <a16:creationId xmlns:a16="http://schemas.microsoft.com/office/drawing/2014/main" id="{9B63FB3B-6DA1-4C7A-9F94-BEC3FE574D53}"/>
                  </a:ext>
                </a:extLst>
              </p:cNvPr>
              <p:cNvSpPr>
                <a:spLocks/>
              </p:cNvSpPr>
              <p:nvPr/>
            </p:nvSpPr>
            <p:spPr bwMode="auto">
              <a:xfrm>
                <a:off x="545" y="402"/>
                <a:ext cx="27" cy="21"/>
              </a:xfrm>
              <a:custGeom>
                <a:avLst/>
                <a:gdLst>
                  <a:gd name="T0" fmla="*/ 107 w 107"/>
                  <a:gd name="T1" fmla="*/ 39 h 84"/>
                  <a:gd name="T2" fmla="*/ 107 w 107"/>
                  <a:gd name="T3" fmla="*/ 43 h 84"/>
                  <a:gd name="T4" fmla="*/ 104 w 107"/>
                  <a:gd name="T5" fmla="*/ 46 h 84"/>
                  <a:gd name="T6" fmla="*/ 100 w 107"/>
                  <a:gd name="T7" fmla="*/ 47 h 84"/>
                  <a:gd name="T8" fmla="*/ 96 w 107"/>
                  <a:gd name="T9" fmla="*/ 49 h 84"/>
                  <a:gd name="T10" fmla="*/ 92 w 107"/>
                  <a:gd name="T11" fmla="*/ 46 h 84"/>
                  <a:gd name="T12" fmla="*/ 87 w 107"/>
                  <a:gd name="T13" fmla="*/ 41 h 84"/>
                  <a:gd name="T14" fmla="*/ 83 w 107"/>
                  <a:gd name="T15" fmla="*/ 37 h 84"/>
                  <a:gd name="T16" fmla="*/ 78 w 107"/>
                  <a:gd name="T17" fmla="*/ 33 h 84"/>
                  <a:gd name="T18" fmla="*/ 71 w 107"/>
                  <a:gd name="T19" fmla="*/ 29 h 84"/>
                  <a:gd name="T20" fmla="*/ 66 w 107"/>
                  <a:gd name="T21" fmla="*/ 27 h 84"/>
                  <a:gd name="T22" fmla="*/ 58 w 107"/>
                  <a:gd name="T23" fmla="*/ 26 h 84"/>
                  <a:gd name="T24" fmla="*/ 52 w 107"/>
                  <a:gd name="T25" fmla="*/ 26 h 84"/>
                  <a:gd name="T26" fmla="*/ 49 w 107"/>
                  <a:gd name="T27" fmla="*/ 42 h 84"/>
                  <a:gd name="T28" fmla="*/ 48 w 107"/>
                  <a:gd name="T29" fmla="*/ 60 h 84"/>
                  <a:gd name="T30" fmla="*/ 43 w 107"/>
                  <a:gd name="T31" fmla="*/ 75 h 84"/>
                  <a:gd name="T32" fmla="*/ 31 w 107"/>
                  <a:gd name="T33" fmla="*/ 84 h 84"/>
                  <a:gd name="T34" fmla="*/ 22 w 107"/>
                  <a:gd name="T35" fmla="*/ 77 h 84"/>
                  <a:gd name="T36" fmla="*/ 19 w 107"/>
                  <a:gd name="T37" fmla="*/ 68 h 84"/>
                  <a:gd name="T38" fmla="*/ 19 w 107"/>
                  <a:gd name="T39" fmla="*/ 57 h 84"/>
                  <a:gd name="T40" fmla="*/ 21 w 107"/>
                  <a:gd name="T41" fmla="*/ 48 h 84"/>
                  <a:gd name="T42" fmla="*/ 22 w 107"/>
                  <a:gd name="T43" fmla="*/ 39 h 84"/>
                  <a:gd name="T44" fmla="*/ 22 w 107"/>
                  <a:gd name="T45" fmla="*/ 29 h 84"/>
                  <a:gd name="T46" fmla="*/ 17 w 107"/>
                  <a:gd name="T47" fmla="*/ 22 h 84"/>
                  <a:gd name="T48" fmla="*/ 6 w 107"/>
                  <a:gd name="T49" fmla="*/ 17 h 84"/>
                  <a:gd name="T50" fmla="*/ 4 w 107"/>
                  <a:gd name="T51" fmla="*/ 15 h 84"/>
                  <a:gd name="T52" fmla="*/ 1 w 107"/>
                  <a:gd name="T53" fmla="*/ 12 h 84"/>
                  <a:gd name="T54" fmla="*/ 0 w 107"/>
                  <a:gd name="T55" fmla="*/ 8 h 84"/>
                  <a:gd name="T56" fmla="*/ 0 w 107"/>
                  <a:gd name="T57" fmla="*/ 3 h 84"/>
                  <a:gd name="T58" fmla="*/ 6 w 107"/>
                  <a:gd name="T59" fmla="*/ 0 h 84"/>
                  <a:gd name="T60" fmla="*/ 13 w 107"/>
                  <a:gd name="T61" fmla="*/ 1 h 84"/>
                  <a:gd name="T62" fmla="*/ 19 w 107"/>
                  <a:gd name="T63" fmla="*/ 5 h 84"/>
                  <a:gd name="T64" fmla="*/ 26 w 107"/>
                  <a:gd name="T65" fmla="*/ 6 h 84"/>
                  <a:gd name="T66" fmla="*/ 38 w 107"/>
                  <a:gd name="T67" fmla="*/ 6 h 84"/>
                  <a:gd name="T68" fmla="*/ 49 w 107"/>
                  <a:gd name="T69" fmla="*/ 6 h 84"/>
                  <a:gd name="T70" fmla="*/ 62 w 107"/>
                  <a:gd name="T71" fmla="*/ 7 h 84"/>
                  <a:gd name="T72" fmla="*/ 75 w 107"/>
                  <a:gd name="T73" fmla="*/ 8 h 84"/>
                  <a:gd name="T74" fmla="*/ 87 w 107"/>
                  <a:gd name="T75" fmla="*/ 12 h 84"/>
                  <a:gd name="T76" fmla="*/ 96 w 107"/>
                  <a:gd name="T77" fmla="*/ 17 h 84"/>
                  <a:gd name="T78" fmla="*/ 104 w 107"/>
                  <a:gd name="T79" fmla="*/ 26 h 84"/>
                  <a:gd name="T80" fmla="*/ 107 w 107"/>
                  <a:gd name="T81" fmla="*/ 3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84">
                    <a:moveTo>
                      <a:pt x="107" y="39"/>
                    </a:moveTo>
                    <a:lnTo>
                      <a:pt x="107" y="43"/>
                    </a:lnTo>
                    <a:lnTo>
                      <a:pt x="104" y="46"/>
                    </a:lnTo>
                    <a:lnTo>
                      <a:pt x="100" y="47"/>
                    </a:lnTo>
                    <a:lnTo>
                      <a:pt x="96" y="49"/>
                    </a:lnTo>
                    <a:lnTo>
                      <a:pt x="92" y="46"/>
                    </a:lnTo>
                    <a:lnTo>
                      <a:pt x="87" y="41"/>
                    </a:lnTo>
                    <a:lnTo>
                      <a:pt x="83" y="37"/>
                    </a:lnTo>
                    <a:lnTo>
                      <a:pt x="78" y="33"/>
                    </a:lnTo>
                    <a:lnTo>
                      <a:pt x="71" y="29"/>
                    </a:lnTo>
                    <a:lnTo>
                      <a:pt x="66" y="27"/>
                    </a:lnTo>
                    <a:lnTo>
                      <a:pt x="58" y="26"/>
                    </a:lnTo>
                    <a:lnTo>
                      <a:pt x="52" y="26"/>
                    </a:lnTo>
                    <a:lnTo>
                      <a:pt x="49" y="42"/>
                    </a:lnTo>
                    <a:lnTo>
                      <a:pt x="48" y="60"/>
                    </a:lnTo>
                    <a:lnTo>
                      <a:pt x="43" y="75"/>
                    </a:lnTo>
                    <a:lnTo>
                      <a:pt x="31" y="84"/>
                    </a:lnTo>
                    <a:lnTo>
                      <a:pt x="22" y="77"/>
                    </a:lnTo>
                    <a:lnTo>
                      <a:pt x="19" y="68"/>
                    </a:lnTo>
                    <a:lnTo>
                      <a:pt x="19" y="57"/>
                    </a:lnTo>
                    <a:lnTo>
                      <a:pt x="21" y="48"/>
                    </a:lnTo>
                    <a:lnTo>
                      <a:pt x="22" y="39"/>
                    </a:lnTo>
                    <a:lnTo>
                      <a:pt x="22" y="29"/>
                    </a:lnTo>
                    <a:lnTo>
                      <a:pt x="17" y="22"/>
                    </a:lnTo>
                    <a:lnTo>
                      <a:pt x="6" y="17"/>
                    </a:lnTo>
                    <a:lnTo>
                      <a:pt x="4" y="15"/>
                    </a:lnTo>
                    <a:lnTo>
                      <a:pt x="1" y="12"/>
                    </a:lnTo>
                    <a:lnTo>
                      <a:pt x="0" y="8"/>
                    </a:lnTo>
                    <a:lnTo>
                      <a:pt x="0" y="3"/>
                    </a:lnTo>
                    <a:lnTo>
                      <a:pt x="6" y="0"/>
                    </a:lnTo>
                    <a:lnTo>
                      <a:pt x="13" y="1"/>
                    </a:lnTo>
                    <a:lnTo>
                      <a:pt x="19" y="5"/>
                    </a:lnTo>
                    <a:lnTo>
                      <a:pt x="26" y="6"/>
                    </a:lnTo>
                    <a:lnTo>
                      <a:pt x="38" y="6"/>
                    </a:lnTo>
                    <a:lnTo>
                      <a:pt x="49" y="6"/>
                    </a:lnTo>
                    <a:lnTo>
                      <a:pt x="62" y="7"/>
                    </a:lnTo>
                    <a:lnTo>
                      <a:pt x="75" y="8"/>
                    </a:lnTo>
                    <a:lnTo>
                      <a:pt x="87" y="12"/>
                    </a:lnTo>
                    <a:lnTo>
                      <a:pt x="96" y="17"/>
                    </a:lnTo>
                    <a:lnTo>
                      <a:pt x="104" y="26"/>
                    </a:lnTo>
                    <a:lnTo>
                      <a:pt x="107" y="39"/>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7">
                <a:extLst>
                  <a:ext uri="{FF2B5EF4-FFF2-40B4-BE49-F238E27FC236}">
                    <a16:creationId xmlns:a16="http://schemas.microsoft.com/office/drawing/2014/main" id="{2C48B53B-18FF-47F9-8904-142E68DCC3AA}"/>
                  </a:ext>
                </a:extLst>
              </p:cNvPr>
              <p:cNvSpPr>
                <a:spLocks/>
              </p:cNvSpPr>
              <p:nvPr/>
            </p:nvSpPr>
            <p:spPr bwMode="auto">
              <a:xfrm>
                <a:off x="521" y="412"/>
                <a:ext cx="91" cy="156"/>
              </a:xfrm>
              <a:custGeom>
                <a:avLst/>
                <a:gdLst>
                  <a:gd name="T0" fmla="*/ 255 w 365"/>
                  <a:gd name="T1" fmla="*/ 129 h 622"/>
                  <a:gd name="T2" fmla="*/ 222 w 365"/>
                  <a:gd name="T3" fmla="*/ 185 h 622"/>
                  <a:gd name="T4" fmla="*/ 192 w 365"/>
                  <a:gd name="T5" fmla="*/ 243 h 622"/>
                  <a:gd name="T6" fmla="*/ 162 w 365"/>
                  <a:gd name="T7" fmla="*/ 302 h 622"/>
                  <a:gd name="T8" fmla="*/ 157 w 365"/>
                  <a:gd name="T9" fmla="*/ 347 h 622"/>
                  <a:gd name="T10" fmla="*/ 158 w 365"/>
                  <a:gd name="T11" fmla="*/ 383 h 622"/>
                  <a:gd name="T12" fmla="*/ 144 w 365"/>
                  <a:gd name="T13" fmla="*/ 422 h 622"/>
                  <a:gd name="T14" fmla="*/ 137 w 365"/>
                  <a:gd name="T15" fmla="*/ 462 h 622"/>
                  <a:gd name="T16" fmla="*/ 148 w 365"/>
                  <a:gd name="T17" fmla="*/ 488 h 622"/>
                  <a:gd name="T18" fmla="*/ 161 w 365"/>
                  <a:gd name="T19" fmla="*/ 491 h 622"/>
                  <a:gd name="T20" fmla="*/ 171 w 365"/>
                  <a:gd name="T21" fmla="*/ 478 h 622"/>
                  <a:gd name="T22" fmla="*/ 178 w 365"/>
                  <a:gd name="T23" fmla="*/ 457 h 622"/>
                  <a:gd name="T24" fmla="*/ 185 w 365"/>
                  <a:gd name="T25" fmla="*/ 434 h 622"/>
                  <a:gd name="T26" fmla="*/ 198 w 365"/>
                  <a:gd name="T27" fmla="*/ 414 h 622"/>
                  <a:gd name="T28" fmla="*/ 226 w 365"/>
                  <a:gd name="T29" fmla="*/ 422 h 622"/>
                  <a:gd name="T30" fmla="*/ 264 w 365"/>
                  <a:gd name="T31" fmla="*/ 460 h 622"/>
                  <a:gd name="T32" fmla="*/ 303 w 365"/>
                  <a:gd name="T33" fmla="*/ 496 h 622"/>
                  <a:gd name="T34" fmla="*/ 343 w 365"/>
                  <a:gd name="T35" fmla="*/ 531 h 622"/>
                  <a:gd name="T36" fmla="*/ 345 w 365"/>
                  <a:gd name="T37" fmla="*/ 561 h 622"/>
                  <a:gd name="T38" fmla="*/ 300 w 365"/>
                  <a:gd name="T39" fmla="*/ 590 h 622"/>
                  <a:gd name="T40" fmla="*/ 252 w 365"/>
                  <a:gd name="T41" fmla="*/ 613 h 622"/>
                  <a:gd name="T42" fmla="*/ 201 w 365"/>
                  <a:gd name="T43" fmla="*/ 622 h 622"/>
                  <a:gd name="T44" fmla="*/ 145 w 365"/>
                  <a:gd name="T45" fmla="*/ 579 h 622"/>
                  <a:gd name="T46" fmla="*/ 101 w 365"/>
                  <a:gd name="T47" fmla="*/ 493 h 622"/>
                  <a:gd name="T48" fmla="*/ 73 w 365"/>
                  <a:gd name="T49" fmla="*/ 400 h 622"/>
                  <a:gd name="T50" fmla="*/ 64 w 365"/>
                  <a:gd name="T51" fmla="*/ 302 h 622"/>
                  <a:gd name="T52" fmla="*/ 72 w 365"/>
                  <a:gd name="T53" fmla="*/ 235 h 622"/>
                  <a:gd name="T54" fmla="*/ 98 w 365"/>
                  <a:gd name="T55" fmla="*/ 214 h 622"/>
                  <a:gd name="T56" fmla="*/ 132 w 365"/>
                  <a:gd name="T57" fmla="*/ 202 h 622"/>
                  <a:gd name="T58" fmla="*/ 166 w 365"/>
                  <a:gd name="T59" fmla="*/ 192 h 622"/>
                  <a:gd name="T60" fmla="*/ 179 w 365"/>
                  <a:gd name="T61" fmla="*/ 180 h 622"/>
                  <a:gd name="T62" fmla="*/ 172 w 365"/>
                  <a:gd name="T63" fmla="*/ 172 h 622"/>
                  <a:gd name="T64" fmla="*/ 153 w 365"/>
                  <a:gd name="T65" fmla="*/ 172 h 622"/>
                  <a:gd name="T66" fmla="*/ 123 w 365"/>
                  <a:gd name="T67" fmla="*/ 174 h 622"/>
                  <a:gd name="T68" fmla="*/ 93 w 365"/>
                  <a:gd name="T69" fmla="*/ 175 h 622"/>
                  <a:gd name="T70" fmla="*/ 63 w 365"/>
                  <a:gd name="T71" fmla="*/ 179 h 622"/>
                  <a:gd name="T72" fmla="*/ 34 w 365"/>
                  <a:gd name="T73" fmla="*/ 165 h 622"/>
                  <a:gd name="T74" fmla="*/ 11 w 365"/>
                  <a:gd name="T75" fmla="*/ 127 h 622"/>
                  <a:gd name="T76" fmla="*/ 0 w 365"/>
                  <a:gd name="T77" fmla="*/ 85 h 622"/>
                  <a:gd name="T78" fmla="*/ 8 w 365"/>
                  <a:gd name="T79" fmla="*/ 42 h 622"/>
                  <a:gd name="T80" fmla="*/ 42 w 365"/>
                  <a:gd name="T81" fmla="*/ 17 h 622"/>
                  <a:gd name="T82" fmla="*/ 45 w 365"/>
                  <a:gd name="T83" fmla="*/ 41 h 622"/>
                  <a:gd name="T84" fmla="*/ 56 w 365"/>
                  <a:gd name="T85" fmla="*/ 55 h 622"/>
                  <a:gd name="T86" fmla="*/ 73 w 365"/>
                  <a:gd name="T87" fmla="*/ 65 h 622"/>
                  <a:gd name="T88" fmla="*/ 92 w 365"/>
                  <a:gd name="T89" fmla="*/ 81 h 622"/>
                  <a:gd name="T90" fmla="*/ 108 w 365"/>
                  <a:gd name="T91" fmla="*/ 91 h 622"/>
                  <a:gd name="T92" fmla="*/ 131 w 365"/>
                  <a:gd name="T93" fmla="*/ 95 h 622"/>
                  <a:gd name="T94" fmla="*/ 154 w 365"/>
                  <a:gd name="T95" fmla="*/ 95 h 622"/>
                  <a:gd name="T96" fmla="*/ 176 w 365"/>
                  <a:gd name="T97" fmla="*/ 90 h 622"/>
                  <a:gd name="T98" fmla="*/ 210 w 365"/>
                  <a:gd name="T99" fmla="*/ 72 h 622"/>
                  <a:gd name="T100" fmla="*/ 236 w 365"/>
                  <a:gd name="T101" fmla="*/ 45 h 622"/>
                  <a:gd name="T102" fmla="*/ 262 w 365"/>
                  <a:gd name="T103" fmla="*/ 20 h 622"/>
                  <a:gd name="T104" fmla="*/ 294 w 365"/>
                  <a:gd name="T105" fmla="*/ 0 h 622"/>
                  <a:gd name="T106" fmla="*/ 285 w 365"/>
                  <a:gd name="T107" fmla="*/ 23 h 622"/>
                  <a:gd name="T108" fmla="*/ 273 w 365"/>
                  <a:gd name="T109" fmla="*/ 48 h 622"/>
                  <a:gd name="T110" fmla="*/ 266 w 365"/>
                  <a:gd name="T111" fmla="*/ 74 h 622"/>
                  <a:gd name="T112" fmla="*/ 274 w 365"/>
                  <a:gd name="T113" fmla="*/ 10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622">
                    <a:moveTo>
                      <a:pt x="274" y="100"/>
                    </a:moveTo>
                    <a:lnTo>
                      <a:pt x="255" y="129"/>
                    </a:lnTo>
                    <a:lnTo>
                      <a:pt x="238" y="157"/>
                    </a:lnTo>
                    <a:lnTo>
                      <a:pt x="222" y="185"/>
                    </a:lnTo>
                    <a:lnTo>
                      <a:pt x="206" y="214"/>
                    </a:lnTo>
                    <a:lnTo>
                      <a:pt x="192" y="243"/>
                    </a:lnTo>
                    <a:lnTo>
                      <a:pt x="178" y="272"/>
                    </a:lnTo>
                    <a:lnTo>
                      <a:pt x="162" y="302"/>
                    </a:lnTo>
                    <a:lnTo>
                      <a:pt x="145" y="330"/>
                    </a:lnTo>
                    <a:lnTo>
                      <a:pt x="157" y="347"/>
                    </a:lnTo>
                    <a:lnTo>
                      <a:pt x="161" y="365"/>
                    </a:lnTo>
                    <a:lnTo>
                      <a:pt x="158" y="383"/>
                    </a:lnTo>
                    <a:lnTo>
                      <a:pt x="152" y="402"/>
                    </a:lnTo>
                    <a:lnTo>
                      <a:pt x="144" y="422"/>
                    </a:lnTo>
                    <a:lnTo>
                      <a:pt x="138" y="441"/>
                    </a:lnTo>
                    <a:lnTo>
                      <a:pt x="137" y="462"/>
                    </a:lnTo>
                    <a:lnTo>
                      <a:pt x="142" y="483"/>
                    </a:lnTo>
                    <a:lnTo>
                      <a:pt x="148" y="488"/>
                    </a:lnTo>
                    <a:lnTo>
                      <a:pt x="154" y="490"/>
                    </a:lnTo>
                    <a:lnTo>
                      <a:pt x="161" y="491"/>
                    </a:lnTo>
                    <a:lnTo>
                      <a:pt x="167" y="489"/>
                    </a:lnTo>
                    <a:lnTo>
                      <a:pt x="171" y="478"/>
                    </a:lnTo>
                    <a:lnTo>
                      <a:pt x="174" y="468"/>
                    </a:lnTo>
                    <a:lnTo>
                      <a:pt x="178" y="457"/>
                    </a:lnTo>
                    <a:lnTo>
                      <a:pt x="182" y="445"/>
                    </a:lnTo>
                    <a:lnTo>
                      <a:pt x="185" y="434"/>
                    </a:lnTo>
                    <a:lnTo>
                      <a:pt x="191" y="423"/>
                    </a:lnTo>
                    <a:lnTo>
                      <a:pt x="198" y="414"/>
                    </a:lnTo>
                    <a:lnTo>
                      <a:pt x="206" y="405"/>
                    </a:lnTo>
                    <a:lnTo>
                      <a:pt x="226" y="422"/>
                    </a:lnTo>
                    <a:lnTo>
                      <a:pt x="244" y="441"/>
                    </a:lnTo>
                    <a:lnTo>
                      <a:pt x="264" y="460"/>
                    </a:lnTo>
                    <a:lnTo>
                      <a:pt x="283" y="478"/>
                    </a:lnTo>
                    <a:lnTo>
                      <a:pt x="303" y="496"/>
                    </a:lnTo>
                    <a:lnTo>
                      <a:pt x="322" y="514"/>
                    </a:lnTo>
                    <a:lnTo>
                      <a:pt x="343" y="531"/>
                    </a:lnTo>
                    <a:lnTo>
                      <a:pt x="365" y="546"/>
                    </a:lnTo>
                    <a:lnTo>
                      <a:pt x="345" y="561"/>
                    </a:lnTo>
                    <a:lnTo>
                      <a:pt x="322" y="576"/>
                    </a:lnTo>
                    <a:lnTo>
                      <a:pt x="300" y="590"/>
                    </a:lnTo>
                    <a:lnTo>
                      <a:pt x="277" y="603"/>
                    </a:lnTo>
                    <a:lnTo>
                      <a:pt x="252" y="613"/>
                    </a:lnTo>
                    <a:lnTo>
                      <a:pt x="227" y="620"/>
                    </a:lnTo>
                    <a:lnTo>
                      <a:pt x="201" y="622"/>
                    </a:lnTo>
                    <a:lnTo>
                      <a:pt x="174" y="619"/>
                    </a:lnTo>
                    <a:lnTo>
                      <a:pt x="145" y="579"/>
                    </a:lnTo>
                    <a:lnTo>
                      <a:pt x="120" y="537"/>
                    </a:lnTo>
                    <a:lnTo>
                      <a:pt x="101" y="493"/>
                    </a:lnTo>
                    <a:lnTo>
                      <a:pt x="85" y="447"/>
                    </a:lnTo>
                    <a:lnTo>
                      <a:pt x="73" y="400"/>
                    </a:lnTo>
                    <a:lnTo>
                      <a:pt x="67" y="351"/>
                    </a:lnTo>
                    <a:lnTo>
                      <a:pt x="64" y="302"/>
                    </a:lnTo>
                    <a:lnTo>
                      <a:pt x="64" y="251"/>
                    </a:lnTo>
                    <a:lnTo>
                      <a:pt x="72" y="235"/>
                    </a:lnTo>
                    <a:lnTo>
                      <a:pt x="84" y="223"/>
                    </a:lnTo>
                    <a:lnTo>
                      <a:pt x="98" y="214"/>
                    </a:lnTo>
                    <a:lnTo>
                      <a:pt x="115" y="207"/>
                    </a:lnTo>
                    <a:lnTo>
                      <a:pt x="132" y="202"/>
                    </a:lnTo>
                    <a:lnTo>
                      <a:pt x="149" y="198"/>
                    </a:lnTo>
                    <a:lnTo>
                      <a:pt x="166" y="192"/>
                    </a:lnTo>
                    <a:lnTo>
                      <a:pt x="182" y="185"/>
                    </a:lnTo>
                    <a:lnTo>
                      <a:pt x="179" y="180"/>
                    </a:lnTo>
                    <a:lnTo>
                      <a:pt x="176" y="175"/>
                    </a:lnTo>
                    <a:lnTo>
                      <a:pt x="172" y="172"/>
                    </a:lnTo>
                    <a:lnTo>
                      <a:pt x="167" y="171"/>
                    </a:lnTo>
                    <a:lnTo>
                      <a:pt x="153" y="172"/>
                    </a:lnTo>
                    <a:lnTo>
                      <a:pt x="137" y="173"/>
                    </a:lnTo>
                    <a:lnTo>
                      <a:pt x="123" y="174"/>
                    </a:lnTo>
                    <a:lnTo>
                      <a:pt x="107" y="174"/>
                    </a:lnTo>
                    <a:lnTo>
                      <a:pt x="93" y="175"/>
                    </a:lnTo>
                    <a:lnTo>
                      <a:pt x="77" y="176"/>
                    </a:lnTo>
                    <a:lnTo>
                      <a:pt x="63" y="179"/>
                    </a:lnTo>
                    <a:lnTo>
                      <a:pt x="48" y="181"/>
                    </a:lnTo>
                    <a:lnTo>
                      <a:pt x="34" y="165"/>
                    </a:lnTo>
                    <a:lnTo>
                      <a:pt x="21" y="147"/>
                    </a:lnTo>
                    <a:lnTo>
                      <a:pt x="11" y="127"/>
                    </a:lnTo>
                    <a:lnTo>
                      <a:pt x="3" y="106"/>
                    </a:lnTo>
                    <a:lnTo>
                      <a:pt x="0" y="85"/>
                    </a:lnTo>
                    <a:lnTo>
                      <a:pt x="1" y="63"/>
                    </a:lnTo>
                    <a:lnTo>
                      <a:pt x="8" y="42"/>
                    </a:lnTo>
                    <a:lnTo>
                      <a:pt x="20" y="22"/>
                    </a:lnTo>
                    <a:lnTo>
                      <a:pt x="42" y="17"/>
                    </a:lnTo>
                    <a:lnTo>
                      <a:pt x="42" y="30"/>
                    </a:lnTo>
                    <a:lnTo>
                      <a:pt x="45" y="41"/>
                    </a:lnTo>
                    <a:lnTo>
                      <a:pt x="50" y="49"/>
                    </a:lnTo>
                    <a:lnTo>
                      <a:pt x="56" y="55"/>
                    </a:lnTo>
                    <a:lnTo>
                      <a:pt x="64" y="60"/>
                    </a:lnTo>
                    <a:lnTo>
                      <a:pt x="73" y="65"/>
                    </a:lnTo>
                    <a:lnTo>
                      <a:pt x="82" y="72"/>
                    </a:lnTo>
                    <a:lnTo>
                      <a:pt x="92" y="81"/>
                    </a:lnTo>
                    <a:lnTo>
                      <a:pt x="99" y="86"/>
                    </a:lnTo>
                    <a:lnTo>
                      <a:pt x="108" y="91"/>
                    </a:lnTo>
                    <a:lnTo>
                      <a:pt x="119" y="93"/>
                    </a:lnTo>
                    <a:lnTo>
                      <a:pt x="131" y="95"/>
                    </a:lnTo>
                    <a:lnTo>
                      <a:pt x="141" y="95"/>
                    </a:lnTo>
                    <a:lnTo>
                      <a:pt x="154" y="95"/>
                    </a:lnTo>
                    <a:lnTo>
                      <a:pt x="165" y="92"/>
                    </a:lnTo>
                    <a:lnTo>
                      <a:pt x="176" y="90"/>
                    </a:lnTo>
                    <a:lnTo>
                      <a:pt x="195" y="83"/>
                    </a:lnTo>
                    <a:lnTo>
                      <a:pt x="210" y="72"/>
                    </a:lnTo>
                    <a:lnTo>
                      <a:pt x="223" y="60"/>
                    </a:lnTo>
                    <a:lnTo>
                      <a:pt x="236" y="45"/>
                    </a:lnTo>
                    <a:lnTo>
                      <a:pt x="248" y="33"/>
                    </a:lnTo>
                    <a:lnTo>
                      <a:pt x="262" y="20"/>
                    </a:lnTo>
                    <a:lnTo>
                      <a:pt x="277" y="8"/>
                    </a:lnTo>
                    <a:lnTo>
                      <a:pt x="294" y="0"/>
                    </a:lnTo>
                    <a:lnTo>
                      <a:pt x="290" y="12"/>
                    </a:lnTo>
                    <a:lnTo>
                      <a:pt x="285" y="23"/>
                    </a:lnTo>
                    <a:lnTo>
                      <a:pt x="279" y="35"/>
                    </a:lnTo>
                    <a:lnTo>
                      <a:pt x="273" y="48"/>
                    </a:lnTo>
                    <a:lnTo>
                      <a:pt x="269" y="61"/>
                    </a:lnTo>
                    <a:lnTo>
                      <a:pt x="266" y="74"/>
                    </a:lnTo>
                    <a:lnTo>
                      <a:pt x="269" y="86"/>
                    </a:lnTo>
                    <a:lnTo>
                      <a:pt x="274" y="100"/>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8">
                <a:extLst>
                  <a:ext uri="{FF2B5EF4-FFF2-40B4-BE49-F238E27FC236}">
                    <a16:creationId xmlns:a16="http://schemas.microsoft.com/office/drawing/2014/main" id="{2A31968D-A9B4-40C8-A8FA-067DEEAD4E2C}"/>
                  </a:ext>
                </a:extLst>
              </p:cNvPr>
              <p:cNvSpPr>
                <a:spLocks/>
              </p:cNvSpPr>
              <p:nvPr/>
            </p:nvSpPr>
            <p:spPr bwMode="auto">
              <a:xfrm>
                <a:off x="508" y="489"/>
                <a:ext cx="16" cy="6"/>
              </a:xfrm>
              <a:custGeom>
                <a:avLst/>
                <a:gdLst>
                  <a:gd name="T0" fmla="*/ 0 w 65"/>
                  <a:gd name="T1" fmla="*/ 26 h 26"/>
                  <a:gd name="T2" fmla="*/ 65 w 65"/>
                  <a:gd name="T3" fmla="*/ 0 h 26"/>
                  <a:gd name="T4" fmla="*/ 65 w 65"/>
                  <a:gd name="T5" fmla="*/ 20 h 26"/>
                  <a:gd name="T6" fmla="*/ 0 w 65"/>
                  <a:gd name="T7" fmla="*/ 26 h 26"/>
                </a:gdLst>
                <a:ahLst/>
                <a:cxnLst>
                  <a:cxn ang="0">
                    <a:pos x="T0" y="T1"/>
                  </a:cxn>
                  <a:cxn ang="0">
                    <a:pos x="T2" y="T3"/>
                  </a:cxn>
                  <a:cxn ang="0">
                    <a:pos x="T4" y="T5"/>
                  </a:cxn>
                  <a:cxn ang="0">
                    <a:pos x="T6" y="T7"/>
                  </a:cxn>
                </a:cxnLst>
                <a:rect l="0" t="0" r="r" b="b"/>
                <a:pathLst>
                  <a:path w="65" h="26">
                    <a:moveTo>
                      <a:pt x="0" y="26"/>
                    </a:moveTo>
                    <a:lnTo>
                      <a:pt x="65" y="0"/>
                    </a:lnTo>
                    <a:lnTo>
                      <a:pt x="65" y="20"/>
                    </a:lnTo>
                    <a:lnTo>
                      <a:pt x="0" y="26"/>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9">
                <a:extLst>
                  <a:ext uri="{FF2B5EF4-FFF2-40B4-BE49-F238E27FC236}">
                    <a16:creationId xmlns:a16="http://schemas.microsoft.com/office/drawing/2014/main" id="{3895B500-BED8-4325-97AC-4CB1CE9125AF}"/>
                  </a:ext>
                </a:extLst>
              </p:cNvPr>
              <p:cNvSpPr>
                <a:spLocks/>
              </p:cNvSpPr>
              <p:nvPr/>
            </p:nvSpPr>
            <p:spPr bwMode="auto">
              <a:xfrm>
                <a:off x="491" y="503"/>
                <a:ext cx="48" cy="46"/>
              </a:xfrm>
              <a:custGeom>
                <a:avLst/>
                <a:gdLst>
                  <a:gd name="T0" fmla="*/ 132 w 194"/>
                  <a:gd name="T1" fmla="*/ 0 h 183"/>
                  <a:gd name="T2" fmla="*/ 137 w 194"/>
                  <a:gd name="T3" fmla="*/ 22 h 183"/>
                  <a:gd name="T4" fmla="*/ 143 w 194"/>
                  <a:gd name="T5" fmla="*/ 44 h 183"/>
                  <a:gd name="T6" fmla="*/ 149 w 194"/>
                  <a:gd name="T7" fmla="*/ 66 h 183"/>
                  <a:gd name="T8" fmla="*/ 156 w 194"/>
                  <a:gd name="T9" fmla="*/ 89 h 183"/>
                  <a:gd name="T10" fmla="*/ 164 w 194"/>
                  <a:gd name="T11" fmla="*/ 110 h 183"/>
                  <a:gd name="T12" fmla="*/ 173 w 194"/>
                  <a:gd name="T13" fmla="*/ 132 h 183"/>
                  <a:gd name="T14" fmla="*/ 183 w 194"/>
                  <a:gd name="T15" fmla="*/ 153 h 183"/>
                  <a:gd name="T16" fmla="*/ 194 w 194"/>
                  <a:gd name="T17" fmla="*/ 173 h 183"/>
                  <a:gd name="T18" fmla="*/ 3 w 194"/>
                  <a:gd name="T19" fmla="*/ 183 h 183"/>
                  <a:gd name="T20" fmla="*/ 4 w 194"/>
                  <a:gd name="T21" fmla="*/ 138 h 183"/>
                  <a:gd name="T22" fmla="*/ 4 w 194"/>
                  <a:gd name="T23" fmla="*/ 93 h 183"/>
                  <a:gd name="T24" fmla="*/ 2 w 194"/>
                  <a:gd name="T25" fmla="*/ 48 h 183"/>
                  <a:gd name="T26" fmla="*/ 0 w 194"/>
                  <a:gd name="T27" fmla="*/ 4 h 183"/>
                  <a:gd name="T28" fmla="*/ 132 w 194"/>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183">
                    <a:moveTo>
                      <a:pt x="132" y="0"/>
                    </a:moveTo>
                    <a:lnTo>
                      <a:pt x="137" y="22"/>
                    </a:lnTo>
                    <a:lnTo>
                      <a:pt x="143" y="44"/>
                    </a:lnTo>
                    <a:lnTo>
                      <a:pt x="149" y="66"/>
                    </a:lnTo>
                    <a:lnTo>
                      <a:pt x="156" y="89"/>
                    </a:lnTo>
                    <a:lnTo>
                      <a:pt x="164" y="110"/>
                    </a:lnTo>
                    <a:lnTo>
                      <a:pt x="173" y="132"/>
                    </a:lnTo>
                    <a:lnTo>
                      <a:pt x="183" y="153"/>
                    </a:lnTo>
                    <a:lnTo>
                      <a:pt x="194" y="173"/>
                    </a:lnTo>
                    <a:lnTo>
                      <a:pt x="3" y="183"/>
                    </a:lnTo>
                    <a:lnTo>
                      <a:pt x="4" y="138"/>
                    </a:lnTo>
                    <a:lnTo>
                      <a:pt x="4" y="93"/>
                    </a:lnTo>
                    <a:lnTo>
                      <a:pt x="2" y="48"/>
                    </a:lnTo>
                    <a:lnTo>
                      <a:pt x="0" y="4"/>
                    </a:lnTo>
                    <a:lnTo>
                      <a:pt x="132"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0">
                <a:extLst>
                  <a:ext uri="{FF2B5EF4-FFF2-40B4-BE49-F238E27FC236}">
                    <a16:creationId xmlns:a16="http://schemas.microsoft.com/office/drawing/2014/main" id="{43928116-AC8B-45C1-834D-EEAF0610E714}"/>
                  </a:ext>
                </a:extLst>
              </p:cNvPr>
              <p:cNvSpPr>
                <a:spLocks/>
              </p:cNvSpPr>
              <p:nvPr/>
            </p:nvSpPr>
            <p:spPr bwMode="auto">
              <a:xfrm>
                <a:off x="499" y="511"/>
                <a:ext cx="31" cy="32"/>
              </a:xfrm>
              <a:custGeom>
                <a:avLst/>
                <a:gdLst>
                  <a:gd name="T0" fmla="*/ 108 w 121"/>
                  <a:gd name="T1" fmla="*/ 28 h 129"/>
                  <a:gd name="T2" fmla="*/ 104 w 121"/>
                  <a:gd name="T3" fmla="*/ 41 h 129"/>
                  <a:gd name="T4" fmla="*/ 99 w 121"/>
                  <a:gd name="T5" fmla="*/ 53 h 129"/>
                  <a:gd name="T6" fmla="*/ 99 w 121"/>
                  <a:gd name="T7" fmla="*/ 64 h 129"/>
                  <a:gd name="T8" fmla="*/ 112 w 121"/>
                  <a:gd name="T9" fmla="*/ 72 h 129"/>
                  <a:gd name="T10" fmla="*/ 116 w 121"/>
                  <a:gd name="T11" fmla="*/ 80 h 129"/>
                  <a:gd name="T12" fmla="*/ 119 w 121"/>
                  <a:gd name="T13" fmla="*/ 88 h 129"/>
                  <a:gd name="T14" fmla="*/ 121 w 121"/>
                  <a:gd name="T15" fmla="*/ 97 h 129"/>
                  <a:gd name="T16" fmla="*/ 121 w 121"/>
                  <a:gd name="T17" fmla="*/ 107 h 129"/>
                  <a:gd name="T18" fmla="*/ 114 w 121"/>
                  <a:gd name="T19" fmla="*/ 115 h 129"/>
                  <a:gd name="T20" fmla="*/ 101 w 121"/>
                  <a:gd name="T21" fmla="*/ 121 h 129"/>
                  <a:gd name="T22" fmla="*/ 85 w 121"/>
                  <a:gd name="T23" fmla="*/ 125 h 129"/>
                  <a:gd name="T24" fmla="*/ 68 w 121"/>
                  <a:gd name="T25" fmla="*/ 128 h 129"/>
                  <a:gd name="T26" fmla="*/ 50 w 121"/>
                  <a:gd name="T27" fmla="*/ 129 h 129"/>
                  <a:gd name="T28" fmla="*/ 31 w 121"/>
                  <a:gd name="T29" fmla="*/ 127 h 129"/>
                  <a:gd name="T30" fmla="*/ 14 w 121"/>
                  <a:gd name="T31" fmla="*/ 123 h 129"/>
                  <a:gd name="T32" fmla="*/ 0 w 121"/>
                  <a:gd name="T33" fmla="*/ 118 h 129"/>
                  <a:gd name="T34" fmla="*/ 1 w 121"/>
                  <a:gd name="T35" fmla="*/ 111 h 129"/>
                  <a:gd name="T36" fmla="*/ 7 w 121"/>
                  <a:gd name="T37" fmla="*/ 108 h 129"/>
                  <a:gd name="T38" fmla="*/ 13 w 121"/>
                  <a:gd name="T39" fmla="*/ 106 h 129"/>
                  <a:gd name="T40" fmla="*/ 18 w 121"/>
                  <a:gd name="T41" fmla="*/ 101 h 129"/>
                  <a:gd name="T42" fmla="*/ 18 w 121"/>
                  <a:gd name="T43" fmla="*/ 78 h 129"/>
                  <a:gd name="T44" fmla="*/ 20 w 121"/>
                  <a:gd name="T45" fmla="*/ 53 h 129"/>
                  <a:gd name="T46" fmla="*/ 17 w 121"/>
                  <a:gd name="T47" fmla="*/ 31 h 129"/>
                  <a:gd name="T48" fmla="*/ 3 w 121"/>
                  <a:gd name="T49" fmla="*/ 14 h 129"/>
                  <a:gd name="T50" fmla="*/ 1 w 121"/>
                  <a:gd name="T51" fmla="*/ 7 h 129"/>
                  <a:gd name="T52" fmla="*/ 5 w 121"/>
                  <a:gd name="T53" fmla="*/ 4 h 129"/>
                  <a:gd name="T54" fmla="*/ 13 w 121"/>
                  <a:gd name="T55" fmla="*/ 3 h 129"/>
                  <a:gd name="T56" fmla="*/ 18 w 121"/>
                  <a:gd name="T57" fmla="*/ 0 h 129"/>
                  <a:gd name="T58" fmla="*/ 31 w 121"/>
                  <a:gd name="T59" fmla="*/ 0 h 129"/>
                  <a:gd name="T60" fmla="*/ 44 w 121"/>
                  <a:gd name="T61" fmla="*/ 0 h 129"/>
                  <a:gd name="T62" fmla="*/ 59 w 121"/>
                  <a:gd name="T63" fmla="*/ 0 h 129"/>
                  <a:gd name="T64" fmla="*/ 71 w 121"/>
                  <a:gd name="T65" fmla="*/ 3 h 129"/>
                  <a:gd name="T66" fmla="*/ 82 w 121"/>
                  <a:gd name="T67" fmla="*/ 6 h 129"/>
                  <a:gd name="T68" fmla="*/ 93 w 121"/>
                  <a:gd name="T69" fmla="*/ 11 h 129"/>
                  <a:gd name="T70" fmla="*/ 102 w 121"/>
                  <a:gd name="T71" fmla="*/ 18 h 129"/>
                  <a:gd name="T72" fmla="*/ 108 w 121"/>
                  <a:gd name="T73"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129">
                    <a:moveTo>
                      <a:pt x="108" y="28"/>
                    </a:moveTo>
                    <a:lnTo>
                      <a:pt x="104" y="41"/>
                    </a:lnTo>
                    <a:lnTo>
                      <a:pt x="99" y="53"/>
                    </a:lnTo>
                    <a:lnTo>
                      <a:pt x="99" y="64"/>
                    </a:lnTo>
                    <a:lnTo>
                      <a:pt x="112" y="72"/>
                    </a:lnTo>
                    <a:lnTo>
                      <a:pt x="116" y="80"/>
                    </a:lnTo>
                    <a:lnTo>
                      <a:pt x="119" y="88"/>
                    </a:lnTo>
                    <a:lnTo>
                      <a:pt x="121" y="97"/>
                    </a:lnTo>
                    <a:lnTo>
                      <a:pt x="121" y="107"/>
                    </a:lnTo>
                    <a:lnTo>
                      <a:pt x="114" y="115"/>
                    </a:lnTo>
                    <a:lnTo>
                      <a:pt x="101" y="121"/>
                    </a:lnTo>
                    <a:lnTo>
                      <a:pt x="85" y="125"/>
                    </a:lnTo>
                    <a:lnTo>
                      <a:pt x="68" y="128"/>
                    </a:lnTo>
                    <a:lnTo>
                      <a:pt x="50" y="129"/>
                    </a:lnTo>
                    <a:lnTo>
                      <a:pt x="31" y="127"/>
                    </a:lnTo>
                    <a:lnTo>
                      <a:pt x="14" y="123"/>
                    </a:lnTo>
                    <a:lnTo>
                      <a:pt x="0" y="118"/>
                    </a:lnTo>
                    <a:lnTo>
                      <a:pt x="1" y="111"/>
                    </a:lnTo>
                    <a:lnTo>
                      <a:pt x="7" y="108"/>
                    </a:lnTo>
                    <a:lnTo>
                      <a:pt x="13" y="106"/>
                    </a:lnTo>
                    <a:lnTo>
                      <a:pt x="18" y="101"/>
                    </a:lnTo>
                    <a:lnTo>
                      <a:pt x="18" y="78"/>
                    </a:lnTo>
                    <a:lnTo>
                      <a:pt x="20" y="53"/>
                    </a:lnTo>
                    <a:lnTo>
                      <a:pt x="17" y="31"/>
                    </a:lnTo>
                    <a:lnTo>
                      <a:pt x="3" y="14"/>
                    </a:lnTo>
                    <a:lnTo>
                      <a:pt x="1" y="7"/>
                    </a:lnTo>
                    <a:lnTo>
                      <a:pt x="5" y="4"/>
                    </a:lnTo>
                    <a:lnTo>
                      <a:pt x="13" y="3"/>
                    </a:lnTo>
                    <a:lnTo>
                      <a:pt x="18" y="0"/>
                    </a:lnTo>
                    <a:lnTo>
                      <a:pt x="31" y="0"/>
                    </a:lnTo>
                    <a:lnTo>
                      <a:pt x="44" y="0"/>
                    </a:lnTo>
                    <a:lnTo>
                      <a:pt x="59" y="0"/>
                    </a:lnTo>
                    <a:lnTo>
                      <a:pt x="71" y="3"/>
                    </a:lnTo>
                    <a:lnTo>
                      <a:pt x="82" y="6"/>
                    </a:lnTo>
                    <a:lnTo>
                      <a:pt x="93" y="11"/>
                    </a:lnTo>
                    <a:lnTo>
                      <a:pt x="102" y="18"/>
                    </a:lnTo>
                    <a:lnTo>
                      <a:pt x="108" y="28"/>
                    </a:lnTo>
                    <a:close/>
                  </a:path>
                </a:pathLst>
              </a:custGeom>
              <a:solidFill>
                <a:srgbClr val="911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C91202D9-BF38-4738-ABA0-5D29B53165BC}"/>
                  </a:ext>
                </a:extLst>
              </p:cNvPr>
              <p:cNvSpPr>
                <a:spLocks/>
              </p:cNvSpPr>
              <p:nvPr/>
            </p:nvSpPr>
            <p:spPr bwMode="auto">
              <a:xfrm>
                <a:off x="904" y="492"/>
                <a:ext cx="90" cy="75"/>
              </a:xfrm>
              <a:custGeom>
                <a:avLst/>
                <a:gdLst>
                  <a:gd name="T0" fmla="*/ 0 w 361"/>
                  <a:gd name="T1" fmla="*/ 284 h 300"/>
                  <a:gd name="T2" fmla="*/ 1 w 361"/>
                  <a:gd name="T3" fmla="*/ 240 h 300"/>
                  <a:gd name="T4" fmla="*/ 5 w 361"/>
                  <a:gd name="T5" fmla="*/ 142 h 300"/>
                  <a:gd name="T6" fmla="*/ 10 w 361"/>
                  <a:gd name="T7" fmla="*/ 45 h 300"/>
                  <a:gd name="T8" fmla="*/ 17 w 361"/>
                  <a:gd name="T9" fmla="*/ 0 h 300"/>
                  <a:gd name="T10" fmla="*/ 361 w 361"/>
                  <a:gd name="T11" fmla="*/ 22 h 300"/>
                  <a:gd name="T12" fmla="*/ 332 w 361"/>
                  <a:gd name="T13" fmla="*/ 300 h 300"/>
                  <a:gd name="T14" fmla="*/ 0 w 361"/>
                  <a:gd name="T15" fmla="*/ 284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300">
                    <a:moveTo>
                      <a:pt x="0" y="284"/>
                    </a:moveTo>
                    <a:lnTo>
                      <a:pt x="1" y="240"/>
                    </a:lnTo>
                    <a:lnTo>
                      <a:pt x="5" y="142"/>
                    </a:lnTo>
                    <a:lnTo>
                      <a:pt x="10" y="45"/>
                    </a:lnTo>
                    <a:lnTo>
                      <a:pt x="17" y="0"/>
                    </a:lnTo>
                    <a:lnTo>
                      <a:pt x="361" y="22"/>
                    </a:lnTo>
                    <a:lnTo>
                      <a:pt x="332" y="300"/>
                    </a:lnTo>
                    <a:lnTo>
                      <a:pt x="0" y="2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2EC84E85-3FF4-41EA-9490-BCB429655DD0}"/>
                  </a:ext>
                </a:extLst>
              </p:cNvPr>
              <p:cNvSpPr>
                <a:spLocks/>
              </p:cNvSpPr>
              <p:nvPr/>
            </p:nvSpPr>
            <p:spPr bwMode="auto">
              <a:xfrm>
                <a:off x="913" y="501"/>
                <a:ext cx="70" cy="57"/>
              </a:xfrm>
              <a:custGeom>
                <a:avLst/>
                <a:gdLst>
                  <a:gd name="T0" fmla="*/ 254 w 277"/>
                  <a:gd name="T1" fmla="*/ 226 h 226"/>
                  <a:gd name="T2" fmla="*/ 0 w 277"/>
                  <a:gd name="T3" fmla="*/ 214 h 226"/>
                  <a:gd name="T4" fmla="*/ 13 w 277"/>
                  <a:gd name="T5" fmla="*/ 0 h 226"/>
                  <a:gd name="T6" fmla="*/ 28 w 277"/>
                  <a:gd name="T7" fmla="*/ 2 h 226"/>
                  <a:gd name="T8" fmla="*/ 44 w 277"/>
                  <a:gd name="T9" fmla="*/ 2 h 226"/>
                  <a:gd name="T10" fmla="*/ 61 w 277"/>
                  <a:gd name="T11" fmla="*/ 3 h 226"/>
                  <a:gd name="T12" fmla="*/ 77 w 277"/>
                  <a:gd name="T13" fmla="*/ 3 h 226"/>
                  <a:gd name="T14" fmla="*/ 92 w 277"/>
                  <a:gd name="T15" fmla="*/ 4 h 226"/>
                  <a:gd name="T16" fmla="*/ 109 w 277"/>
                  <a:gd name="T17" fmla="*/ 4 h 226"/>
                  <a:gd name="T18" fmla="*/ 126 w 277"/>
                  <a:gd name="T19" fmla="*/ 5 h 226"/>
                  <a:gd name="T20" fmla="*/ 142 w 277"/>
                  <a:gd name="T21" fmla="*/ 5 h 226"/>
                  <a:gd name="T22" fmla="*/ 159 w 277"/>
                  <a:gd name="T23" fmla="*/ 6 h 226"/>
                  <a:gd name="T24" fmla="*/ 176 w 277"/>
                  <a:gd name="T25" fmla="*/ 7 h 226"/>
                  <a:gd name="T26" fmla="*/ 193 w 277"/>
                  <a:gd name="T27" fmla="*/ 9 h 226"/>
                  <a:gd name="T28" fmla="*/ 210 w 277"/>
                  <a:gd name="T29" fmla="*/ 10 h 226"/>
                  <a:gd name="T30" fmla="*/ 227 w 277"/>
                  <a:gd name="T31" fmla="*/ 11 h 226"/>
                  <a:gd name="T32" fmla="*/ 243 w 277"/>
                  <a:gd name="T33" fmla="*/ 12 h 226"/>
                  <a:gd name="T34" fmla="*/ 260 w 277"/>
                  <a:gd name="T35" fmla="*/ 13 h 226"/>
                  <a:gd name="T36" fmla="*/ 277 w 277"/>
                  <a:gd name="T37" fmla="*/ 14 h 226"/>
                  <a:gd name="T38" fmla="*/ 254 w 277"/>
                  <a:gd name="T39"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226">
                    <a:moveTo>
                      <a:pt x="254" y="226"/>
                    </a:moveTo>
                    <a:lnTo>
                      <a:pt x="0" y="214"/>
                    </a:lnTo>
                    <a:lnTo>
                      <a:pt x="13" y="0"/>
                    </a:lnTo>
                    <a:lnTo>
                      <a:pt x="28" y="2"/>
                    </a:lnTo>
                    <a:lnTo>
                      <a:pt x="44" y="2"/>
                    </a:lnTo>
                    <a:lnTo>
                      <a:pt x="61" y="3"/>
                    </a:lnTo>
                    <a:lnTo>
                      <a:pt x="77" y="3"/>
                    </a:lnTo>
                    <a:lnTo>
                      <a:pt x="92" y="4"/>
                    </a:lnTo>
                    <a:lnTo>
                      <a:pt x="109" y="4"/>
                    </a:lnTo>
                    <a:lnTo>
                      <a:pt x="126" y="5"/>
                    </a:lnTo>
                    <a:lnTo>
                      <a:pt x="142" y="5"/>
                    </a:lnTo>
                    <a:lnTo>
                      <a:pt x="159" y="6"/>
                    </a:lnTo>
                    <a:lnTo>
                      <a:pt x="176" y="7"/>
                    </a:lnTo>
                    <a:lnTo>
                      <a:pt x="193" y="9"/>
                    </a:lnTo>
                    <a:lnTo>
                      <a:pt x="210" y="10"/>
                    </a:lnTo>
                    <a:lnTo>
                      <a:pt x="227" y="11"/>
                    </a:lnTo>
                    <a:lnTo>
                      <a:pt x="243" y="12"/>
                    </a:lnTo>
                    <a:lnTo>
                      <a:pt x="260" y="13"/>
                    </a:lnTo>
                    <a:lnTo>
                      <a:pt x="277" y="14"/>
                    </a:lnTo>
                    <a:lnTo>
                      <a:pt x="254" y="226"/>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a:extLst>
                  <a:ext uri="{FF2B5EF4-FFF2-40B4-BE49-F238E27FC236}">
                    <a16:creationId xmlns:a16="http://schemas.microsoft.com/office/drawing/2014/main" id="{E8B416A6-0A77-4C4D-9523-5AC25F28C643}"/>
                  </a:ext>
                </a:extLst>
              </p:cNvPr>
              <p:cNvSpPr>
                <a:spLocks/>
              </p:cNvSpPr>
              <p:nvPr/>
            </p:nvSpPr>
            <p:spPr bwMode="auto">
              <a:xfrm>
                <a:off x="921" y="510"/>
                <a:ext cx="52" cy="39"/>
              </a:xfrm>
              <a:custGeom>
                <a:avLst/>
                <a:gdLst>
                  <a:gd name="T0" fmla="*/ 141 w 206"/>
                  <a:gd name="T1" fmla="*/ 23 h 157"/>
                  <a:gd name="T2" fmla="*/ 158 w 206"/>
                  <a:gd name="T3" fmla="*/ 76 h 157"/>
                  <a:gd name="T4" fmla="*/ 172 w 206"/>
                  <a:gd name="T5" fmla="*/ 128 h 157"/>
                  <a:gd name="T6" fmla="*/ 189 w 206"/>
                  <a:gd name="T7" fmla="*/ 135 h 157"/>
                  <a:gd name="T8" fmla="*/ 206 w 206"/>
                  <a:gd name="T9" fmla="*/ 141 h 157"/>
                  <a:gd name="T10" fmla="*/ 193 w 206"/>
                  <a:gd name="T11" fmla="*/ 154 h 157"/>
                  <a:gd name="T12" fmla="*/ 175 w 206"/>
                  <a:gd name="T13" fmla="*/ 157 h 157"/>
                  <a:gd name="T14" fmla="*/ 154 w 206"/>
                  <a:gd name="T15" fmla="*/ 155 h 157"/>
                  <a:gd name="T16" fmla="*/ 133 w 206"/>
                  <a:gd name="T17" fmla="*/ 153 h 157"/>
                  <a:gd name="T18" fmla="*/ 128 w 206"/>
                  <a:gd name="T19" fmla="*/ 147 h 157"/>
                  <a:gd name="T20" fmla="*/ 128 w 206"/>
                  <a:gd name="T21" fmla="*/ 141 h 157"/>
                  <a:gd name="T22" fmla="*/ 145 w 206"/>
                  <a:gd name="T23" fmla="*/ 125 h 157"/>
                  <a:gd name="T24" fmla="*/ 140 w 206"/>
                  <a:gd name="T25" fmla="*/ 101 h 157"/>
                  <a:gd name="T26" fmla="*/ 123 w 206"/>
                  <a:gd name="T27" fmla="*/ 94 h 157"/>
                  <a:gd name="T28" fmla="*/ 105 w 206"/>
                  <a:gd name="T29" fmla="*/ 93 h 157"/>
                  <a:gd name="T30" fmla="*/ 86 w 206"/>
                  <a:gd name="T31" fmla="*/ 94 h 157"/>
                  <a:gd name="T32" fmla="*/ 67 w 206"/>
                  <a:gd name="T33" fmla="*/ 94 h 157"/>
                  <a:gd name="T34" fmla="*/ 58 w 206"/>
                  <a:gd name="T35" fmla="*/ 112 h 157"/>
                  <a:gd name="T36" fmla="*/ 55 w 206"/>
                  <a:gd name="T37" fmla="*/ 130 h 157"/>
                  <a:gd name="T38" fmla="*/ 69 w 206"/>
                  <a:gd name="T39" fmla="*/ 138 h 157"/>
                  <a:gd name="T40" fmla="*/ 78 w 206"/>
                  <a:gd name="T41" fmla="*/ 152 h 157"/>
                  <a:gd name="T42" fmla="*/ 60 w 206"/>
                  <a:gd name="T43" fmla="*/ 154 h 157"/>
                  <a:gd name="T44" fmla="*/ 39 w 206"/>
                  <a:gd name="T45" fmla="*/ 152 h 157"/>
                  <a:gd name="T46" fmla="*/ 18 w 206"/>
                  <a:gd name="T47" fmla="*/ 148 h 157"/>
                  <a:gd name="T48" fmla="*/ 0 w 206"/>
                  <a:gd name="T49" fmla="*/ 145 h 157"/>
                  <a:gd name="T50" fmla="*/ 18 w 206"/>
                  <a:gd name="T51" fmla="*/ 114 h 157"/>
                  <a:gd name="T52" fmla="*/ 37 w 206"/>
                  <a:gd name="T53" fmla="*/ 84 h 157"/>
                  <a:gd name="T54" fmla="*/ 52 w 206"/>
                  <a:gd name="T55" fmla="*/ 52 h 157"/>
                  <a:gd name="T56" fmla="*/ 67 w 206"/>
                  <a:gd name="T57" fmla="*/ 21 h 157"/>
                  <a:gd name="T58" fmla="*/ 51 w 206"/>
                  <a:gd name="T59" fmla="*/ 14 h 157"/>
                  <a:gd name="T60" fmla="*/ 43 w 206"/>
                  <a:gd name="T61" fmla="*/ 4 h 157"/>
                  <a:gd name="T62" fmla="*/ 73 w 206"/>
                  <a:gd name="T63" fmla="*/ 1 h 157"/>
                  <a:gd name="T64" fmla="*/ 105 w 206"/>
                  <a:gd name="T65" fmla="*/ 0 h 157"/>
                  <a:gd name="T66" fmla="*/ 136 w 206"/>
                  <a:gd name="T67" fmla="*/ 3 h 157"/>
                  <a:gd name="T68" fmla="*/ 162 w 206"/>
                  <a:gd name="T69" fmla="*/ 1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6" h="157">
                    <a:moveTo>
                      <a:pt x="162" y="17"/>
                    </a:moveTo>
                    <a:lnTo>
                      <a:pt x="141" y="23"/>
                    </a:lnTo>
                    <a:lnTo>
                      <a:pt x="149" y="49"/>
                    </a:lnTo>
                    <a:lnTo>
                      <a:pt x="158" y="76"/>
                    </a:lnTo>
                    <a:lnTo>
                      <a:pt x="166" y="101"/>
                    </a:lnTo>
                    <a:lnTo>
                      <a:pt x="172" y="128"/>
                    </a:lnTo>
                    <a:lnTo>
                      <a:pt x="180" y="134"/>
                    </a:lnTo>
                    <a:lnTo>
                      <a:pt x="189" y="135"/>
                    </a:lnTo>
                    <a:lnTo>
                      <a:pt x="198" y="135"/>
                    </a:lnTo>
                    <a:lnTo>
                      <a:pt x="206" y="141"/>
                    </a:lnTo>
                    <a:lnTo>
                      <a:pt x="201" y="149"/>
                    </a:lnTo>
                    <a:lnTo>
                      <a:pt x="193" y="154"/>
                    </a:lnTo>
                    <a:lnTo>
                      <a:pt x="185" y="157"/>
                    </a:lnTo>
                    <a:lnTo>
                      <a:pt x="175" y="157"/>
                    </a:lnTo>
                    <a:lnTo>
                      <a:pt x="165" y="156"/>
                    </a:lnTo>
                    <a:lnTo>
                      <a:pt x="154" y="155"/>
                    </a:lnTo>
                    <a:lnTo>
                      <a:pt x="144" y="154"/>
                    </a:lnTo>
                    <a:lnTo>
                      <a:pt x="133" y="153"/>
                    </a:lnTo>
                    <a:lnTo>
                      <a:pt x="131" y="150"/>
                    </a:lnTo>
                    <a:lnTo>
                      <a:pt x="128" y="147"/>
                    </a:lnTo>
                    <a:lnTo>
                      <a:pt x="127" y="145"/>
                    </a:lnTo>
                    <a:lnTo>
                      <a:pt x="128" y="141"/>
                    </a:lnTo>
                    <a:lnTo>
                      <a:pt x="142" y="135"/>
                    </a:lnTo>
                    <a:lnTo>
                      <a:pt x="145" y="125"/>
                    </a:lnTo>
                    <a:lnTo>
                      <a:pt x="142" y="113"/>
                    </a:lnTo>
                    <a:lnTo>
                      <a:pt x="140" y="101"/>
                    </a:lnTo>
                    <a:lnTo>
                      <a:pt x="132" y="97"/>
                    </a:lnTo>
                    <a:lnTo>
                      <a:pt x="123" y="94"/>
                    </a:lnTo>
                    <a:lnTo>
                      <a:pt x="114" y="93"/>
                    </a:lnTo>
                    <a:lnTo>
                      <a:pt x="105" y="93"/>
                    </a:lnTo>
                    <a:lnTo>
                      <a:pt x="95" y="93"/>
                    </a:lnTo>
                    <a:lnTo>
                      <a:pt x="86" y="94"/>
                    </a:lnTo>
                    <a:lnTo>
                      <a:pt x="76" y="94"/>
                    </a:lnTo>
                    <a:lnTo>
                      <a:pt x="67" y="94"/>
                    </a:lnTo>
                    <a:lnTo>
                      <a:pt x="63" y="102"/>
                    </a:lnTo>
                    <a:lnTo>
                      <a:pt x="58" y="112"/>
                    </a:lnTo>
                    <a:lnTo>
                      <a:pt x="54" y="121"/>
                    </a:lnTo>
                    <a:lnTo>
                      <a:pt x="55" y="130"/>
                    </a:lnTo>
                    <a:lnTo>
                      <a:pt x="63" y="132"/>
                    </a:lnTo>
                    <a:lnTo>
                      <a:pt x="69" y="138"/>
                    </a:lnTo>
                    <a:lnTo>
                      <a:pt x="75" y="145"/>
                    </a:lnTo>
                    <a:lnTo>
                      <a:pt x="78" y="152"/>
                    </a:lnTo>
                    <a:lnTo>
                      <a:pt x="71" y="153"/>
                    </a:lnTo>
                    <a:lnTo>
                      <a:pt x="60" y="154"/>
                    </a:lnTo>
                    <a:lnTo>
                      <a:pt x="50" y="153"/>
                    </a:lnTo>
                    <a:lnTo>
                      <a:pt x="39" y="152"/>
                    </a:lnTo>
                    <a:lnTo>
                      <a:pt x="29" y="150"/>
                    </a:lnTo>
                    <a:lnTo>
                      <a:pt x="18" y="148"/>
                    </a:lnTo>
                    <a:lnTo>
                      <a:pt x="8" y="146"/>
                    </a:lnTo>
                    <a:lnTo>
                      <a:pt x="0" y="145"/>
                    </a:lnTo>
                    <a:lnTo>
                      <a:pt x="9" y="129"/>
                    </a:lnTo>
                    <a:lnTo>
                      <a:pt x="18" y="114"/>
                    </a:lnTo>
                    <a:lnTo>
                      <a:pt x="28" y="99"/>
                    </a:lnTo>
                    <a:lnTo>
                      <a:pt x="37" y="84"/>
                    </a:lnTo>
                    <a:lnTo>
                      <a:pt x="45" y="69"/>
                    </a:lnTo>
                    <a:lnTo>
                      <a:pt x="52" y="52"/>
                    </a:lnTo>
                    <a:lnTo>
                      <a:pt x="60" y="37"/>
                    </a:lnTo>
                    <a:lnTo>
                      <a:pt x="67" y="21"/>
                    </a:lnTo>
                    <a:lnTo>
                      <a:pt x="59" y="17"/>
                    </a:lnTo>
                    <a:lnTo>
                      <a:pt x="51" y="14"/>
                    </a:lnTo>
                    <a:lnTo>
                      <a:pt x="46" y="10"/>
                    </a:lnTo>
                    <a:lnTo>
                      <a:pt x="43" y="4"/>
                    </a:lnTo>
                    <a:lnTo>
                      <a:pt x="58" y="2"/>
                    </a:lnTo>
                    <a:lnTo>
                      <a:pt x="73" y="1"/>
                    </a:lnTo>
                    <a:lnTo>
                      <a:pt x="89" y="0"/>
                    </a:lnTo>
                    <a:lnTo>
                      <a:pt x="105" y="0"/>
                    </a:lnTo>
                    <a:lnTo>
                      <a:pt x="120" y="1"/>
                    </a:lnTo>
                    <a:lnTo>
                      <a:pt x="136" y="3"/>
                    </a:lnTo>
                    <a:lnTo>
                      <a:pt x="149" y="7"/>
                    </a:lnTo>
                    <a:lnTo>
                      <a:pt x="162" y="11"/>
                    </a:lnTo>
                    <a:lnTo>
                      <a:pt x="162" y="17"/>
                    </a:lnTo>
                    <a:close/>
                  </a:path>
                </a:pathLst>
              </a:custGeom>
              <a:solidFill>
                <a:srgbClr val="911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4">
                <a:extLst>
                  <a:ext uri="{FF2B5EF4-FFF2-40B4-BE49-F238E27FC236}">
                    <a16:creationId xmlns:a16="http://schemas.microsoft.com/office/drawing/2014/main" id="{56BEDFD2-80C1-46A2-9286-32E15520D95B}"/>
                  </a:ext>
                </a:extLst>
              </p:cNvPr>
              <p:cNvSpPr>
                <a:spLocks/>
              </p:cNvSpPr>
              <p:nvPr/>
            </p:nvSpPr>
            <p:spPr bwMode="auto">
              <a:xfrm>
                <a:off x="942" y="515"/>
                <a:ext cx="10" cy="13"/>
              </a:xfrm>
              <a:custGeom>
                <a:avLst/>
                <a:gdLst>
                  <a:gd name="T0" fmla="*/ 42 w 42"/>
                  <a:gd name="T1" fmla="*/ 49 h 50"/>
                  <a:gd name="T2" fmla="*/ 37 w 42"/>
                  <a:gd name="T3" fmla="*/ 50 h 50"/>
                  <a:gd name="T4" fmla="*/ 32 w 42"/>
                  <a:gd name="T5" fmla="*/ 50 h 50"/>
                  <a:gd name="T6" fmla="*/ 26 w 42"/>
                  <a:gd name="T7" fmla="*/ 50 h 50"/>
                  <a:gd name="T8" fmla="*/ 21 w 42"/>
                  <a:gd name="T9" fmla="*/ 49 h 50"/>
                  <a:gd name="T10" fmla="*/ 16 w 42"/>
                  <a:gd name="T11" fmla="*/ 49 h 50"/>
                  <a:gd name="T12" fmla="*/ 11 w 42"/>
                  <a:gd name="T13" fmla="*/ 48 h 50"/>
                  <a:gd name="T14" fmla="*/ 6 w 42"/>
                  <a:gd name="T15" fmla="*/ 49 h 50"/>
                  <a:gd name="T16" fmla="*/ 0 w 42"/>
                  <a:gd name="T17" fmla="*/ 50 h 50"/>
                  <a:gd name="T18" fmla="*/ 21 w 42"/>
                  <a:gd name="T19" fmla="*/ 0 h 50"/>
                  <a:gd name="T20" fmla="*/ 30 w 42"/>
                  <a:gd name="T21" fmla="*/ 11 h 50"/>
                  <a:gd name="T22" fmla="*/ 32 w 42"/>
                  <a:gd name="T23" fmla="*/ 23 h 50"/>
                  <a:gd name="T24" fmla="*/ 34 w 42"/>
                  <a:gd name="T25" fmla="*/ 36 h 50"/>
                  <a:gd name="T26" fmla="*/ 42 w 42"/>
                  <a:gd name="T2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0">
                    <a:moveTo>
                      <a:pt x="42" y="49"/>
                    </a:moveTo>
                    <a:lnTo>
                      <a:pt x="37" y="50"/>
                    </a:lnTo>
                    <a:lnTo>
                      <a:pt x="32" y="50"/>
                    </a:lnTo>
                    <a:lnTo>
                      <a:pt x="26" y="50"/>
                    </a:lnTo>
                    <a:lnTo>
                      <a:pt x="21" y="49"/>
                    </a:lnTo>
                    <a:lnTo>
                      <a:pt x="16" y="49"/>
                    </a:lnTo>
                    <a:lnTo>
                      <a:pt x="11" y="48"/>
                    </a:lnTo>
                    <a:lnTo>
                      <a:pt x="6" y="49"/>
                    </a:lnTo>
                    <a:lnTo>
                      <a:pt x="0" y="50"/>
                    </a:lnTo>
                    <a:lnTo>
                      <a:pt x="21" y="0"/>
                    </a:lnTo>
                    <a:lnTo>
                      <a:pt x="30" y="11"/>
                    </a:lnTo>
                    <a:lnTo>
                      <a:pt x="32" y="23"/>
                    </a:lnTo>
                    <a:lnTo>
                      <a:pt x="34" y="36"/>
                    </a:lnTo>
                    <a:lnTo>
                      <a:pt x="42" y="49"/>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489F3440-42B8-49D9-94A2-19E78658DE3A}"/>
                  </a:ext>
                </a:extLst>
              </p:cNvPr>
              <p:cNvSpPr>
                <a:spLocks/>
              </p:cNvSpPr>
              <p:nvPr/>
            </p:nvSpPr>
            <p:spPr bwMode="auto">
              <a:xfrm>
                <a:off x="513" y="517"/>
                <a:ext cx="7" cy="6"/>
              </a:xfrm>
              <a:custGeom>
                <a:avLst/>
                <a:gdLst>
                  <a:gd name="T0" fmla="*/ 26 w 28"/>
                  <a:gd name="T1" fmla="*/ 3 h 23"/>
                  <a:gd name="T2" fmla="*/ 26 w 28"/>
                  <a:gd name="T3" fmla="*/ 5 h 23"/>
                  <a:gd name="T4" fmla="*/ 26 w 28"/>
                  <a:gd name="T5" fmla="*/ 8 h 23"/>
                  <a:gd name="T6" fmla="*/ 26 w 28"/>
                  <a:gd name="T7" fmla="*/ 10 h 23"/>
                  <a:gd name="T8" fmla="*/ 28 w 28"/>
                  <a:gd name="T9" fmla="*/ 11 h 23"/>
                  <a:gd name="T10" fmla="*/ 24 w 28"/>
                  <a:gd name="T11" fmla="*/ 16 h 23"/>
                  <a:gd name="T12" fmla="*/ 18 w 28"/>
                  <a:gd name="T13" fmla="*/ 18 h 23"/>
                  <a:gd name="T14" fmla="*/ 13 w 28"/>
                  <a:gd name="T15" fmla="*/ 21 h 23"/>
                  <a:gd name="T16" fmla="*/ 6 w 28"/>
                  <a:gd name="T17" fmla="*/ 23 h 23"/>
                  <a:gd name="T18" fmla="*/ 0 w 28"/>
                  <a:gd name="T19" fmla="*/ 0 h 23"/>
                  <a:gd name="T20" fmla="*/ 6 w 28"/>
                  <a:gd name="T21" fmla="*/ 1 h 23"/>
                  <a:gd name="T22" fmla="*/ 11 w 28"/>
                  <a:gd name="T23" fmla="*/ 2 h 23"/>
                  <a:gd name="T24" fmla="*/ 18 w 28"/>
                  <a:gd name="T25" fmla="*/ 3 h 23"/>
                  <a:gd name="T26" fmla="*/ 26 w 28"/>
                  <a:gd name="T2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3">
                    <a:moveTo>
                      <a:pt x="26" y="3"/>
                    </a:moveTo>
                    <a:lnTo>
                      <a:pt x="26" y="5"/>
                    </a:lnTo>
                    <a:lnTo>
                      <a:pt x="26" y="8"/>
                    </a:lnTo>
                    <a:lnTo>
                      <a:pt x="26" y="10"/>
                    </a:lnTo>
                    <a:lnTo>
                      <a:pt x="28" y="11"/>
                    </a:lnTo>
                    <a:lnTo>
                      <a:pt x="24" y="16"/>
                    </a:lnTo>
                    <a:lnTo>
                      <a:pt x="18" y="18"/>
                    </a:lnTo>
                    <a:lnTo>
                      <a:pt x="13" y="21"/>
                    </a:lnTo>
                    <a:lnTo>
                      <a:pt x="6" y="23"/>
                    </a:lnTo>
                    <a:lnTo>
                      <a:pt x="0" y="0"/>
                    </a:lnTo>
                    <a:lnTo>
                      <a:pt x="6" y="1"/>
                    </a:lnTo>
                    <a:lnTo>
                      <a:pt x="11" y="2"/>
                    </a:lnTo>
                    <a:lnTo>
                      <a:pt x="18" y="3"/>
                    </a:lnTo>
                    <a:lnTo>
                      <a:pt x="26" y="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CF7B28A0-1733-4AC4-8583-0A972F1A4D8C}"/>
                  </a:ext>
                </a:extLst>
              </p:cNvPr>
              <p:cNvSpPr>
                <a:spLocks/>
              </p:cNvSpPr>
              <p:nvPr/>
            </p:nvSpPr>
            <p:spPr bwMode="auto">
              <a:xfrm>
                <a:off x="514" y="529"/>
                <a:ext cx="8" cy="8"/>
              </a:xfrm>
              <a:custGeom>
                <a:avLst/>
                <a:gdLst>
                  <a:gd name="T0" fmla="*/ 36 w 36"/>
                  <a:gd name="T1" fmla="*/ 20 h 34"/>
                  <a:gd name="T2" fmla="*/ 29 w 36"/>
                  <a:gd name="T3" fmla="*/ 30 h 34"/>
                  <a:gd name="T4" fmla="*/ 23 w 36"/>
                  <a:gd name="T5" fmla="*/ 34 h 34"/>
                  <a:gd name="T6" fmla="*/ 14 w 36"/>
                  <a:gd name="T7" fmla="*/ 34 h 34"/>
                  <a:gd name="T8" fmla="*/ 0 w 36"/>
                  <a:gd name="T9" fmla="*/ 32 h 34"/>
                  <a:gd name="T10" fmla="*/ 3 w 36"/>
                  <a:gd name="T11" fmla="*/ 0 h 34"/>
                  <a:gd name="T12" fmla="*/ 14 w 36"/>
                  <a:gd name="T13" fmla="*/ 2 h 34"/>
                  <a:gd name="T14" fmla="*/ 21 w 36"/>
                  <a:gd name="T15" fmla="*/ 7 h 34"/>
                  <a:gd name="T16" fmla="*/ 28 w 36"/>
                  <a:gd name="T17" fmla="*/ 14 h 34"/>
                  <a:gd name="T18" fmla="*/ 36 w 36"/>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4">
                    <a:moveTo>
                      <a:pt x="36" y="20"/>
                    </a:moveTo>
                    <a:lnTo>
                      <a:pt x="29" y="30"/>
                    </a:lnTo>
                    <a:lnTo>
                      <a:pt x="23" y="34"/>
                    </a:lnTo>
                    <a:lnTo>
                      <a:pt x="14" y="34"/>
                    </a:lnTo>
                    <a:lnTo>
                      <a:pt x="0" y="32"/>
                    </a:lnTo>
                    <a:lnTo>
                      <a:pt x="3" y="0"/>
                    </a:lnTo>
                    <a:lnTo>
                      <a:pt x="14" y="2"/>
                    </a:lnTo>
                    <a:lnTo>
                      <a:pt x="21" y="7"/>
                    </a:lnTo>
                    <a:lnTo>
                      <a:pt x="28" y="14"/>
                    </a:lnTo>
                    <a:lnTo>
                      <a:pt x="36" y="2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
                <a:extLst>
                  <a:ext uri="{FF2B5EF4-FFF2-40B4-BE49-F238E27FC236}">
                    <a16:creationId xmlns:a16="http://schemas.microsoft.com/office/drawing/2014/main" id="{F0B9F0CC-14C1-46ED-857C-A2CD381BC99E}"/>
                  </a:ext>
                </a:extLst>
              </p:cNvPr>
              <p:cNvSpPr>
                <a:spLocks/>
              </p:cNvSpPr>
              <p:nvPr/>
            </p:nvSpPr>
            <p:spPr bwMode="auto">
              <a:xfrm>
                <a:off x="866" y="529"/>
                <a:ext cx="3" cy="9"/>
              </a:xfrm>
              <a:custGeom>
                <a:avLst/>
                <a:gdLst>
                  <a:gd name="T0" fmla="*/ 2 w 12"/>
                  <a:gd name="T1" fmla="*/ 35 h 35"/>
                  <a:gd name="T2" fmla="*/ 2 w 12"/>
                  <a:gd name="T3" fmla="*/ 24 h 35"/>
                  <a:gd name="T4" fmla="*/ 0 w 12"/>
                  <a:gd name="T5" fmla="*/ 13 h 35"/>
                  <a:gd name="T6" fmla="*/ 2 w 12"/>
                  <a:gd name="T7" fmla="*/ 3 h 35"/>
                  <a:gd name="T8" fmla="*/ 11 w 12"/>
                  <a:gd name="T9" fmla="*/ 0 h 35"/>
                  <a:gd name="T10" fmla="*/ 10 w 12"/>
                  <a:gd name="T11" fmla="*/ 9 h 35"/>
                  <a:gd name="T12" fmla="*/ 12 w 12"/>
                  <a:gd name="T13" fmla="*/ 21 h 35"/>
                  <a:gd name="T14" fmla="*/ 11 w 12"/>
                  <a:gd name="T15" fmla="*/ 31 h 35"/>
                  <a:gd name="T16" fmla="*/ 2 w 12"/>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5">
                    <a:moveTo>
                      <a:pt x="2" y="35"/>
                    </a:moveTo>
                    <a:lnTo>
                      <a:pt x="2" y="24"/>
                    </a:lnTo>
                    <a:lnTo>
                      <a:pt x="0" y="13"/>
                    </a:lnTo>
                    <a:lnTo>
                      <a:pt x="2" y="3"/>
                    </a:lnTo>
                    <a:lnTo>
                      <a:pt x="11" y="0"/>
                    </a:lnTo>
                    <a:lnTo>
                      <a:pt x="10" y="9"/>
                    </a:lnTo>
                    <a:lnTo>
                      <a:pt x="12" y="21"/>
                    </a:lnTo>
                    <a:lnTo>
                      <a:pt x="11" y="31"/>
                    </a:lnTo>
                    <a:lnTo>
                      <a:pt x="2" y="35"/>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8">
                <a:extLst>
                  <a:ext uri="{FF2B5EF4-FFF2-40B4-BE49-F238E27FC236}">
                    <a16:creationId xmlns:a16="http://schemas.microsoft.com/office/drawing/2014/main" id="{B73924A9-A49B-41D4-89AA-C7328B08CED7}"/>
                  </a:ext>
                </a:extLst>
              </p:cNvPr>
              <p:cNvSpPr>
                <a:spLocks/>
              </p:cNvSpPr>
              <p:nvPr/>
            </p:nvSpPr>
            <p:spPr bwMode="auto">
              <a:xfrm>
                <a:off x="452" y="543"/>
                <a:ext cx="30" cy="12"/>
              </a:xfrm>
              <a:custGeom>
                <a:avLst/>
                <a:gdLst>
                  <a:gd name="T0" fmla="*/ 0 w 120"/>
                  <a:gd name="T1" fmla="*/ 40 h 48"/>
                  <a:gd name="T2" fmla="*/ 120 w 120"/>
                  <a:gd name="T3" fmla="*/ 0 h 48"/>
                  <a:gd name="T4" fmla="*/ 120 w 120"/>
                  <a:gd name="T5" fmla="*/ 48 h 48"/>
                  <a:gd name="T6" fmla="*/ 0 w 120"/>
                  <a:gd name="T7" fmla="*/ 40 h 48"/>
                </a:gdLst>
                <a:ahLst/>
                <a:cxnLst>
                  <a:cxn ang="0">
                    <a:pos x="T0" y="T1"/>
                  </a:cxn>
                  <a:cxn ang="0">
                    <a:pos x="T2" y="T3"/>
                  </a:cxn>
                  <a:cxn ang="0">
                    <a:pos x="T4" y="T5"/>
                  </a:cxn>
                  <a:cxn ang="0">
                    <a:pos x="T6" y="T7"/>
                  </a:cxn>
                </a:cxnLst>
                <a:rect l="0" t="0" r="r" b="b"/>
                <a:pathLst>
                  <a:path w="120" h="48">
                    <a:moveTo>
                      <a:pt x="0" y="40"/>
                    </a:moveTo>
                    <a:lnTo>
                      <a:pt x="120" y="0"/>
                    </a:lnTo>
                    <a:lnTo>
                      <a:pt x="120" y="48"/>
                    </a:lnTo>
                    <a:lnTo>
                      <a:pt x="0" y="40"/>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a:extLst>
                  <a:ext uri="{FF2B5EF4-FFF2-40B4-BE49-F238E27FC236}">
                    <a16:creationId xmlns:a16="http://schemas.microsoft.com/office/drawing/2014/main" id="{738B911A-1899-4BBA-A650-FD3D00DFFF09}"/>
                  </a:ext>
                </a:extLst>
              </p:cNvPr>
              <p:cNvSpPr>
                <a:spLocks/>
              </p:cNvSpPr>
              <p:nvPr/>
            </p:nvSpPr>
            <p:spPr bwMode="auto">
              <a:xfrm>
                <a:off x="477" y="557"/>
                <a:ext cx="68" cy="16"/>
              </a:xfrm>
              <a:custGeom>
                <a:avLst/>
                <a:gdLst>
                  <a:gd name="T0" fmla="*/ 270 w 270"/>
                  <a:gd name="T1" fmla="*/ 5 h 64"/>
                  <a:gd name="T2" fmla="*/ 270 w 270"/>
                  <a:gd name="T3" fmla="*/ 11 h 64"/>
                  <a:gd name="T4" fmla="*/ 180 w 270"/>
                  <a:gd name="T5" fmla="*/ 64 h 64"/>
                  <a:gd name="T6" fmla="*/ 158 w 270"/>
                  <a:gd name="T7" fmla="*/ 60 h 64"/>
                  <a:gd name="T8" fmla="*/ 134 w 270"/>
                  <a:gd name="T9" fmla="*/ 58 h 64"/>
                  <a:gd name="T10" fmla="*/ 112 w 270"/>
                  <a:gd name="T11" fmla="*/ 56 h 64"/>
                  <a:gd name="T12" fmla="*/ 90 w 270"/>
                  <a:gd name="T13" fmla="*/ 52 h 64"/>
                  <a:gd name="T14" fmla="*/ 66 w 270"/>
                  <a:gd name="T15" fmla="*/ 50 h 64"/>
                  <a:gd name="T16" fmla="*/ 44 w 270"/>
                  <a:gd name="T17" fmla="*/ 48 h 64"/>
                  <a:gd name="T18" fmla="*/ 22 w 270"/>
                  <a:gd name="T19" fmla="*/ 44 h 64"/>
                  <a:gd name="T20" fmla="*/ 0 w 270"/>
                  <a:gd name="T21" fmla="*/ 41 h 64"/>
                  <a:gd name="T22" fmla="*/ 13 w 270"/>
                  <a:gd name="T23" fmla="*/ 31 h 64"/>
                  <a:gd name="T24" fmla="*/ 27 w 270"/>
                  <a:gd name="T25" fmla="*/ 24 h 64"/>
                  <a:gd name="T26" fmla="*/ 41 w 270"/>
                  <a:gd name="T27" fmla="*/ 18 h 64"/>
                  <a:gd name="T28" fmla="*/ 57 w 270"/>
                  <a:gd name="T29" fmla="*/ 14 h 64"/>
                  <a:gd name="T30" fmla="*/ 74 w 270"/>
                  <a:gd name="T31" fmla="*/ 10 h 64"/>
                  <a:gd name="T32" fmla="*/ 90 w 270"/>
                  <a:gd name="T33" fmla="*/ 8 h 64"/>
                  <a:gd name="T34" fmla="*/ 108 w 270"/>
                  <a:gd name="T35" fmla="*/ 7 h 64"/>
                  <a:gd name="T36" fmla="*/ 125 w 270"/>
                  <a:gd name="T37" fmla="*/ 5 h 64"/>
                  <a:gd name="T38" fmla="*/ 142 w 270"/>
                  <a:gd name="T39" fmla="*/ 5 h 64"/>
                  <a:gd name="T40" fmla="*/ 160 w 270"/>
                  <a:gd name="T41" fmla="*/ 5 h 64"/>
                  <a:gd name="T42" fmla="*/ 178 w 270"/>
                  <a:gd name="T43" fmla="*/ 5 h 64"/>
                  <a:gd name="T44" fmla="*/ 195 w 270"/>
                  <a:gd name="T45" fmla="*/ 5 h 64"/>
                  <a:gd name="T46" fmla="*/ 214 w 270"/>
                  <a:gd name="T47" fmla="*/ 5 h 64"/>
                  <a:gd name="T48" fmla="*/ 231 w 270"/>
                  <a:gd name="T49" fmla="*/ 4 h 64"/>
                  <a:gd name="T50" fmla="*/ 248 w 270"/>
                  <a:gd name="T51" fmla="*/ 2 h 64"/>
                  <a:gd name="T52" fmla="*/ 265 w 270"/>
                  <a:gd name="T53" fmla="*/ 0 h 64"/>
                  <a:gd name="T54" fmla="*/ 270 w 270"/>
                  <a:gd name="T5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0" h="64">
                    <a:moveTo>
                      <a:pt x="270" y="5"/>
                    </a:moveTo>
                    <a:lnTo>
                      <a:pt x="270" y="11"/>
                    </a:lnTo>
                    <a:lnTo>
                      <a:pt x="180" y="64"/>
                    </a:lnTo>
                    <a:lnTo>
                      <a:pt x="158" y="60"/>
                    </a:lnTo>
                    <a:lnTo>
                      <a:pt x="134" y="58"/>
                    </a:lnTo>
                    <a:lnTo>
                      <a:pt x="112" y="56"/>
                    </a:lnTo>
                    <a:lnTo>
                      <a:pt x="90" y="52"/>
                    </a:lnTo>
                    <a:lnTo>
                      <a:pt x="66" y="50"/>
                    </a:lnTo>
                    <a:lnTo>
                      <a:pt x="44" y="48"/>
                    </a:lnTo>
                    <a:lnTo>
                      <a:pt x="22" y="44"/>
                    </a:lnTo>
                    <a:lnTo>
                      <a:pt x="0" y="41"/>
                    </a:lnTo>
                    <a:lnTo>
                      <a:pt x="13" y="31"/>
                    </a:lnTo>
                    <a:lnTo>
                      <a:pt x="27" y="24"/>
                    </a:lnTo>
                    <a:lnTo>
                      <a:pt x="41" y="18"/>
                    </a:lnTo>
                    <a:lnTo>
                      <a:pt x="57" y="14"/>
                    </a:lnTo>
                    <a:lnTo>
                      <a:pt x="74" y="10"/>
                    </a:lnTo>
                    <a:lnTo>
                      <a:pt x="90" y="8"/>
                    </a:lnTo>
                    <a:lnTo>
                      <a:pt x="108" y="7"/>
                    </a:lnTo>
                    <a:lnTo>
                      <a:pt x="125" y="5"/>
                    </a:lnTo>
                    <a:lnTo>
                      <a:pt x="142" y="5"/>
                    </a:lnTo>
                    <a:lnTo>
                      <a:pt x="160" y="5"/>
                    </a:lnTo>
                    <a:lnTo>
                      <a:pt x="178" y="5"/>
                    </a:lnTo>
                    <a:lnTo>
                      <a:pt x="195" y="5"/>
                    </a:lnTo>
                    <a:lnTo>
                      <a:pt x="214" y="5"/>
                    </a:lnTo>
                    <a:lnTo>
                      <a:pt x="231" y="4"/>
                    </a:lnTo>
                    <a:lnTo>
                      <a:pt x="248" y="2"/>
                    </a:lnTo>
                    <a:lnTo>
                      <a:pt x="265" y="0"/>
                    </a:lnTo>
                    <a:lnTo>
                      <a:pt x="270" y="5"/>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0">
                <a:extLst>
                  <a:ext uri="{FF2B5EF4-FFF2-40B4-BE49-F238E27FC236}">
                    <a16:creationId xmlns:a16="http://schemas.microsoft.com/office/drawing/2014/main" id="{D2622AB5-2C3F-4D0E-BFD0-A56CB87391E9}"/>
                  </a:ext>
                </a:extLst>
              </p:cNvPr>
              <p:cNvSpPr>
                <a:spLocks/>
              </p:cNvSpPr>
              <p:nvPr/>
            </p:nvSpPr>
            <p:spPr bwMode="auto">
              <a:xfrm>
                <a:off x="619" y="558"/>
                <a:ext cx="8" cy="10"/>
              </a:xfrm>
              <a:custGeom>
                <a:avLst/>
                <a:gdLst>
                  <a:gd name="T0" fmla="*/ 30 w 32"/>
                  <a:gd name="T1" fmla="*/ 43 h 43"/>
                  <a:gd name="T2" fmla="*/ 0 w 32"/>
                  <a:gd name="T3" fmla="*/ 24 h 43"/>
                  <a:gd name="T4" fmla="*/ 30 w 32"/>
                  <a:gd name="T5" fmla="*/ 0 h 43"/>
                  <a:gd name="T6" fmla="*/ 32 w 32"/>
                  <a:gd name="T7" fmla="*/ 9 h 43"/>
                  <a:gd name="T8" fmla="*/ 32 w 32"/>
                  <a:gd name="T9" fmla="*/ 20 h 43"/>
                  <a:gd name="T10" fmla="*/ 32 w 32"/>
                  <a:gd name="T11" fmla="*/ 33 h 43"/>
                  <a:gd name="T12" fmla="*/ 30 w 3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3"/>
                    </a:moveTo>
                    <a:lnTo>
                      <a:pt x="0" y="24"/>
                    </a:lnTo>
                    <a:lnTo>
                      <a:pt x="30" y="0"/>
                    </a:lnTo>
                    <a:lnTo>
                      <a:pt x="32" y="9"/>
                    </a:lnTo>
                    <a:lnTo>
                      <a:pt x="32" y="20"/>
                    </a:lnTo>
                    <a:lnTo>
                      <a:pt x="32" y="33"/>
                    </a:lnTo>
                    <a:lnTo>
                      <a:pt x="30" y="43"/>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a:extLst>
                  <a:ext uri="{FF2B5EF4-FFF2-40B4-BE49-F238E27FC236}">
                    <a16:creationId xmlns:a16="http://schemas.microsoft.com/office/drawing/2014/main" id="{4E7A1654-FFA2-4FF8-9E77-67ED2134D0B2}"/>
                  </a:ext>
                </a:extLst>
              </p:cNvPr>
              <p:cNvSpPr>
                <a:spLocks/>
              </p:cNvSpPr>
              <p:nvPr/>
            </p:nvSpPr>
            <p:spPr bwMode="auto">
              <a:xfrm>
                <a:off x="450" y="558"/>
                <a:ext cx="15" cy="45"/>
              </a:xfrm>
              <a:custGeom>
                <a:avLst/>
                <a:gdLst>
                  <a:gd name="T0" fmla="*/ 0 w 62"/>
                  <a:gd name="T1" fmla="*/ 160 h 179"/>
                  <a:gd name="T2" fmla="*/ 0 w 62"/>
                  <a:gd name="T3" fmla="*/ 0 h 179"/>
                  <a:gd name="T4" fmla="*/ 62 w 62"/>
                  <a:gd name="T5" fmla="*/ 14 h 179"/>
                  <a:gd name="T6" fmla="*/ 47 w 62"/>
                  <a:gd name="T7" fmla="*/ 21 h 179"/>
                  <a:gd name="T8" fmla="*/ 39 w 62"/>
                  <a:gd name="T9" fmla="*/ 34 h 179"/>
                  <a:gd name="T10" fmla="*/ 35 w 62"/>
                  <a:gd name="T11" fmla="*/ 49 h 179"/>
                  <a:gd name="T12" fmla="*/ 32 w 62"/>
                  <a:gd name="T13" fmla="*/ 65 h 179"/>
                  <a:gd name="T14" fmla="*/ 32 w 62"/>
                  <a:gd name="T15" fmla="*/ 179 h 179"/>
                  <a:gd name="T16" fmla="*/ 0 w 62"/>
                  <a:gd name="T17" fmla="*/ 16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79">
                    <a:moveTo>
                      <a:pt x="0" y="160"/>
                    </a:moveTo>
                    <a:lnTo>
                      <a:pt x="0" y="0"/>
                    </a:lnTo>
                    <a:lnTo>
                      <a:pt x="62" y="14"/>
                    </a:lnTo>
                    <a:lnTo>
                      <a:pt x="47" y="21"/>
                    </a:lnTo>
                    <a:lnTo>
                      <a:pt x="39" y="34"/>
                    </a:lnTo>
                    <a:lnTo>
                      <a:pt x="35" y="49"/>
                    </a:lnTo>
                    <a:lnTo>
                      <a:pt x="32" y="65"/>
                    </a:lnTo>
                    <a:lnTo>
                      <a:pt x="32" y="179"/>
                    </a:lnTo>
                    <a:lnTo>
                      <a:pt x="0" y="160"/>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2">
                <a:extLst>
                  <a:ext uri="{FF2B5EF4-FFF2-40B4-BE49-F238E27FC236}">
                    <a16:creationId xmlns:a16="http://schemas.microsoft.com/office/drawing/2014/main" id="{22F675DB-A2F9-413B-A015-E636BE6835A5}"/>
                  </a:ext>
                </a:extLst>
              </p:cNvPr>
              <p:cNvSpPr>
                <a:spLocks/>
              </p:cNvSpPr>
              <p:nvPr/>
            </p:nvSpPr>
            <p:spPr bwMode="auto">
              <a:xfrm>
                <a:off x="527" y="566"/>
                <a:ext cx="32" cy="59"/>
              </a:xfrm>
              <a:custGeom>
                <a:avLst/>
                <a:gdLst>
                  <a:gd name="T0" fmla="*/ 126 w 126"/>
                  <a:gd name="T1" fmla="*/ 39 h 235"/>
                  <a:gd name="T2" fmla="*/ 123 w 126"/>
                  <a:gd name="T3" fmla="*/ 140 h 235"/>
                  <a:gd name="T4" fmla="*/ 106 w 126"/>
                  <a:gd name="T5" fmla="*/ 149 h 235"/>
                  <a:gd name="T6" fmla="*/ 88 w 126"/>
                  <a:gd name="T7" fmla="*/ 157 h 235"/>
                  <a:gd name="T8" fmla="*/ 71 w 126"/>
                  <a:gd name="T9" fmla="*/ 167 h 235"/>
                  <a:gd name="T10" fmla="*/ 54 w 126"/>
                  <a:gd name="T11" fmla="*/ 179 h 235"/>
                  <a:gd name="T12" fmla="*/ 37 w 126"/>
                  <a:gd name="T13" fmla="*/ 191 h 235"/>
                  <a:gd name="T14" fmla="*/ 22 w 126"/>
                  <a:gd name="T15" fmla="*/ 205 h 235"/>
                  <a:gd name="T16" fmla="*/ 11 w 126"/>
                  <a:gd name="T17" fmla="*/ 220 h 235"/>
                  <a:gd name="T18" fmla="*/ 0 w 126"/>
                  <a:gd name="T19" fmla="*/ 235 h 235"/>
                  <a:gd name="T20" fmla="*/ 0 w 126"/>
                  <a:gd name="T21" fmla="*/ 53 h 235"/>
                  <a:gd name="T22" fmla="*/ 86 w 126"/>
                  <a:gd name="T23" fmla="*/ 0 h 235"/>
                  <a:gd name="T24" fmla="*/ 93 w 126"/>
                  <a:gd name="T25" fmla="*/ 2 h 235"/>
                  <a:gd name="T26" fmla="*/ 99 w 126"/>
                  <a:gd name="T27" fmla="*/ 7 h 235"/>
                  <a:gd name="T28" fmla="*/ 105 w 126"/>
                  <a:gd name="T29" fmla="*/ 11 h 235"/>
                  <a:gd name="T30" fmla="*/ 110 w 126"/>
                  <a:gd name="T31" fmla="*/ 16 h 235"/>
                  <a:gd name="T32" fmla="*/ 114 w 126"/>
                  <a:gd name="T33" fmla="*/ 22 h 235"/>
                  <a:gd name="T34" fmla="*/ 118 w 126"/>
                  <a:gd name="T35" fmla="*/ 27 h 235"/>
                  <a:gd name="T36" fmla="*/ 122 w 126"/>
                  <a:gd name="T37" fmla="*/ 33 h 235"/>
                  <a:gd name="T38" fmla="*/ 126 w 126"/>
                  <a:gd name="T39" fmla="*/ 3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235">
                    <a:moveTo>
                      <a:pt x="126" y="39"/>
                    </a:moveTo>
                    <a:lnTo>
                      <a:pt x="123" y="140"/>
                    </a:lnTo>
                    <a:lnTo>
                      <a:pt x="106" y="149"/>
                    </a:lnTo>
                    <a:lnTo>
                      <a:pt x="88" y="157"/>
                    </a:lnTo>
                    <a:lnTo>
                      <a:pt x="71" y="167"/>
                    </a:lnTo>
                    <a:lnTo>
                      <a:pt x="54" y="179"/>
                    </a:lnTo>
                    <a:lnTo>
                      <a:pt x="37" y="191"/>
                    </a:lnTo>
                    <a:lnTo>
                      <a:pt x="22" y="205"/>
                    </a:lnTo>
                    <a:lnTo>
                      <a:pt x="11" y="220"/>
                    </a:lnTo>
                    <a:lnTo>
                      <a:pt x="0" y="235"/>
                    </a:lnTo>
                    <a:lnTo>
                      <a:pt x="0" y="53"/>
                    </a:lnTo>
                    <a:lnTo>
                      <a:pt x="86" y="0"/>
                    </a:lnTo>
                    <a:lnTo>
                      <a:pt x="93" y="2"/>
                    </a:lnTo>
                    <a:lnTo>
                      <a:pt x="99" y="7"/>
                    </a:lnTo>
                    <a:lnTo>
                      <a:pt x="105" y="11"/>
                    </a:lnTo>
                    <a:lnTo>
                      <a:pt x="110" y="16"/>
                    </a:lnTo>
                    <a:lnTo>
                      <a:pt x="114" y="22"/>
                    </a:lnTo>
                    <a:lnTo>
                      <a:pt x="118" y="27"/>
                    </a:lnTo>
                    <a:lnTo>
                      <a:pt x="122" y="33"/>
                    </a:lnTo>
                    <a:lnTo>
                      <a:pt x="126" y="39"/>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
                <a:extLst>
                  <a:ext uri="{FF2B5EF4-FFF2-40B4-BE49-F238E27FC236}">
                    <a16:creationId xmlns:a16="http://schemas.microsoft.com/office/drawing/2014/main" id="{410D5934-65E9-4DAF-B90D-E85A2EB5EC20}"/>
                  </a:ext>
                </a:extLst>
              </p:cNvPr>
              <p:cNvSpPr>
                <a:spLocks/>
              </p:cNvSpPr>
              <p:nvPr/>
            </p:nvSpPr>
            <p:spPr bwMode="auto">
              <a:xfrm>
                <a:off x="568" y="571"/>
                <a:ext cx="40" cy="27"/>
              </a:xfrm>
              <a:custGeom>
                <a:avLst/>
                <a:gdLst>
                  <a:gd name="T0" fmla="*/ 158 w 158"/>
                  <a:gd name="T1" fmla="*/ 109 h 109"/>
                  <a:gd name="T2" fmla="*/ 141 w 158"/>
                  <a:gd name="T3" fmla="*/ 104 h 109"/>
                  <a:gd name="T4" fmla="*/ 122 w 158"/>
                  <a:gd name="T5" fmla="*/ 98 h 109"/>
                  <a:gd name="T6" fmla="*/ 103 w 158"/>
                  <a:gd name="T7" fmla="*/ 94 h 109"/>
                  <a:gd name="T8" fmla="*/ 82 w 158"/>
                  <a:gd name="T9" fmla="*/ 91 h 109"/>
                  <a:gd name="T10" fmla="*/ 61 w 158"/>
                  <a:gd name="T11" fmla="*/ 90 h 109"/>
                  <a:gd name="T12" fmla="*/ 39 w 158"/>
                  <a:gd name="T13" fmla="*/ 91 h 109"/>
                  <a:gd name="T14" fmla="*/ 19 w 158"/>
                  <a:gd name="T15" fmla="*/ 94 h 109"/>
                  <a:gd name="T16" fmla="*/ 0 w 158"/>
                  <a:gd name="T17" fmla="*/ 103 h 109"/>
                  <a:gd name="T18" fmla="*/ 0 w 158"/>
                  <a:gd name="T19" fmla="*/ 34 h 109"/>
                  <a:gd name="T20" fmla="*/ 21 w 158"/>
                  <a:gd name="T21" fmla="*/ 38 h 109"/>
                  <a:gd name="T22" fmla="*/ 40 w 158"/>
                  <a:gd name="T23" fmla="*/ 38 h 109"/>
                  <a:gd name="T24" fmla="*/ 60 w 158"/>
                  <a:gd name="T25" fmla="*/ 36 h 109"/>
                  <a:gd name="T26" fmla="*/ 79 w 158"/>
                  <a:gd name="T27" fmla="*/ 30 h 109"/>
                  <a:gd name="T28" fmla="*/ 97 w 158"/>
                  <a:gd name="T29" fmla="*/ 24 h 109"/>
                  <a:gd name="T30" fmla="*/ 116 w 158"/>
                  <a:gd name="T31" fmla="*/ 16 h 109"/>
                  <a:gd name="T32" fmla="*/ 134 w 158"/>
                  <a:gd name="T33" fmla="*/ 8 h 109"/>
                  <a:gd name="T34" fmla="*/ 151 w 158"/>
                  <a:gd name="T35" fmla="*/ 0 h 109"/>
                  <a:gd name="T36" fmla="*/ 158 w 158"/>
                  <a:gd name="T3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109">
                    <a:moveTo>
                      <a:pt x="158" y="109"/>
                    </a:moveTo>
                    <a:lnTo>
                      <a:pt x="141" y="104"/>
                    </a:lnTo>
                    <a:lnTo>
                      <a:pt x="122" y="98"/>
                    </a:lnTo>
                    <a:lnTo>
                      <a:pt x="103" y="94"/>
                    </a:lnTo>
                    <a:lnTo>
                      <a:pt x="82" y="91"/>
                    </a:lnTo>
                    <a:lnTo>
                      <a:pt x="61" y="90"/>
                    </a:lnTo>
                    <a:lnTo>
                      <a:pt x="39" y="91"/>
                    </a:lnTo>
                    <a:lnTo>
                      <a:pt x="19" y="94"/>
                    </a:lnTo>
                    <a:lnTo>
                      <a:pt x="0" y="103"/>
                    </a:lnTo>
                    <a:lnTo>
                      <a:pt x="0" y="34"/>
                    </a:lnTo>
                    <a:lnTo>
                      <a:pt x="21" y="38"/>
                    </a:lnTo>
                    <a:lnTo>
                      <a:pt x="40" y="38"/>
                    </a:lnTo>
                    <a:lnTo>
                      <a:pt x="60" y="36"/>
                    </a:lnTo>
                    <a:lnTo>
                      <a:pt x="79" y="30"/>
                    </a:lnTo>
                    <a:lnTo>
                      <a:pt x="97" y="24"/>
                    </a:lnTo>
                    <a:lnTo>
                      <a:pt x="116" y="16"/>
                    </a:lnTo>
                    <a:lnTo>
                      <a:pt x="134" y="8"/>
                    </a:lnTo>
                    <a:lnTo>
                      <a:pt x="151" y="0"/>
                    </a:lnTo>
                    <a:lnTo>
                      <a:pt x="158" y="109"/>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
                <a:extLst>
                  <a:ext uri="{FF2B5EF4-FFF2-40B4-BE49-F238E27FC236}">
                    <a16:creationId xmlns:a16="http://schemas.microsoft.com/office/drawing/2014/main" id="{36A58444-E372-42A7-8A5F-85D0B90D7467}"/>
                  </a:ext>
                </a:extLst>
              </p:cNvPr>
              <p:cNvSpPr>
                <a:spLocks/>
              </p:cNvSpPr>
              <p:nvPr/>
            </p:nvSpPr>
            <p:spPr bwMode="auto">
              <a:xfrm>
                <a:off x="618" y="573"/>
                <a:ext cx="11" cy="33"/>
              </a:xfrm>
              <a:custGeom>
                <a:avLst/>
                <a:gdLst>
                  <a:gd name="T0" fmla="*/ 42 w 42"/>
                  <a:gd name="T1" fmla="*/ 130 h 130"/>
                  <a:gd name="T2" fmla="*/ 3 w 42"/>
                  <a:gd name="T3" fmla="*/ 116 h 130"/>
                  <a:gd name="T4" fmla="*/ 0 w 42"/>
                  <a:gd name="T5" fmla="*/ 0 h 130"/>
                  <a:gd name="T6" fmla="*/ 17 w 42"/>
                  <a:gd name="T7" fmla="*/ 11 h 130"/>
                  <a:gd name="T8" fmla="*/ 28 w 42"/>
                  <a:gd name="T9" fmla="*/ 24 h 130"/>
                  <a:gd name="T10" fmla="*/ 33 w 42"/>
                  <a:gd name="T11" fmla="*/ 40 h 130"/>
                  <a:gd name="T12" fmla="*/ 35 w 42"/>
                  <a:gd name="T13" fmla="*/ 58 h 130"/>
                  <a:gd name="T14" fmla="*/ 35 w 42"/>
                  <a:gd name="T15" fmla="*/ 77 h 130"/>
                  <a:gd name="T16" fmla="*/ 35 w 42"/>
                  <a:gd name="T17" fmla="*/ 96 h 130"/>
                  <a:gd name="T18" fmla="*/ 37 w 42"/>
                  <a:gd name="T19" fmla="*/ 114 h 130"/>
                  <a:gd name="T20" fmla="*/ 42 w 42"/>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30">
                    <a:moveTo>
                      <a:pt x="42" y="130"/>
                    </a:moveTo>
                    <a:lnTo>
                      <a:pt x="3" y="116"/>
                    </a:lnTo>
                    <a:lnTo>
                      <a:pt x="0" y="0"/>
                    </a:lnTo>
                    <a:lnTo>
                      <a:pt x="17" y="11"/>
                    </a:lnTo>
                    <a:lnTo>
                      <a:pt x="28" y="24"/>
                    </a:lnTo>
                    <a:lnTo>
                      <a:pt x="33" y="40"/>
                    </a:lnTo>
                    <a:lnTo>
                      <a:pt x="35" y="58"/>
                    </a:lnTo>
                    <a:lnTo>
                      <a:pt x="35" y="77"/>
                    </a:lnTo>
                    <a:lnTo>
                      <a:pt x="35" y="96"/>
                    </a:lnTo>
                    <a:lnTo>
                      <a:pt x="37" y="114"/>
                    </a:lnTo>
                    <a:lnTo>
                      <a:pt x="42" y="130"/>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5">
                <a:extLst>
                  <a:ext uri="{FF2B5EF4-FFF2-40B4-BE49-F238E27FC236}">
                    <a16:creationId xmlns:a16="http://schemas.microsoft.com/office/drawing/2014/main" id="{E9630064-6E53-42E9-BE82-782B709B91C5}"/>
                  </a:ext>
                </a:extLst>
              </p:cNvPr>
              <p:cNvSpPr>
                <a:spLocks/>
              </p:cNvSpPr>
              <p:nvPr/>
            </p:nvSpPr>
            <p:spPr bwMode="auto">
              <a:xfrm>
                <a:off x="470" y="573"/>
                <a:ext cx="46" cy="51"/>
              </a:xfrm>
              <a:custGeom>
                <a:avLst/>
                <a:gdLst>
                  <a:gd name="T0" fmla="*/ 185 w 185"/>
                  <a:gd name="T1" fmla="*/ 204 h 204"/>
                  <a:gd name="T2" fmla="*/ 0 w 185"/>
                  <a:gd name="T3" fmla="*/ 163 h 204"/>
                  <a:gd name="T4" fmla="*/ 0 w 185"/>
                  <a:gd name="T5" fmla="*/ 0 h 204"/>
                  <a:gd name="T6" fmla="*/ 184 w 185"/>
                  <a:gd name="T7" fmla="*/ 26 h 204"/>
                  <a:gd name="T8" fmla="*/ 185 w 185"/>
                  <a:gd name="T9" fmla="*/ 204 h 204"/>
                </a:gdLst>
                <a:ahLst/>
                <a:cxnLst>
                  <a:cxn ang="0">
                    <a:pos x="T0" y="T1"/>
                  </a:cxn>
                  <a:cxn ang="0">
                    <a:pos x="T2" y="T3"/>
                  </a:cxn>
                  <a:cxn ang="0">
                    <a:pos x="T4" y="T5"/>
                  </a:cxn>
                  <a:cxn ang="0">
                    <a:pos x="T6" y="T7"/>
                  </a:cxn>
                  <a:cxn ang="0">
                    <a:pos x="T8" y="T9"/>
                  </a:cxn>
                </a:cxnLst>
                <a:rect l="0" t="0" r="r" b="b"/>
                <a:pathLst>
                  <a:path w="185" h="204">
                    <a:moveTo>
                      <a:pt x="185" y="204"/>
                    </a:moveTo>
                    <a:lnTo>
                      <a:pt x="0" y="163"/>
                    </a:lnTo>
                    <a:lnTo>
                      <a:pt x="0" y="0"/>
                    </a:lnTo>
                    <a:lnTo>
                      <a:pt x="184" y="26"/>
                    </a:lnTo>
                    <a:lnTo>
                      <a:pt x="185" y="204"/>
                    </a:lnTo>
                    <a:close/>
                  </a:path>
                </a:pathLst>
              </a:custGeom>
              <a:solidFill>
                <a:srgbClr val="8C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6">
                <a:extLst>
                  <a:ext uri="{FF2B5EF4-FFF2-40B4-BE49-F238E27FC236}">
                    <a16:creationId xmlns:a16="http://schemas.microsoft.com/office/drawing/2014/main" id="{8C61EBC1-5D71-4170-8054-F1AC96AFF7FC}"/>
                  </a:ext>
                </a:extLst>
              </p:cNvPr>
              <p:cNvSpPr>
                <a:spLocks/>
              </p:cNvSpPr>
              <p:nvPr/>
            </p:nvSpPr>
            <p:spPr bwMode="auto">
              <a:xfrm>
                <a:off x="476" y="583"/>
                <a:ext cx="28" cy="32"/>
              </a:xfrm>
              <a:custGeom>
                <a:avLst/>
                <a:gdLst>
                  <a:gd name="T0" fmla="*/ 102 w 114"/>
                  <a:gd name="T1" fmla="*/ 31 h 130"/>
                  <a:gd name="T2" fmla="*/ 94 w 114"/>
                  <a:gd name="T3" fmla="*/ 36 h 130"/>
                  <a:gd name="T4" fmla="*/ 85 w 114"/>
                  <a:gd name="T5" fmla="*/ 36 h 130"/>
                  <a:gd name="T6" fmla="*/ 75 w 114"/>
                  <a:gd name="T7" fmla="*/ 33 h 130"/>
                  <a:gd name="T8" fmla="*/ 63 w 114"/>
                  <a:gd name="T9" fmla="*/ 30 h 130"/>
                  <a:gd name="T10" fmla="*/ 53 w 114"/>
                  <a:gd name="T11" fmla="*/ 28 h 130"/>
                  <a:gd name="T12" fmla="*/ 44 w 114"/>
                  <a:gd name="T13" fmla="*/ 29 h 130"/>
                  <a:gd name="T14" fmla="*/ 36 w 114"/>
                  <a:gd name="T15" fmla="*/ 35 h 130"/>
                  <a:gd name="T16" fmla="*/ 30 w 114"/>
                  <a:gd name="T17" fmla="*/ 48 h 130"/>
                  <a:gd name="T18" fmla="*/ 27 w 114"/>
                  <a:gd name="T19" fmla="*/ 57 h 130"/>
                  <a:gd name="T20" fmla="*/ 25 w 114"/>
                  <a:gd name="T21" fmla="*/ 67 h 130"/>
                  <a:gd name="T22" fmla="*/ 29 w 114"/>
                  <a:gd name="T23" fmla="*/ 75 h 130"/>
                  <a:gd name="T24" fmla="*/ 34 w 114"/>
                  <a:gd name="T25" fmla="*/ 82 h 130"/>
                  <a:gd name="T26" fmla="*/ 42 w 114"/>
                  <a:gd name="T27" fmla="*/ 88 h 130"/>
                  <a:gd name="T28" fmla="*/ 50 w 114"/>
                  <a:gd name="T29" fmla="*/ 93 h 130"/>
                  <a:gd name="T30" fmla="*/ 59 w 114"/>
                  <a:gd name="T31" fmla="*/ 98 h 130"/>
                  <a:gd name="T32" fmla="*/ 66 w 114"/>
                  <a:gd name="T33" fmla="*/ 103 h 130"/>
                  <a:gd name="T34" fmla="*/ 74 w 114"/>
                  <a:gd name="T35" fmla="*/ 106 h 130"/>
                  <a:gd name="T36" fmla="*/ 80 w 114"/>
                  <a:gd name="T37" fmla="*/ 105 h 130"/>
                  <a:gd name="T38" fmla="*/ 85 w 114"/>
                  <a:gd name="T39" fmla="*/ 102 h 130"/>
                  <a:gd name="T40" fmla="*/ 90 w 114"/>
                  <a:gd name="T41" fmla="*/ 98 h 130"/>
                  <a:gd name="T42" fmla="*/ 96 w 114"/>
                  <a:gd name="T43" fmla="*/ 93 h 130"/>
                  <a:gd name="T44" fmla="*/ 100 w 114"/>
                  <a:gd name="T45" fmla="*/ 91 h 130"/>
                  <a:gd name="T46" fmla="*/ 105 w 114"/>
                  <a:gd name="T47" fmla="*/ 92 h 130"/>
                  <a:gd name="T48" fmla="*/ 111 w 114"/>
                  <a:gd name="T49" fmla="*/ 97 h 130"/>
                  <a:gd name="T50" fmla="*/ 111 w 114"/>
                  <a:gd name="T51" fmla="*/ 106 h 130"/>
                  <a:gd name="T52" fmla="*/ 114 w 114"/>
                  <a:gd name="T53" fmla="*/ 117 h 130"/>
                  <a:gd name="T54" fmla="*/ 114 w 114"/>
                  <a:gd name="T55" fmla="*/ 125 h 130"/>
                  <a:gd name="T56" fmla="*/ 105 w 114"/>
                  <a:gd name="T57" fmla="*/ 130 h 130"/>
                  <a:gd name="T58" fmla="*/ 92 w 114"/>
                  <a:gd name="T59" fmla="*/ 125 h 130"/>
                  <a:gd name="T60" fmla="*/ 75 w 114"/>
                  <a:gd name="T61" fmla="*/ 123 h 130"/>
                  <a:gd name="T62" fmla="*/ 57 w 114"/>
                  <a:gd name="T63" fmla="*/ 120 h 130"/>
                  <a:gd name="T64" fmla="*/ 40 w 114"/>
                  <a:gd name="T65" fmla="*/ 118 h 130"/>
                  <a:gd name="T66" fmla="*/ 24 w 114"/>
                  <a:gd name="T67" fmla="*/ 113 h 130"/>
                  <a:gd name="T68" fmla="*/ 11 w 114"/>
                  <a:gd name="T69" fmla="*/ 105 h 130"/>
                  <a:gd name="T70" fmla="*/ 3 w 114"/>
                  <a:gd name="T71" fmla="*/ 93 h 130"/>
                  <a:gd name="T72" fmla="*/ 2 w 114"/>
                  <a:gd name="T73" fmla="*/ 75 h 130"/>
                  <a:gd name="T74" fmla="*/ 0 w 114"/>
                  <a:gd name="T75" fmla="*/ 58 h 130"/>
                  <a:gd name="T76" fmla="*/ 4 w 114"/>
                  <a:gd name="T77" fmla="*/ 42 h 130"/>
                  <a:gd name="T78" fmla="*/ 11 w 114"/>
                  <a:gd name="T79" fmla="*/ 27 h 130"/>
                  <a:gd name="T80" fmla="*/ 21 w 114"/>
                  <a:gd name="T81" fmla="*/ 14 h 130"/>
                  <a:gd name="T82" fmla="*/ 27 w 114"/>
                  <a:gd name="T83" fmla="*/ 12 h 130"/>
                  <a:gd name="T84" fmla="*/ 33 w 114"/>
                  <a:gd name="T85" fmla="*/ 9 h 130"/>
                  <a:gd name="T86" fmla="*/ 40 w 114"/>
                  <a:gd name="T87" fmla="*/ 7 h 130"/>
                  <a:gd name="T88" fmla="*/ 46 w 114"/>
                  <a:gd name="T89" fmla="*/ 6 h 130"/>
                  <a:gd name="T90" fmla="*/ 53 w 114"/>
                  <a:gd name="T91" fmla="*/ 5 h 130"/>
                  <a:gd name="T92" fmla="*/ 59 w 114"/>
                  <a:gd name="T93" fmla="*/ 5 h 130"/>
                  <a:gd name="T94" fmla="*/ 66 w 114"/>
                  <a:gd name="T95" fmla="*/ 6 h 130"/>
                  <a:gd name="T96" fmla="*/ 72 w 114"/>
                  <a:gd name="T97" fmla="*/ 8 h 130"/>
                  <a:gd name="T98" fmla="*/ 81 w 114"/>
                  <a:gd name="T99" fmla="*/ 0 h 130"/>
                  <a:gd name="T100" fmla="*/ 90 w 114"/>
                  <a:gd name="T101" fmla="*/ 5 h 130"/>
                  <a:gd name="T102" fmla="*/ 98 w 114"/>
                  <a:gd name="T103" fmla="*/ 12 h 130"/>
                  <a:gd name="T104" fmla="*/ 102 w 114"/>
                  <a:gd name="T105" fmla="*/ 20 h 130"/>
                  <a:gd name="T106" fmla="*/ 102 w 114"/>
                  <a:gd name="T107" fmla="*/ 3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30">
                    <a:moveTo>
                      <a:pt x="102" y="31"/>
                    </a:moveTo>
                    <a:lnTo>
                      <a:pt x="94" y="36"/>
                    </a:lnTo>
                    <a:lnTo>
                      <a:pt x="85" y="36"/>
                    </a:lnTo>
                    <a:lnTo>
                      <a:pt x="75" y="33"/>
                    </a:lnTo>
                    <a:lnTo>
                      <a:pt x="63" y="30"/>
                    </a:lnTo>
                    <a:lnTo>
                      <a:pt x="53" y="28"/>
                    </a:lnTo>
                    <a:lnTo>
                      <a:pt x="44" y="29"/>
                    </a:lnTo>
                    <a:lnTo>
                      <a:pt x="36" y="35"/>
                    </a:lnTo>
                    <a:lnTo>
                      <a:pt x="30" y="48"/>
                    </a:lnTo>
                    <a:lnTo>
                      <a:pt x="27" y="57"/>
                    </a:lnTo>
                    <a:lnTo>
                      <a:pt x="25" y="67"/>
                    </a:lnTo>
                    <a:lnTo>
                      <a:pt x="29" y="75"/>
                    </a:lnTo>
                    <a:lnTo>
                      <a:pt x="34" y="82"/>
                    </a:lnTo>
                    <a:lnTo>
                      <a:pt x="42" y="88"/>
                    </a:lnTo>
                    <a:lnTo>
                      <a:pt x="50" y="93"/>
                    </a:lnTo>
                    <a:lnTo>
                      <a:pt x="59" y="98"/>
                    </a:lnTo>
                    <a:lnTo>
                      <a:pt x="66" y="103"/>
                    </a:lnTo>
                    <a:lnTo>
                      <a:pt x="74" y="106"/>
                    </a:lnTo>
                    <a:lnTo>
                      <a:pt x="80" y="105"/>
                    </a:lnTo>
                    <a:lnTo>
                      <a:pt x="85" y="102"/>
                    </a:lnTo>
                    <a:lnTo>
                      <a:pt x="90" y="98"/>
                    </a:lnTo>
                    <a:lnTo>
                      <a:pt x="96" y="93"/>
                    </a:lnTo>
                    <a:lnTo>
                      <a:pt x="100" y="91"/>
                    </a:lnTo>
                    <a:lnTo>
                      <a:pt x="105" y="92"/>
                    </a:lnTo>
                    <a:lnTo>
                      <a:pt x="111" y="97"/>
                    </a:lnTo>
                    <a:lnTo>
                      <a:pt x="111" y="106"/>
                    </a:lnTo>
                    <a:lnTo>
                      <a:pt x="114" y="117"/>
                    </a:lnTo>
                    <a:lnTo>
                      <a:pt x="114" y="125"/>
                    </a:lnTo>
                    <a:lnTo>
                      <a:pt x="105" y="130"/>
                    </a:lnTo>
                    <a:lnTo>
                      <a:pt x="92" y="125"/>
                    </a:lnTo>
                    <a:lnTo>
                      <a:pt x="75" y="123"/>
                    </a:lnTo>
                    <a:lnTo>
                      <a:pt x="57" y="120"/>
                    </a:lnTo>
                    <a:lnTo>
                      <a:pt x="40" y="118"/>
                    </a:lnTo>
                    <a:lnTo>
                      <a:pt x="24" y="113"/>
                    </a:lnTo>
                    <a:lnTo>
                      <a:pt x="11" y="105"/>
                    </a:lnTo>
                    <a:lnTo>
                      <a:pt x="3" y="93"/>
                    </a:lnTo>
                    <a:lnTo>
                      <a:pt x="2" y="75"/>
                    </a:lnTo>
                    <a:lnTo>
                      <a:pt x="0" y="58"/>
                    </a:lnTo>
                    <a:lnTo>
                      <a:pt x="4" y="42"/>
                    </a:lnTo>
                    <a:lnTo>
                      <a:pt x="11" y="27"/>
                    </a:lnTo>
                    <a:lnTo>
                      <a:pt x="21" y="14"/>
                    </a:lnTo>
                    <a:lnTo>
                      <a:pt x="27" y="12"/>
                    </a:lnTo>
                    <a:lnTo>
                      <a:pt x="33" y="9"/>
                    </a:lnTo>
                    <a:lnTo>
                      <a:pt x="40" y="7"/>
                    </a:lnTo>
                    <a:lnTo>
                      <a:pt x="46" y="6"/>
                    </a:lnTo>
                    <a:lnTo>
                      <a:pt x="53" y="5"/>
                    </a:lnTo>
                    <a:lnTo>
                      <a:pt x="59" y="5"/>
                    </a:lnTo>
                    <a:lnTo>
                      <a:pt x="66" y="6"/>
                    </a:lnTo>
                    <a:lnTo>
                      <a:pt x="72" y="8"/>
                    </a:lnTo>
                    <a:lnTo>
                      <a:pt x="81" y="0"/>
                    </a:lnTo>
                    <a:lnTo>
                      <a:pt x="90" y="5"/>
                    </a:lnTo>
                    <a:lnTo>
                      <a:pt x="98" y="12"/>
                    </a:lnTo>
                    <a:lnTo>
                      <a:pt x="102" y="20"/>
                    </a:lnTo>
                    <a:lnTo>
                      <a:pt x="102" y="31"/>
                    </a:lnTo>
                    <a:close/>
                  </a:path>
                </a:pathLst>
              </a:custGeom>
              <a:solidFill>
                <a:srgbClr val="FF0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7">
                <a:extLst>
                  <a:ext uri="{FF2B5EF4-FFF2-40B4-BE49-F238E27FC236}">
                    <a16:creationId xmlns:a16="http://schemas.microsoft.com/office/drawing/2014/main" id="{56976D0B-4EE0-403C-990D-948A43FC69AC}"/>
                  </a:ext>
                </a:extLst>
              </p:cNvPr>
              <p:cNvSpPr>
                <a:spLocks/>
              </p:cNvSpPr>
              <p:nvPr/>
            </p:nvSpPr>
            <p:spPr bwMode="auto">
              <a:xfrm>
                <a:off x="872" y="590"/>
                <a:ext cx="101" cy="100"/>
              </a:xfrm>
              <a:custGeom>
                <a:avLst/>
                <a:gdLst>
                  <a:gd name="T0" fmla="*/ 371 w 402"/>
                  <a:gd name="T1" fmla="*/ 69 h 398"/>
                  <a:gd name="T2" fmla="*/ 391 w 402"/>
                  <a:gd name="T3" fmla="*/ 116 h 398"/>
                  <a:gd name="T4" fmla="*/ 402 w 402"/>
                  <a:gd name="T5" fmla="*/ 163 h 398"/>
                  <a:gd name="T6" fmla="*/ 396 w 402"/>
                  <a:gd name="T7" fmla="*/ 211 h 398"/>
                  <a:gd name="T8" fmla="*/ 375 w 402"/>
                  <a:gd name="T9" fmla="*/ 240 h 398"/>
                  <a:gd name="T10" fmla="*/ 320 w 402"/>
                  <a:gd name="T11" fmla="*/ 285 h 398"/>
                  <a:gd name="T12" fmla="*/ 247 w 402"/>
                  <a:gd name="T13" fmla="*/ 345 h 398"/>
                  <a:gd name="T14" fmla="*/ 190 w 402"/>
                  <a:gd name="T15" fmla="*/ 391 h 398"/>
                  <a:gd name="T16" fmla="*/ 170 w 402"/>
                  <a:gd name="T17" fmla="*/ 356 h 398"/>
                  <a:gd name="T18" fmla="*/ 139 w 402"/>
                  <a:gd name="T19" fmla="*/ 278 h 398"/>
                  <a:gd name="T20" fmla="*/ 93 w 402"/>
                  <a:gd name="T21" fmla="*/ 205 h 398"/>
                  <a:gd name="T22" fmla="*/ 42 w 402"/>
                  <a:gd name="T23" fmla="*/ 133 h 398"/>
                  <a:gd name="T24" fmla="*/ 38 w 402"/>
                  <a:gd name="T25" fmla="*/ 93 h 398"/>
                  <a:gd name="T26" fmla="*/ 76 w 402"/>
                  <a:gd name="T27" fmla="*/ 80 h 398"/>
                  <a:gd name="T28" fmla="*/ 111 w 402"/>
                  <a:gd name="T29" fmla="*/ 64 h 398"/>
                  <a:gd name="T30" fmla="*/ 147 w 402"/>
                  <a:gd name="T31" fmla="*/ 47 h 398"/>
                  <a:gd name="T32" fmla="*/ 162 w 402"/>
                  <a:gd name="T33" fmla="*/ 31 h 398"/>
                  <a:gd name="T34" fmla="*/ 145 w 402"/>
                  <a:gd name="T35" fmla="*/ 33 h 398"/>
                  <a:gd name="T36" fmla="*/ 120 w 402"/>
                  <a:gd name="T37" fmla="*/ 39 h 398"/>
                  <a:gd name="T38" fmla="*/ 89 w 402"/>
                  <a:gd name="T39" fmla="*/ 47 h 398"/>
                  <a:gd name="T40" fmla="*/ 57 w 402"/>
                  <a:gd name="T41" fmla="*/ 56 h 398"/>
                  <a:gd name="T42" fmla="*/ 25 w 402"/>
                  <a:gd name="T43" fmla="*/ 62 h 398"/>
                  <a:gd name="T44" fmla="*/ 0 w 402"/>
                  <a:gd name="T45" fmla="*/ 54 h 398"/>
                  <a:gd name="T46" fmla="*/ 37 w 402"/>
                  <a:gd name="T47" fmla="*/ 49 h 398"/>
                  <a:gd name="T48" fmla="*/ 72 w 402"/>
                  <a:gd name="T49" fmla="*/ 40 h 398"/>
                  <a:gd name="T50" fmla="*/ 107 w 402"/>
                  <a:gd name="T51" fmla="*/ 31 h 398"/>
                  <a:gd name="T52" fmla="*/ 143 w 402"/>
                  <a:gd name="T53" fmla="*/ 20 h 398"/>
                  <a:gd name="T54" fmla="*/ 178 w 402"/>
                  <a:gd name="T55" fmla="*/ 11 h 398"/>
                  <a:gd name="T56" fmla="*/ 213 w 402"/>
                  <a:gd name="T57" fmla="*/ 4 h 398"/>
                  <a:gd name="T58" fmla="*/ 250 w 402"/>
                  <a:gd name="T59" fmla="*/ 0 h 398"/>
                  <a:gd name="T60" fmla="*/ 286 w 402"/>
                  <a:gd name="T61" fmla="*/ 2 h 398"/>
                  <a:gd name="T62" fmla="*/ 308 w 402"/>
                  <a:gd name="T63" fmla="*/ 9 h 398"/>
                  <a:gd name="T64" fmla="*/ 328 w 402"/>
                  <a:gd name="T65" fmla="*/ 19 h 398"/>
                  <a:gd name="T66" fmla="*/ 347 w 402"/>
                  <a:gd name="T67" fmla="*/ 32 h 398"/>
                  <a:gd name="T68" fmla="*/ 362 w 402"/>
                  <a:gd name="T69" fmla="*/ 4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98">
                    <a:moveTo>
                      <a:pt x="362" y="48"/>
                    </a:moveTo>
                    <a:lnTo>
                      <a:pt x="371" y="69"/>
                    </a:lnTo>
                    <a:lnTo>
                      <a:pt x="380" y="93"/>
                    </a:lnTo>
                    <a:lnTo>
                      <a:pt x="391" y="116"/>
                    </a:lnTo>
                    <a:lnTo>
                      <a:pt x="398" y="139"/>
                    </a:lnTo>
                    <a:lnTo>
                      <a:pt x="402" y="163"/>
                    </a:lnTo>
                    <a:lnTo>
                      <a:pt x="402" y="187"/>
                    </a:lnTo>
                    <a:lnTo>
                      <a:pt x="396" y="211"/>
                    </a:lnTo>
                    <a:lnTo>
                      <a:pt x="383" y="233"/>
                    </a:lnTo>
                    <a:lnTo>
                      <a:pt x="375" y="240"/>
                    </a:lnTo>
                    <a:lnTo>
                      <a:pt x="353" y="259"/>
                    </a:lnTo>
                    <a:lnTo>
                      <a:pt x="320" y="285"/>
                    </a:lnTo>
                    <a:lnTo>
                      <a:pt x="285" y="315"/>
                    </a:lnTo>
                    <a:lnTo>
                      <a:pt x="247" y="345"/>
                    </a:lnTo>
                    <a:lnTo>
                      <a:pt x="214" y="372"/>
                    </a:lnTo>
                    <a:lnTo>
                      <a:pt x="190" y="391"/>
                    </a:lnTo>
                    <a:lnTo>
                      <a:pt x="178" y="398"/>
                    </a:lnTo>
                    <a:lnTo>
                      <a:pt x="170" y="356"/>
                    </a:lnTo>
                    <a:lnTo>
                      <a:pt x="157" y="316"/>
                    </a:lnTo>
                    <a:lnTo>
                      <a:pt x="139" y="278"/>
                    </a:lnTo>
                    <a:lnTo>
                      <a:pt x="117" y="241"/>
                    </a:lnTo>
                    <a:lnTo>
                      <a:pt x="93" y="205"/>
                    </a:lnTo>
                    <a:lnTo>
                      <a:pt x="68" y="169"/>
                    </a:lnTo>
                    <a:lnTo>
                      <a:pt x="42" y="133"/>
                    </a:lnTo>
                    <a:lnTo>
                      <a:pt x="19" y="97"/>
                    </a:lnTo>
                    <a:lnTo>
                      <a:pt x="38" y="93"/>
                    </a:lnTo>
                    <a:lnTo>
                      <a:pt x="57" y="86"/>
                    </a:lnTo>
                    <a:lnTo>
                      <a:pt x="76" y="80"/>
                    </a:lnTo>
                    <a:lnTo>
                      <a:pt x="94" y="71"/>
                    </a:lnTo>
                    <a:lnTo>
                      <a:pt x="111" y="64"/>
                    </a:lnTo>
                    <a:lnTo>
                      <a:pt x="130" y="56"/>
                    </a:lnTo>
                    <a:lnTo>
                      <a:pt x="147" y="47"/>
                    </a:lnTo>
                    <a:lnTo>
                      <a:pt x="165" y="39"/>
                    </a:lnTo>
                    <a:lnTo>
                      <a:pt x="162" y="31"/>
                    </a:lnTo>
                    <a:lnTo>
                      <a:pt x="154" y="29"/>
                    </a:lnTo>
                    <a:lnTo>
                      <a:pt x="145" y="33"/>
                    </a:lnTo>
                    <a:lnTo>
                      <a:pt x="136" y="35"/>
                    </a:lnTo>
                    <a:lnTo>
                      <a:pt x="120" y="39"/>
                    </a:lnTo>
                    <a:lnTo>
                      <a:pt x="105" y="42"/>
                    </a:lnTo>
                    <a:lnTo>
                      <a:pt x="89" y="47"/>
                    </a:lnTo>
                    <a:lnTo>
                      <a:pt x="74" y="52"/>
                    </a:lnTo>
                    <a:lnTo>
                      <a:pt x="57" y="56"/>
                    </a:lnTo>
                    <a:lnTo>
                      <a:pt x="41" y="60"/>
                    </a:lnTo>
                    <a:lnTo>
                      <a:pt x="25" y="62"/>
                    </a:lnTo>
                    <a:lnTo>
                      <a:pt x="10" y="62"/>
                    </a:lnTo>
                    <a:lnTo>
                      <a:pt x="0" y="54"/>
                    </a:lnTo>
                    <a:lnTo>
                      <a:pt x="19" y="52"/>
                    </a:lnTo>
                    <a:lnTo>
                      <a:pt x="37" y="49"/>
                    </a:lnTo>
                    <a:lnTo>
                      <a:pt x="55" y="45"/>
                    </a:lnTo>
                    <a:lnTo>
                      <a:pt x="72" y="40"/>
                    </a:lnTo>
                    <a:lnTo>
                      <a:pt x="90" y="35"/>
                    </a:lnTo>
                    <a:lnTo>
                      <a:pt x="107" y="31"/>
                    </a:lnTo>
                    <a:lnTo>
                      <a:pt x="126" y="25"/>
                    </a:lnTo>
                    <a:lnTo>
                      <a:pt x="143" y="20"/>
                    </a:lnTo>
                    <a:lnTo>
                      <a:pt x="160" y="15"/>
                    </a:lnTo>
                    <a:lnTo>
                      <a:pt x="178" y="11"/>
                    </a:lnTo>
                    <a:lnTo>
                      <a:pt x="195" y="6"/>
                    </a:lnTo>
                    <a:lnTo>
                      <a:pt x="213" y="4"/>
                    </a:lnTo>
                    <a:lnTo>
                      <a:pt x="231" y="1"/>
                    </a:lnTo>
                    <a:lnTo>
                      <a:pt x="250" y="0"/>
                    </a:lnTo>
                    <a:lnTo>
                      <a:pt x="268" y="0"/>
                    </a:lnTo>
                    <a:lnTo>
                      <a:pt x="286" y="2"/>
                    </a:lnTo>
                    <a:lnTo>
                      <a:pt x="297" y="6"/>
                    </a:lnTo>
                    <a:lnTo>
                      <a:pt x="308" y="9"/>
                    </a:lnTo>
                    <a:lnTo>
                      <a:pt x="319" y="14"/>
                    </a:lnTo>
                    <a:lnTo>
                      <a:pt x="328" y="19"/>
                    </a:lnTo>
                    <a:lnTo>
                      <a:pt x="338" y="25"/>
                    </a:lnTo>
                    <a:lnTo>
                      <a:pt x="347" y="32"/>
                    </a:lnTo>
                    <a:lnTo>
                      <a:pt x="355" y="39"/>
                    </a:lnTo>
                    <a:lnTo>
                      <a:pt x="362" y="48"/>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8">
                <a:extLst>
                  <a:ext uri="{FF2B5EF4-FFF2-40B4-BE49-F238E27FC236}">
                    <a16:creationId xmlns:a16="http://schemas.microsoft.com/office/drawing/2014/main" id="{86C089CD-3F78-422A-860A-FF7D8A982FC0}"/>
                  </a:ext>
                </a:extLst>
              </p:cNvPr>
              <p:cNvSpPr>
                <a:spLocks/>
              </p:cNvSpPr>
              <p:nvPr/>
            </p:nvSpPr>
            <p:spPr bwMode="auto">
              <a:xfrm>
                <a:off x="647" y="600"/>
                <a:ext cx="212" cy="22"/>
              </a:xfrm>
              <a:custGeom>
                <a:avLst/>
                <a:gdLst>
                  <a:gd name="T0" fmla="*/ 827 w 848"/>
                  <a:gd name="T1" fmla="*/ 26 h 89"/>
                  <a:gd name="T2" fmla="*/ 790 w 848"/>
                  <a:gd name="T3" fmla="*/ 37 h 89"/>
                  <a:gd name="T4" fmla="*/ 758 w 848"/>
                  <a:gd name="T5" fmla="*/ 44 h 89"/>
                  <a:gd name="T6" fmla="*/ 726 w 848"/>
                  <a:gd name="T7" fmla="*/ 48 h 89"/>
                  <a:gd name="T8" fmla="*/ 690 w 848"/>
                  <a:gd name="T9" fmla="*/ 48 h 89"/>
                  <a:gd name="T10" fmla="*/ 644 w 848"/>
                  <a:gd name="T11" fmla="*/ 48 h 89"/>
                  <a:gd name="T12" fmla="*/ 585 w 848"/>
                  <a:gd name="T13" fmla="*/ 46 h 89"/>
                  <a:gd name="T14" fmla="*/ 509 w 848"/>
                  <a:gd name="T15" fmla="*/ 44 h 89"/>
                  <a:gd name="T16" fmla="*/ 447 w 848"/>
                  <a:gd name="T17" fmla="*/ 42 h 89"/>
                  <a:gd name="T18" fmla="*/ 416 w 848"/>
                  <a:gd name="T19" fmla="*/ 40 h 89"/>
                  <a:gd name="T20" fmla="*/ 386 w 848"/>
                  <a:gd name="T21" fmla="*/ 40 h 89"/>
                  <a:gd name="T22" fmla="*/ 355 w 848"/>
                  <a:gd name="T23" fmla="*/ 41 h 89"/>
                  <a:gd name="T24" fmla="*/ 325 w 848"/>
                  <a:gd name="T25" fmla="*/ 44 h 89"/>
                  <a:gd name="T26" fmla="*/ 296 w 848"/>
                  <a:gd name="T27" fmla="*/ 49 h 89"/>
                  <a:gd name="T28" fmla="*/ 268 w 848"/>
                  <a:gd name="T29" fmla="*/ 56 h 89"/>
                  <a:gd name="T30" fmla="*/ 241 w 848"/>
                  <a:gd name="T31" fmla="*/ 65 h 89"/>
                  <a:gd name="T32" fmla="*/ 214 w 848"/>
                  <a:gd name="T33" fmla="*/ 70 h 89"/>
                  <a:gd name="T34" fmla="*/ 185 w 848"/>
                  <a:gd name="T35" fmla="*/ 70 h 89"/>
                  <a:gd name="T36" fmla="*/ 156 w 848"/>
                  <a:gd name="T37" fmla="*/ 74 h 89"/>
                  <a:gd name="T38" fmla="*/ 129 w 848"/>
                  <a:gd name="T39" fmla="*/ 78 h 89"/>
                  <a:gd name="T40" fmla="*/ 103 w 848"/>
                  <a:gd name="T41" fmla="*/ 83 h 89"/>
                  <a:gd name="T42" fmla="*/ 75 w 848"/>
                  <a:gd name="T43" fmla="*/ 86 h 89"/>
                  <a:gd name="T44" fmla="*/ 48 w 848"/>
                  <a:gd name="T45" fmla="*/ 89 h 89"/>
                  <a:gd name="T46" fmla="*/ 21 w 848"/>
                  <a:gd name="T47" fmla="*/ 86 h 89"/>
                  <a:gd name="T48" fmla="*/ 4 w 848"/>
                  <a:gd name="T49" fmla="*/ 78 h 89"/>
                  <a:gd name="T50" fmla="*/ 0 w 848"/>
                  <a:gd name="T51" fmla="*/ 65 h 89"/>
                  <a:gd name="T52" fmla="*/ 13 w 848"/>
                  <a:gd name="T53" fmla="*/ 49 h 89"/>
                  <a:gd name="T54" fmla="*/ 45 w 848"/>
                  <a:gd name="T55" fmla="*/ 40 h 89"/>
                  <a:gd name="T56" fmla="*/ 82 w 848"/>
                  <a:gd name="T57" fmla="*/ 42 h 89"/>
                  <a:gd name="T58" fmla="*/ 118 w 848"/>
                  <a:gd name="T59" fmla="*/ 47 h 89"/>
                  <a:gd name="T60" fmla="*/ 162 w 848"/>
                  <a:gd name="T61" fmla="*/ 42 h 89"/>
                  <a:gd name="T62" fmla="*/ 208 w 848"/>
                  <a:gd name="T63" fmla="*/ 29 h 89"/>
                  <a:gd name="T64" fmla="*/ 254 w 848"/>
                  <a:gd name="T65" fmla="*/ 19 h 89"/>
                  <a:gd name="T66" fmla="*/ 302 w 848"/>
                  <a:gd name="T67" fmla="*/ 19 h 89"/>
                  <a:gd name="T68" fmla="*/ 355 w 848"/>
                  <a:gd name="T69" fmla="*/ 27 h 89"/>
                  <a:gd name="T70" fmla="*/ 399 w 848"/>
                  <a:gd name="T71" fmla="*/ 21 h 89"/>
                  <a:gd name="T72" fmla="*/ 442 w 848"/>
                  <a:gd name="T73" fmla="*/ 10 h 89"/>
                  <a:gd name="T74" fmla="*/ 486 w 848"/>
                  <a:gd name="T75" fmla="*/ 1 h 89"/>
                  <a:gd name="T76" fmla="*/ 767 w 848"/>
                  <a:gd name="T77" fmla="*/ 8 h 89"/>
                  <a:gd name="T78" fmla="*/ 781 w 848"/>
                  <a:gd name="T79" fmla="*/ 3 h 89"/>
                  <a:gd name="T80" fmla="*/ 796 w 848"/>
                  <a:gd name="T81" fmla="*/ 0 h 89"/>
                  <a:gd name="T82" fmla="*/ 810 w 848"/>
                  <a:gd name="T83" fmla="*/ 0 h 89"/>
                  <a:gd name="T84" fmla="*/ 824 w 848"/>
                  <a:gd name="T85"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8" h="89">
                    <a:moveTo>
                      <a:pt x="848" y="17"/>
                    </a:moveTo>
                    <a:lnTo>
                      <a:pt x="827" y="26"/>
                    </a:lnTo>
                    <a:lnTo>
                      <a:pt x="807" y="31"/>
                    </a:lnTo>
                    <a:lnTo>
                      <a:pt x="790" y="37"/>
                    </a:lnTo>
                    <a:lnTo>
                      <a:pt x="773" y="41"/>
                    </a:lnTo>
                    <a:lnTo>
                      <a:pt x="758" y="44"/>
                    </a:lnTo>
                    <a:lnTo>
                      <a:pt x="742" y="47"/>
                    </a:lnTo>
                    <a:lnTo>
                      <a:pt x="726" y="48"/>
                    </a:lnTo>
                    <a:lnTo>
                      <a:pt x="708" y="48"/>
                    </a:lnTo>
                    <a:lnTo>
                      <a:pt x="690" y="48"/>
                    </a:lnTo>
                    <a:lnTo>
                      <a:pt x="668" y="48"/>
                    </a:lnTo>
                    <a:lnTo>
                      <a:pt x="644" y="48"/>
                    </a:lnTo>
                    <a:lnTo>
                      <a:pt x="617" y="47"/>
                    </a:lnTo>
                    <a:lnTo>
                      <a:pt x="585" y="46"/>
                    </a:lnTo>
                    <a:lnTo>
                      <a:pt x="550" y="44"/>
                    </a:lnTo>
                    <a:lnTo>
                      <a:pt x="509" y="44"/>
                    </a:lnTo>
                    <a:lnTo>
                      <a:pt x="463" y="43"/>
                    </a:lnTo>
                    <a:lnTo>
                      <a:pt x="447" y="42"/>
                    </a:lnTo>
                    <a:lnTo>
                      <a:pt x="432" y="41"/>
                    </a:lnTo>
                    <a:lnTo>
                      <a:pt x="416" y="40"/>
                    </a:lnTo>
                    <a:lnTo>
                      <a:pt x="402" y="40"/>
                    </a:lnTo>
                    <a:lnTo>
                      <a:pt x="386" y="40"/>
                    </a:lnTo>
                    <a:lnTo>
                      <a:pt x="370" y="40"/>
                    </a:lnTo>
                    <a:lnTo>
                      <a:pt x="355" y="41"/>
                    </a:lnTo>
                    <a:lnTo>
                      <a:pt x="340" y="42"/>
                    </a:lnTo>
                    <a:lnTo>
                      <a:pt x="325" y="44"/>
                    </a:lnTo>
                    <a:lnTo>
                      <a:pt x="310" y="47"/>
                    </a:lnTo>
                    <a:lnTo>
                      <a:pt x="296" y="49"/>
                    </a:lnTo>
                    <a:lnTo>
                      <a:pt x="282" y="53"/>
                    </a:lnTo>
                    <a:lnTo>
                      <a:pt x="268" y="56"/>
                    </a:lnTo>
                    <a:lnTo>
                      <a:pt x="254" y="61"/>
                    </a:lnTo>
                    <a:lnTo>
                      <a:pt x="241" y="65"/>
                    </a:lnTo>
                    <a:lnTo>
                      <a:pt x="228" y="71"/>
                    </a:lnTo>
                    <a:lnTo>
                      <a:pt x="214" y="70"/>
                    </a:lnTo>
                    <a:lnTo>
                      <a:pt x="199" y="70"/>
                    </a:lnTo>
                    <a:lnTo>
                      <a:pt x="185" y="70"/>
                    </a:lnTo>
                    <a:lnTo>
                      <a:pt x="171" y="71"/>
                    </a:lnTo>
                    <a:lnTo>
                      <a:pt x="156" y="74"/>
                    </a:lnTo>
                    <a:lnTo>
                      <a:pt x="143" y="76"/>
                    </a:lnTo>
                    <a:lnTo>
                      <a:pt x="129" y="78"/>
                    </a:lnTo>
                    <a:lnTo>
                      <a:pt x="116" y="81"/>
                    </a:lnTo>
                    <a:lnTo>
                      <a:pt x="103" y="83"/>
                    </a:lnTo>
                    <a:lnTo>
                      <a:pt x="88" y="85"/>
                    </a:lnTo>
                    <a:lnTo>
                      <a:pt x="75" y="86"/>
                    </a:lnTo>
                    <a:lnTo>
                      <a:pt x="61" y="88"/>
                    </a:lnTo>
                    <a:lnTo>
                      <a:pt x="48" y="89"/>
                    </a:lnTo>
                    <a:lnTo>
                      <a:pt x="34" y="89"/>
                    </a:lnTo>
                    <a:lnTo>
                      <a:pt x="21" y="86"/>
                    </a:lnTo>
                    <a:lnTo>
                      <a:pt x="6" y="84"/>
                    </a:lnTo>
                    <a:lnTo>
                      <a:pt x="4" y="78"/>
                    </a:lnTo>
                    <a:lnTo>
                      <a:pt x="1" y="72"/>
                    </a:lnTo>
                    <a:lnTo>
                      <a:pt x="0" y="65"/>
                    </a:lnTo>
                    <a:lnTo>
                      <a:pt x="0" y="60"/>
                    </a:lnTo>
                    <a:lnTo>
                      <a:pt x="13" y="49"/>
                    </a:lnTo>
                    <a:lnTo>
                      <a:pt x="28" y="42"/>
                    </a:lnTo>
                    <a:lnTo>
                      <a:pt x="45" y="40"/>
                    </a:lnTo>
                    <a:lnTo>
                      <a:pt x="64" y="41"/>
                    </a:lnTo>
                    <a:lnTo>
                      <a:pt x="82" y="42"/>
                    </a:lnTo>
                    <a:lnTo>
                      <a:pt x="101" y="44"/>
                    </a:lnTo>
                    <a:lnTo>
                      <a:pt x="118" y="47"/>
                    </a:lnTo>
                    <a:lnTo>
                      <a:pt x="135" y="47"/>
                    </a:lnTo>
                    <a:lnTo>
                      <a:pt x="162" y="42"/>
                    </a:lnTo>
                    <a:lnTo>
                      <a:pt x="186" y="35"/>
                    </a:lnTo>
                    <a:lnTo>
                      <a:pt x="208" y="29"/>
                    </a:lnTo>
                    <a:lnTo>
                      <a:pt x="231" y="23"/>
                    </a:lnTo>
                    <a:lnTo>
                      <a:pt x="254" y="19"/>
                    </a:lnTo>
                    <a:lnTo>
                      <a:pt x="276" y="16"/>
                    </a:lnTo>
                    <a:lnTo>
                      <a:pt x="302" y="19"/>
                    </a:lnTo>
                    <a:lnTo>
                      <a:pt x="330" y="24"/>
                    </a:lnTo>
                    <a:lnTo>
                      <a:pt x="355" y="27"/>
                    </a:lnTo>
                    <a:lnTo>
                      <a:pt x="377" y="26"/>
                    </a:lnTo>
                    <a:lnTo>
                      <a:pt x="399" y="21"/>
                    </a:lnTo>
                    <a:lnTo>
                      <a:pt x="421" y="16"/>
                    </a:lnTo>
                    <a:lnTo>
                      <a:pt x="442" y="10"/>
                    </a:lnTo>
                    <a:lnTo>
                      <a:pt x="464" y="6"/>
                    </a:lnTo>
                    <a:lnTo>
                      <a:pt x="486" y="1"/>
                    </a:lnTo>
                    <a:lnTo>
                      <a:pt x="509" y="0"/>
                    </a:lnTo>
                    <a:lnTo>
                      <a:pt x="767" y="8"/>
                    </a:lnTo>
                    <a:lnTo>
                      <a:pt x="773" y="6"/>
                    </a:lnTo>
                    <a:lnTo>
                      <a:pt x="781" y="3"/>
                    </a:lnTo>
                    <a:lnTo>
                      <a:pt x="788" y="2"/>
                    </a:lnTo>
                    <a:lnTo>
                      <a:pt x="796" y="0"/>
                    </a:lnTo>
                    <a:lnTo>
                      <a:pt x="803" y="0"/>
                    </a:lnTo>
                    <a:lnTo>
                      <a:pt x="810" y="0"/>
                    </a:lnTo>
                    <a:lnTo>
                      <a:pt x="818" y="2"/>
                    </a:lnTo>
                    <a:lnTo>
                      <a:pt x="824" y="6"/>
                    </a:lnTo>
                    <a:lnTo>
                      <a:pt x="848" y="17"/>
                    </a:lnTo>
                    <a:close/>
                  </a:path>
                </a:pathLst>
              </a:custGeom>
              <a:solidFill>
                <a:srgbClr val="A0F2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9">
                <a:extLst>
                  <a:ext uri="{FF2B5EF4-FFF2-40B4-BE49-F238E27FC236}">
                    <a16:creationId xmlns:a16="http://schemas.microsoft.com/office/drawing/2014/main" id="{6EF77CBF-9834-4FEF-8F6F-A3405D02E661}"/>
                  </a:ext>
                </a:extLst>
              </p:cNvPr>
              <p:cNvSpPr>
                <a:spLocks/>
              </p:cNvSpPr>
              <p:nvPr/>
            </p:nvSpPr>
            <p:spPr bwMode="auto">
              <a:xfrm>
                <a:off x="532" y="604"/>
                <a:ext cx="101" cy="99"/>
              </a:xfrm>
              <a:custGeom>
                <a:avLst/>
                <a:gdLst>
                  <a:gd name="T0" fmla="*/ 399 w 407"/>
                  <a:gd name="T1" fmla="*/ 48 h 398"/>
                  <a:gd name="T2" fmla="*/ 405 w 407"/>
                  <a:gd name="T3" fmla="*/ 54 h 398"/>
                  <a:gd name="T4" fmla="*/ 392 w 407"/>
                  <a:gd name="T5" fmla="*/ 59 h 398"/>
                  <a:gd name="T6" fmla="*/ 356 w 407"/>
                  <a:gd name="T7" fmla="*/ 55 h 398"/>
                  <a:gd name="T8" fmla="*/ 320 w 407"/>
                  <a:gd name="T9" fmla="*/ 43 h 398"/>
                  <a:gd name="T10" fmla="*/ 289 w 407"/>
                  <a:gd name="T11" fmla="*/ 26 h 398"/>
                  <a:gd name="T12" fmla="*/ 270 w 407"/>
                  <a:gd name="T13" fmla="*/ 21 h 398"/>
                  <a:gd name="T14" fmla="*/ 252 w 407"/>
                  <a:gd name="T15" fmla="*/ 28 h 398"/>
                  <a:gd name="T16" fmla="*/ 265 w 407"/>
                  <a:gd name="T17" fmla="*/ 48 h 398"/>
                  <a:gd name="T18" fmla="*/ 296 w 407"/>
                  <a:gd name="T19" fmla="*/ 63 h 398"/>
                  <a:gd name="T20" fmla="*/ 330 w 407"/>
                  <a:gd name="T21" fmla="*/ 74 h 398"/>
                  <a:gd name="T22" fmla="*/ 364 w 407"/>
                  <a:gd name="T23" fmla="*/ 85 h 398"/>
                  <a:gd name="T24" fmla="*/ 369 w 407"/>
                  <a:gd name="T25" fmla="*/ 109 h 398"/>
                  <a:gd name="T26" fmla="*/ 347 w 407"/>
                  <a:gd name="T27" fmla="*/ 139 h 398"/>
                  <a:gd name="T28" fmla="*/ 325 w 407"/>
                  <a:gd name="T29" fmla="*/ 172 h 398"/>
                  <a:gd name="T30" fmla="*/ 306 w 407"/>
                  <a:gd name="T31" fmla="*/ 206 h 398"/>
                  <a:gd name="T32" fmla="*/ 287 w 407"/>
                  <a:gd name="T33" fmla="*/ 266 h 398"/>
                  <a:gd name="T34" fmla="*/ 273 w 407"/>
                  <a:gd name="T35" fmla="*/ 353 h 398"/>
                  <a:gd name="T36" fmla="*/ 264 w 407"/>
                  <a:gd name="T37" fmla="*/ 381 h 398"/>
                  <a:gd name="T38" fmla="*/ 230 w 407"/>
                  <a:gd name="T39" fmla="*/ 354 h 398"/>
                  <a:gd name="T40" fmla="*/ 193 w 407"/>
                  <a:gd name="T41" fmla="*/ 332 h 398"/>
                  <a:gd name="T42" fmla="*/ 154 w 407"/>
                  <a:gd name="T43" fmla="*/ 314 h 398"/>
                  <a:gd name="T44" fmla="*/ 116 w 407"/>
                  <a:gd name="T45" fmla="*/ 295 h 398"/>
                  <a:gd name="T46" fmla="*/ 79 w 407"/>
                  <a:gd name="T47" fmla="*/ 276 h 398"/>
                  <a:gd name="T48" fmla="*/ 45 w 407"/>
                  <a:gd name="T49" fmla="*/ 253 h 398"/>
                  <a:gd name="T50" fmla="*/ 16 w 407"/>
                  <a:gd name="T51" fmla="*/ 225 h 398"/>
                  <a:gd name="T52" fmla="*/ 0 w 407"/>
                  <a:gd name="T53" fmla="*/ 184 h 398"/>
                  <a:gd name="T54" fmla="*/ 9 w 407"/>
                  <a:gd name="T55" fmla="*/ 139 h 398"/>
                  <a:gd name="T56" fmla="*/ 33 w 407"/>
                  <a:gd name="T57" fmla="*/ 100 h 398"/>
                  <a:gd name="T58" fmla="*/ 64 w 407"/>
                  <a:gd name="T59" fmla="*/ 63 h 398"/>
                  <a:gd name="T60" fmla="*/ 94 w 407"/>
                  <a:gd name="T61" fmla="*/ 41 h 398"/>
                  <a:gd name="T62" fmla="*/ 118 w 407"/>
                  <a:gd name="T63" fmla="*/ 27 h 398"/>
                  <a:gd name="T64" fmla="*/ 141 w 407"/>
                  <a:gd name="T65" fmla="*/ 16 h 398"/>
                  <a:gd name="T66" fmla="*/ 167 w 407"/>
                  <a:gd name="T67" fmla="*/ 8 h 398"/>
                  <a:gd name="T68" fmla="*/ 195 w 407"/>
                  <a:gd name="T69" fmla="*/ 2 h 398"/>
                  <a:gd name="T70" fmla="*/ 222 w 407"/>
                  <a:gd name="T71" fmla="*/ 0 h 398"/>
                  <a:gd name="T72" fmla="*/ 249 w 407"/>
                  <a:gd name="T73" fmla="*/ 0 h 398"/>
                  <a:gd name="T74" fmla="*/ 278 w 407"/>
                  <a:gd name="T75" fmla="*/ 2 h 398"/>
                  <a:gd name="T76" fmla="*/ 306 w 407"/>
                  <a:gd name="T77" fmla="*/ 9 h 398"/>
                  <a:gd name="T78" fmla="*/ 333 w 407"/>
                  <a:gd name="T79" fmla="*/ 20 h 398"/>
                  <a:gd name="T80" fmla="*/ 359 w 407"/>
                  <a:gd name="T81" fmla="*/ 32 h 398"/>
                  <a:gd name="T82" fmla="*/ 385 w 407"/>
                  <a:gd name="T83" fmla="*/ 4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398">
                    <a:moveTo>
                      <a:pt x="398" y="46"/>
                    </a:moveTo>
                    <a:lnTo>
                      <a:pt x="399" y="48"/>
                    </a:lnTo>
                    <a:lnTo>
                      <a:pt x="402" y="52"/>
                    </a:lnTo>
                    <a:lnTo>
                      <a:pt x="405" y="54"/>
                    </a:lnTo>
                    <a:lnTo>
                      <a:pt x="407" y="56"/>
                    </a:lnTo>
                    <a:lnTo>
                      <a:pt x="392" y="59"/>
                    </a:lnTo>
                    <a:lnTo>
                      <a:pt x="375" y="57"/>
                    </a:lnTo>
                    <a:lnTo>
                      <a:pt x="356" y="55"/>
                    </a:lnTo>
                    <a:lnTo>
                      <a:pt x="338" y="49"/>
                    </a:lnTo>
                    <a:lnTo>
                      <a:pt x="320" y="43"/>
                    </a:lnTo>
                    <a:lnTo>
                      <a:pt x="303" y="35"/>
                    </a:lnTo>
                    <a:lnTo>
                      <a:pt x="289" y="26"/>
                    </a:lnTo>
                    <a:lnTo>
                      <a:pt x="277" y="15"/>
                    </a:lnTo>
                    <a:lnTo>
                      <a:pt x="270" y="21"/>
                    </a:lnTo>
                    <a:lnTo>
                      <a:pt x="260" y="23"/>
                    </a:lnTo>
                    <a:lnTo>
                      <a:pt x="252" y="28"/>
                    </a:lnTo>
                    <a:lnTo>
                      <a:pt x="251" y="36"/>
                    </a:lnTo>
                    <a:lnTo>
                      <a:pt x="265" y="48"/>
                    </a:lnTo>
                    <a:lnTo>
                      <a:pt x="281" y="56"/>
                    </a:lnTo>
                    <a:lnTo>
                      <a:pt x="296" y="63"/>
                    </a:lnTo>
                    <a:lnTo>
                      <a:pt x="313" y="69"/>
                    </a:lnTo>
                    <a:lnTo>
                      <a:pt x="330" y="74"/>
                    </a:lnTo>
                    <a:lnTo>
                      <a:pt x="347" y="80"/>
                    </a:lnTo>
                    <a:lnTo>
                      <a:pt x="364" y="85"/>
                    </a:lnTo>
                    <a:lnTo>
                      <a:pt x="380" y="94"/>
                    </a:lnTo>
                    <a:lnTo>
                      <a:pt x="369" y="109"/>
                    </a:lnTo>
                    <a:lnTo>
                      <a:pt x="359" y="124"/>
                    </a:lnTo>
                    <a:lnTo>
                      <a:pt x="347" y="139"/>
                    </a:lnTo>
                    <a:lnTo>
                      <a:pt x="336" y="156"/>
                    </a:lnTo>
                    <a:lnTo>
                      <a:pt x="325" y="172"/>
                    </a:lnTo>
                    <a:lnTo>
                      <a:pt x="315" y="188"/>
                    </a:lnTo>
                    <a:lnTo>
                      <a:pt x="306" y="206"/>
                    </a:lnTo>
                    <a:lnTo>
                      <a:pt x="299" y="223"/>
                    </a:lnTo>
                    <a:lnTo>
                      <a:pt x="287" y="266"/>
                    </a:lnTo>
                    <a:lnTo>
                      <a:pt x="277" y="309"/>
                    </a:lnTo>
                    <a:lnTo>
                      <a:pt x="273" y="353"/>
                    </a:lnTo>
                    <a:lnTo>
                      <a:pt x="279" y="398"/>
                    </a:lnTo>
                    <a:lnTo>
                      <a:pt x="264" y="381"/>
                    </a:lnTo>
                    <a:lnTo>
                      <a:pt x="248" y="367"/>
                    </a:lnTo>
                    <a:lnTo>
                      <a:pt x="230" y="354"/>
                    </a:lnTo>
                    <a:lnTo>
                      <a:pt x="212" y="343"/>
                    </a:lnTo>
                    <a:lnTo>
                      <a:pt x="193" y="332"/>
                    </a:lnTo>
                    <a:lnTo>
                      <a:pt x="174" y="323"/>
                    </a:lnTo>
                    <a:lnTo>
                      <a:pt x="154" y="314"/>
                    </a:lnTo>
                    <a:lnTo>
                      <a:pt x="136" y="304"/>
                    </a:lnTo>
                    <a:lnTo>
                      <a:pt x="116" y="295"/>
                    </a:lnTo>
                    <a:lnTo>
                      <a:pt x="97" y="285"/>
                    </a:lnTo>
                    <a:lnTo>
                      <a:pt x="79" y="276"/>
                    </a:lnTo>
                    <a:lnTo>
                      <a:pt x="62" y="264"/>
                    </a:lnTo>
                    <a:lnTo>
                      <a:pt x="45" y="253"/>
                    </a:lnTo>
                    <a:lnTo>
                      <a:pt x="29" y="240"/>
                    </a:lnTo>
                    <a:lnTo>
                      <a:pt x="16" y="225"/>
                    </a:lnTo>
                    <a:lnTo>
                      <a:pt x="3" y="207"/>
                    </a:lnTo>
                    <a:lnTo>
                      <a:pt x="0" y="184"/>
                    </a:lnTo>
                    <a:lnTo>
                      <a:pt x="3" y="161"/>
                    </a:lnTo>
                    <a:lnTo>
                      <a:pt x="9" y="139"/>
                    </a:lnTo>
                    <a:lnTo>
                      <a:pt x="20" y="118"/>
                    </a:lnTo>
                    <a:lnTo>
                      <a:pt x="33" y="100"/>
                    </a:lnTo>
                    <a:lnTo>
                      <a:pt x="47" y="81"/>
                    </a:lnTo>
                    <a:lnTo>
                      <a:pt x="64" y="63"/>
                    </a:lnTo>
                    <a:lnTo>
                      <a:pt x="82" y="48"/>
                    </a:lnTo>
                    <a:lnTo>
                      <a:pt x="94" y="41"/>
                    </a:lnTo>
                    <a:lnTo>
                      <a:pt x="105" y="34"/>
                    </a:lnTo>
                    <a:lnTo>
                      <a:pt x="118" y="27"/>
                    </a:lnTo>
                    <a:lnTo>
                      <a:pt x="129" y="21"/>
                    </a:lnTo>
                    <a:lnTo>
                      <a:pt x="141" y="16"/>
                    </a:lnTo>
                    <a:lnTo>
                      <a:pt x="154" y="12"/>
                    </a:lnTo>
                    <a:lnTo>
                      <a:pt x="167" y="8"/>
                    </a:lnTo>
                    <a:lnTo>
                      <a:pt x="180" y="5"/>
                    </a:lnTo>
                    <a:lnTo>
                      <a:pt x="195" y="2"/>
                    </a:lnTo>
                    <a:lnTo>
                      <a:pt x="208" y="1"/>
                    </a:lnTo>
                    <a:lnTo>
                      <a:pt x="222" y="0"/>
                    </a:lnTo>
                    <a:lnTo>
                      <a:pt x="235" y="0"/>
                    </a:lnTo>
                    <a:lnTo>
                      <a:pt x="249" y="0"/>
                    </a:lnTo>
                    <a:lnTo>
                      <a:pt x="264" y="1"/>
                    </a:lnTo>
                    <a:lnTo>
                      <a:pt x="278" y="2"/>
                    </a:lnTo>
                    <a:lnTo>
                      <a:pt x="292" y="5"/>
                    </a:lnTo>
                    <a:lnTo>
                      <a:pt x="306" y="9"/>
                    </a:lnTo>
                    <a:lnTo>
                      <a:pt x="319" y="14"/>
                    </a:lnTo>
                    <a:lnTo>
                      <a:pt x="333" y="20"/>
                    </a:lnTo>
                    <a:lnTo>
                      <a:pt x="346" y="26"/>
                    </a:lnTo>
                    <a:lnTo>
                      <a:pt x="359" y="32"/>
                    </a:lnTo>
                    <a:lnTo>
                      <a:pt x="372" y="38"/>
                    </a:lnTo>
                    <a:lnTo>
                      <a:pt x="385" y="42"/>
                    </a:lnTo>
                    <a:lnTo>
                      <a:pt x="398" y="46"/>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0">
                <a:extLst>
                  <a:ext uri="{FF2B5EF4-FFF2-40B4-BE49-F238E27FC236}">
                    <a16:creationId xmlns:a16="http://schemas.microsoft.com/office/drawing/2014/main" id="{EA38CA4B-B830-4A43-8F49-CAC0996A74CC}"/>
                  </a:ext>
                </a:extLst>
              </p:cNvPr>
              <p:cNvSpPr>
                <a:spLocks/>
              </p:cNvSpPr>
              <p:nvPr/>
            </p:nvSpPr>
            <p:spPr bwMode="auto">
              <a:xfrm>
                <a:off x="616" y="615"/>
                <a:ext cx="283" cy="117"/>
              </a:xfrm>
              <a:custGeom>
                <a:avLst/>
                <a:gdLst>
                  <a:gd name="T0" fmla="*/ 1002 w 1130"/>
                  <a:gd name="T1" fmla="*/ 35 h 468"/>
                  <a:gd name="T2" fmla="*/ 1060 w 1130"/>
                  <a:gd name="T3" fmla="*/ 107 h 468"/>
                  <a:gd name="T4" fmla="*/ 1104 w 1130"/>
                  <a:gd name="T5" fmla="*/ 187 h 468"/>
                  <a:gd name="T6" fmla="*/ 1129 w 1130"/>
                  <a:gd name="T7" fmla="*/ 272 h 468"/>
                  <a:gd name="T8" fmla="*/ 1108 w 1130"/>
                  <a:gd name="T9" fmla="*/ 341 h 468"/>
                  <a:gd name="T10" fmla="*/ 1058 w 1130"/>
                  <a:gd name="T11" fmla="*/ 377 h 468"/>
                  <a:gd name="T12" fmla="*/ 1002 w 1130"/>
                  <a:gd name="T13" fmla="*/ 403 h 468"/>
                  <a:gd name="T14" fmla="*/ 941 w 1130"/>
                  <a:gd name="T15" fmla="*/ 420 h 468"/>
                  <a:gd name="T16" fmla="*/ 876 w 1130"/>
                  <a:gd name="T17" fmla="*/ 428 h 468"/>
                  <a:gd name="T18" fmla="*/ 808 w 1130"/>
                  <a:gd name="T19" fmla="*/ 430 h 468"/>
                  <a:gd name="T20" fmla="*/ 740 w 1130"/>
                  <a:gd name="T21" fmla="*/ 429 h 468"/>
                  <a:gd name="T22" fmla="*/ 672 w 1130"/>
                  <a:gd name="T23" fmla="*/ 424 h 468"/>
                  <a:gd name="T24" fmla="*/ 616 w 1130"/>
                  <a:gd name="T25" fmla="*/ 427 h 468"/>
                  <a:gd name="T26" fmla="*/ 567 w 1130"/>
                  <a:gd name="T27" fmla="*/ 434 h 468"/>
                  <a:gd name="T28" fmla="*/ 518 w 1130"/>
                  <a:gd name="T29" fmla="*/ 441 h 468"/>
                  <a:gd name="T30" fmla="*/ 469 w 1130"/>
                  <a:gd name="T31" fmla="*/ 446 h 468"/>
                  <a:gd name="T32" fmla="*/ 419 w 1130"/>
                  <a:gd name="T33" fmla="*/ 451 h 468"/>
                  <a:gd name="T34" fmla="*/ 368 w 1130"/>
                  <a:gd name="T35" fmla="*/ 457 h 468"/>
                  <a:gd name="T36" fmla="*/ 319 w 1130"/>
                  <a:gd name="T37" fmla="*/ 461 h 468"/>
                  <a:gd name="T38" fmla="*/ 268 w 1130"/>
                  <a:gd name="T39" fmla="*/ 465 h 468"/>
                  <a:gd name="T40" fmla="*/ 226 w 1130"/>
                  <a:gd name="T41" fmla="*/ 465 h 468"/>
                  <a:gd name="T42" fmla="*/ 192 w 1130"/>
                  <a:gd name="T43" fmla="*/ 461 h 468"/>
                  <a:gd name="T44" fmla="*/ 158 w 1130"/>
                  <a:gd name="T45" fmla="*/ 453 h 468"/>
                  <a:gd name="T46" fmla="*/ 126 w 1130"/>
                  <a:gd name="T47" fmla="*/ 446 h 468"/>
                  <a:gd name="T48" fmla="*/ 93 w 1130"/>
                  <a:gd name="T49" fmla="*/ 436 h 468"/>
                  <a:gd name="T50" fmla="*/ 64 w 1130"/>
                  <a:gd name="T51" fmla="*/ 422 h 468"/>
                  <a:gd name="T52" fmla="*/ 38 w 1130"/>
                  <a:gd name="T53" fmla="*/ 403 h 468"/>
                  <a:gd name="T54" fmla="*/ 17 w 1130"/>
                  <a:gd name="T55" fmla="*/ 380 h 468"/>
                  <a:gd name="T56" fmla="*/ 2 w 1130"/>
                  <a:gd name="T57" fmla="*/ 325 h 468"/>
                  <a:gd name="T58" fmla="*/ 3 w 1130"/>
                  <a:gd name="T59" fmla="*/ 245 h 468"/>
                  <a:gd name="T60" fmla="*/ 24 w 1130"/>
                  <a:gd name="T61" fmla="*/ 169 h 468"/>
                  <a:gd name="T62" fmla="*/ 60 w 1130"/>
                  <a:gd name="T63" fmla="*/ 99 h 468"/>
                  <a:gd name="T64" fmla="*/ 102 w 1130"/>
                  <a:gd name="T65" fmla="*/ 68 h 468"/>
                  <a:gd name="T66" fmla="*/ 136 w 1130"/>
                  <a:gd name="T67" fmla="*/ 65 h 468"/>
                  <a:gd name="T68" fmla="*/ 170 w 1130"/>
                  <a:gd name="T69" fmla="*/ 61 h 468"/>
                  <a:gd name="T70" fmla="*/ 201 w 1130"/>
                  <a:gd name="T71" fmla="*/ 54 h 468"/>
                  <a:gd name="T72" fmla="*/ 234 w 1130"/>
                  <a:gd name="T73" fmla="*/ 46 h 468"/>
                  <a:gd name="T74" fmla="*/ 267 w 1130"/>
                  <a:gd name="T75" fmla="*/ 39 h 468"/>
                  <a:gd name="T76" fmla="*/ 300 w 1130"/>
                  <a:gd name="T77" fmla="*/ 36 h 468"/>
                  <a:gd name="T78" fmla="*/ 334 w 1130"/>
                  <a:gd name="T79" fmla="*/ 36 h 468"/>
                  <a:gd name="T80" fmla="*/ 447 w 1130"/>
                  <a:gd name="T81" fmla="*/ 16 h 468"/>
                  <a:gd name="T82" fmla="*/ 752 w 1130"/>
                  <a:gd name="T83" fmla="*/ 21 h 468"/>
                  <a:gd name="T84" fmla="*/ 782 w 1130"/>
                  <a:gd name="T85" fmla="*/ 24 h 468"/>
                  <a:gd name="T86" fmla="*/ 812 w 1130"/>
                  <a:gd name="T87" fmla="*/ 27 h 468"/>
                  <a:gd name="T88" fmla="*/ 842 w 1130"/>
                  <a:gd name="T89" fmla="*/ 25 h 468"/>
                  <a:gd name="T90" fmla="*/ 871 w 1130"/>
                  <a:gd name="T91" fmla="*/ 22 h 468"/>
                  <a:gd name="T92" fmla="*/ 899 w 1130"/>
                  <a:gd name="T93" fmla="*/ 17 h 468"/>
                  <a:gd name="T94" fmla="*/ 929 w 1130"/>
                  <a:gd name="T95" fmla="*/ 11 h 468"/>
                  <a:gd name="T96" fmla="*/ 958 w 1130"/>
                  <a:gd name="T9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0" h="468">
                    <a:moveTo>
                      <a:pt x="972" y="0"/>
                    </a:moveTo>
                    <a:lnTo>
                      <a:pt x="1002" y="35"/>
                    </a:lnTo>
                    <a:lnTo>
                      <a:pt x="1032" y="70"/>
                    </a:lnTo>
                    <a:lnTo>
                      <a:pt x="1060" y="107"/>
                    </a:lnTo>
                    <a:lnTo>
                      <a:pt x="1084" y="146"/>
                    </a:lnTo>
                    <a:lnTo>
                      <a:pt x="1104" y="187"/>
                    </a:lnTo>
                    <a:lnTo>
                      <a:pt x="1120" y="229"/>
                    </a:lnTo>
                    <a:lnTo>
                      <a:pt x="1129" y="272"/>
                    </a:lnTo>
                    <a:lnTo>
                      <a:pt x="1130" y="318"/>
                    </a:lnTo>
                    <a:lnTo>
                      <a:pt x="1108" y="341"/>
                    </a:lnTo>
                    <a:lnTo>
                      <a:pt x="1084" y="361"/>
                    </a:lnTo>
                    <a:lnTo>
                      <a:pt x="1058" y="377"/>
                    </a:lnTo>
                    <a:lnTo>
                      <a:pt x="1031" y="393"/>
                    </a:lnTo>
                    <a:lnTo>
                      <a:pt x="1002" y="403"/>
                    </a:lnTo>
                    <a:lnTo>
                      <a:pt x="972" y="413"/>
                    </a:lnTo>
                    <a:lnTo>
                      <a:pt x="941" y="420"/>
                    </a:lnTo>
                    <a:lnTo>
                      <a:pt x="908" y="424"/>
                    </a:lnTo>
                    <a:lnTo>
                      <a:pt x="876" y="428"/>
                    </a:lnTo>
                    <a:lnTo>
                      <a:pt x="842" y="430"/>
                    </a:lnTo>
                    <a:lnTo>
                      <a:pt x="808" y="430"/>
                    </a:lnTo>
                    <a:lnTo>
                      <a:pt x="774" y="430"/>
                    </a:lnTo>
                    <a:lnTo>
                      <a:pt x="740" y="429"/>
                    </a:lnTo>
                    <a:lnTo>
                      <a:pt x="706" y="427"/>
                    </a:lnTo>
                    <a:lnTo>
                      <a:pt x="672" y="424"/>
                    </a:lnTo>
                    <a:lnTo>
                      <a:pt x="640" y="422"/>
                    </a:lnTo>
                    <a:lnTo>
                      <a:pt x="616" y="427"/>
                    </a:lnTo>
                    <a:lnTo>
                      <a:pt x="591" y="430"/>
                    </a:lnTo>
                    <a:lnTo>
                      <a:pt x="567" y="434"/>
                    </a:lnTo>
                    <a:lnTo>
                      <a:pt x="543" y="437"/>
                    </a:lnTo>
                    <a:lnTo>
                      <a:pt x="518" y="441"/>
                    </a:lnTo>
                    <a:lnTo>
                      <a:pt x="494" y="443"/>
                    </a:lnTo>
                    <a:lnTo>
                      <a:pt x="469" y="446"/>
                    </a:lnTo>
                    <a:lnTo>
                      <a:pt x="444" y="449"/>
                    </a:lnTo>
                    <a:lnTo>
                      <a:pt x="419" y="451"/>
                    </a:lnTo>
                    <a:lnTo>
                      <a:pt x="394" y="455"/>
                    </a:lnTo>
                    <a:lnTo>
                      <a:pt x="368" y="457"/>
                    </a:lnTo>
                    <a:lnTo>
                      <a:pt x="344" y="458"/>
                    </a:lnTo>
                    <a:lnTo>
                      <a:pt x="319" y="461"/>
                    </a:lnTo>
                    <a:lnTo>
                      <a:pt x="294" y="463"/>
                    </a:lnTo>
                    <a:lnTo>
                      <a:pt x="268" y="465"/>
                    </a:lnTo>
                    <a:lnTo>
                      <a:pt x="243" y="468"/>
                    </a:lnTo>
                    <a:lnTo>
                      <a:pt x="226" y="465"/>
                    </a:lnTo>
                    <a:lnTo>
                      <a:pt x="209" y="463"/>
                    </a:lnTo>
                    <a:lnTo>
                      <a:pt x="192" y="461"/>
                    </a:lnTo>
                    <a:lnTo>
                      <a:pt x="175" y="457"/>
                    </a:lnTo>
                    <a:lnTo>
                      <a:pt x="158" y="453"/>
                    </a:lnTo>
                    <a:lnTo>
                      <a:pt x="141" y="450"/>
                    </a:lnTo>
                    <a:lnTo>
                      <a:pt x="126" y="446"/>
                    </a:lnTo>
                    <a:lnTo>
                      <a:pt x="109" y="441"/>
                    </a:lnTo>
                    <a:lnTo>
                      <a:pt x="93" y="436"/>
                    </a:lnTo>
                    <a:lnTo>
                      <a:pt x="79" y="429"/>
                    </a:lnTo>
                    <a:lnTo>
                      <a:pt x="64" y="422"/>
                    </a:lnTo>
                    <a:lnTo>
                      <a:pt x="51" y="413"/>
                    </a:lnTo>
                    <a:lnTo>
                      <a:pt x="38" y="403"/>
                    </a:lnTo>
                    <a:lnTo>
                      <a:pt x="28" y="393"/>
                    </a:lnTo>
                    <a:lnTo>
                      <a:pt x="17" y="380"/>
                    </a:lnTo>
                    <a:lnTo>
                      <a:pt x="8" y="366"/>
                    </a:lnTo>
                    <a:lnTo>
                      <a:pt x="2" y="325"/>
                    </a:lnTo>
                    <a:lnTo>
                      <a:pt x="0" y="285"/>
                    </a:lnTo>
                    <a:lnTo>
                      <a:pt x="3" y="245"/>
                    </a:lnTo>
                    <a:lnTo>
                      <a:pt x="11" y="207"/>
                    </a:lnTo>
                    <a:lnTo>
                      <a:pt x="24" y="169"/>
                    </a:lnTo>
                    <a:lnTo>
                      <a:pt x="40" y="133"/>
                    </a:lnTo>
                    <a:lnTo>
                      <a:pt x="60" y="99"/>
                    </a:lnTo>
                    <a:lnTo>
                      <a:pt x="85" y="66"/>
                    </a:lnTo>
                    <a:lnTo>
                      <a:pt x="102" y="68"/>
                    </a:lnTo>
                    <a:lnTo>
                      <a:pt x="119" y="66"/>
                    </a:lnTo>
                    <a:lnTo>
                      <a:pt x="136" y="65"/>
                    </a:lnTo>
                    <a:lnTo>
                      <a:pt x="153" y="63"/>
                    </a:lnTo>
                    <a:lnTo>
                      <a:pt x="170" y="61"/>
                    </a:lnTo>
                    <a:lnTo>
                      <a:pt x="186" y="57"/>
                    </a:lnTo>
                    <a:lnTo>
                      <a:pt x="201" y="54"/>
                    </a:lnTo>
                    <a:lnTo>
                      <a:pt x="218" y="50"/>
                    </a:lnTo>
                    <a:lnTo>
                      <a:pt x="234" y="46"/>
                    </a:lnTo>
                    <a:lnTo>
                      <a:pt x="251" y="43"/>
                    </a:lnTo>
                    <a:lnTo>
                      <a:pt x="267" y="39"/>
                    </a:lnTo>
                    <a:lnTo>
                      <a:pt x="284" y="37"/>
                    </a:lnTo>
                    <a:lnTo>
                      <a:pt x="300" y="36"/>
                    </a:lnTo>
                    <a:lnTo>
                      <a:pt x="317" y="35"/>
                    </a:lnTo>
                    <a:lnTo>
                      <a:pt x="334" y="36"/>
                    </a:lnTo>
                    <a:lnTo>
                      <a:pt x="353" y="37"/>
                    </a:lnTo>
                    <a:lnTo>
                      <a:pt x="447" y="16"/>
                    </a:lnTo>
                    <a:lnTo>
                      <a:pt x="736" y="18"/>
                    </a:lnTo>
                    <a:lnTo>
                      <a:pt x="752" y="21"/>
                    </a:lnTo>
                    <a:lnTo>
                      <a:pt x="767" y="23"/>
                    </a:lnTo>
                    <a:lnTo>
                      <a:pt x="782" y="24"/>
                    </a:lnTo>
                    <a:lnTo>
                      <a:pt x="797" y="25"/>
                    </a:lnTo>
                    <a:lnTo>
                      <a:pt x="812" y="27"/>
                    </a:lnTo>
                    <a:lnTo>
                      <a:pt x="827" y="25"/>
                    </a:lnTo>
                    <a:lnTo>
                      <a:pt x="842" y="25"/>
                    </a:lnTo>
                    <a:lnTo>
                      <a:pt x="856" y="24"/>
                    </a:lnTo>
                    <a:lnTo>
                      <a:pt x="871" y="22"/>
                    </a:lnTo>
                    <a:lnTo>
                      <a:pt x="885" y="21"/>
                    </a:lnTo>
                    <a:lnTo>
                      <a:pt x="899" y="17"/>
                    </a:lnTo>
                    <a:lnTo>
                      <a:pt x="914" y="15"/>
                    </a:lnTo>
                    <a:lnTo>
                      <a:pt x="929" y="11"/>
                    </a:lnTo>
                    <a:lnTo>
                      <a:pt x="944" y="8"/>
                    </a:lnTo>
                    <a:lnTo>
                      <a:pt x="958" y="4"/>
                    </a:lnTo>
                    <a:lnTo>
                      <a:pt x="972" y="0"/>
                    </a:lnTo>
                    <a:close/>
                  </a:path>
                </a:pathLst>
              </a:custGeom>
              <a:solidFill>
                <a:srgbClr val="A0F2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 Box 11">
              <a:extLst>
                <a:ext uri="{FF2B5EF4-FFF2-40B4-BE49-F238E27FC236}">
                  <a16:creationId xmlns:a16="http://schemas.microsoft.com/office/drawing/2014/main" id="{502F284C-40CF-45F1-AF16-E22D67CD3F99}"/>
                </a:ext>
              </a:extLst>
            </p:cNvPr>
            <p:cNvSpPr txBox="1">
              <a:spLocks noChangeArrowheads="1"/>
            </p:cNvSpPr>
            <p:nvPr/>
          </p:nvSpPr>
          <p:spPr bwMode="auto">
            <a:xfrm>
              <a:off x="645162" y="296068"/>
              <a:ext cx="61113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ts val="700"/>
                </a:lnSpc>
                <a:spcBef>
                  <a:spcPct val="0"/>
                </a:spcBef>
                <a:buFontTx/>
                <a:buNone/>
              </a:pPr>
              <a:r>
                <a:rPr lang="en-US" altLang="en-US" sz="800" b="1" dirty="0">
                  <a:solidFill>
                    <a:schemeClr val="tx1">
                      <a:lumMod val="65000"/>
                      <a:lumOff val="35000"/>
                    </a:schemeClr>
                  </a:solidFill>
                  <a:latin typeface="+mn-lt"/>
                </a:rPr>
                <a:t>Birth-18 months</a:t>
              </a:r>
              <a:endParaRPr lang="en-US" altLang="en-US" sz="1400" b="1" dirty="0">
                <a:solidFill>
                  <a:schemeClr val="tx1">
                    <a:lumMod val="65000"/>
                    <a:lumOff val="35000"/>
                  </a:schemeClr>
                </a:solidFill>
                <a:latin typeface="+mn-lt"/>
              </a:endParaRPr>
            </a:p>
          </p:txBody>
        </p:sp>
      </p:grpSp>
    </p:spTree>
    <p:extLst>
      <p:ext uri="{BB962C8B-B14F-4D97-AF65-F5344CB8AC3E}">
        <p14:creationId xmlns:p14="http://schemas.microsoft.com/office/powerpoint/2010/main" val="28583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a:extLst>
              <a:ext uri="{FF2B5EF4-FFF2-40B4-BE49-F238E27FC236}">
                <a16:creationId xmlns:a16="http://schemas.microsoft.com/office/drawing/2014/main" id="{DAAD0B0E-D086-4F3E-84B5-199744A4B554}"/>
              </a:ext>
            </a:extLst>
          </p:cNvPr>
          <p:cNvSpPr>
            <a:spLocks noGrp="1"/>
          </p:cNvSpPr>
          <p:nvPr>
            <p:ph type="subTitle" idx="10"/>
          </p:nvPr>
        </p:nvSpPr>
        <p:spPr>
          <a:xfrm>
            <a:off x="0" y="4838706"/>
            <a:ext cx="9144000" cy="1242582"/>
          </a:xfrm>
        </p:spPr>
        <p:txBody>
          <a:bodyPr lIns="822960"/>
          <a:lstStyle/>
          <a:p>
            <a:r>
              <a:rPr lang="en-US" dirty="0"/>
              <a:t>Connect the book to the world</a:t>
            </a:r>
          </a:p>
        </p:txBody>
      </p:sp>
      <p:sp>
        <p:nvSpPr>
          <p:cNvPr id="4" name="Title 1">
            <a:extLst>
              <a:ext uri="{FF2B5EF4-FFF2-40B4-BE49-F238E27FC236}">
                <a16:creationId xmlns:a16="http://schemas.microsoft.com/office/drawing/2014/main" id="{27ADA0FC-FA5B-44D4-8D11-6133351E6CD8}"/>
              </a:ext>
            </a:extLst>
          </p:cNvPr>
          <p:cNvSpPr txBox="1">
            <a:spLocks/>
          </p:cNvSpPr>
          <p:nvPr/>
        </p:nvSpPr>
        <p:spPr>
          <a:xfrm>
            <a:off x="1651001" y="406398"/>
            <a:ext cx="4762500" cy="766762"/>
          </a:xfrm>
          <a:prstGeom prst="rect">
            <a:avLst/>
          </a:prstGeom>
        </p:spPr>
        <p:txBody>
          <a:bodyPr/>
          <a:lstStyle>
            <a:lvl1pPr algn="l" defTabSz="457200" rtl="0" eaLnBrk="1" latinLnBrk="0" hangingPunct="1">
              <a:spcBef>
                <a:spcPct val="0"/>
              </a:spcBef>
              <a:buNone/>
              <a:defRPr sz="4000" b="1" kern="1200">
                <a:solidFill>
                  <a:srgbClr val="E85E4F"/>
                </a:solidFill>
                <a:latin typeface="+mj-lt"/>
                <a:ea typeface="+mj-ea"/>
                <a:cs typeface="+mj-cs"/>
              </a:defRPr>
            </a:lvl1pPr>
          </a:lstStyle>
          <a:p>
            <a:r>
              <a:rPr lang="en-US" sz="3600" b="0" i="1" dirty="0">
                <a:solidFill>
                  <a:schemeClr val="tx1">
                    <a:lumMod val="65000"/>
                    <a:lumOff val="35000"/>
                  </a:schemeClr>
                </a:solidFill>
              </a:rPr>
              <a:t>For 18 – 36 months</a:t>
            </a:r>
          </a:p>
        </p:txBody>
      </p:sp>
      <p:grpSp>
        <p:nvGrpSpPr>
          <p:cNvPr id="5" name="Group 4">
            <a:extLst>
              <a:ext uri="{FF2B5EF4-FFF2-40B4-BE49-F238E27FC236}">
                <a16:creationId xmlns:a16="http://schemas.microsoft.com/office/drawing/2014/main" id="{3B5409EC-B53E-4CCF-9C64-1DFAAB10B09F}"/>
              </a:ext>
            </a:extLst>
          </p:cNvPr>
          <p:cNvGrpSpPr/>
          <p:nvPr/>
        </p:nvGrpSpPr>
        <p:grpSpPr>
          <a:xfrm>
            <a:off x="568961" y="196691"/>
            <a:ext cx="1005840" cy="1005840"/>
            <a:chOff x="579438" y="3386136"/>
            <a:chExt cx="1005840" cy="1005840"/>
          </a:xfrm>
        </p:grpSpPr>
        <p:sp>
          <p:nvSpPr>
            <p:cNvPr id="6" name="Text Box 5">
              <a:extLst>
                <a:ext uri="{FF2B5EF4-FFF2-40B4-BE49-F238E27FC236}">
                  <a16:creationId xmlns:a16="http://schemas.microsoft.com/office/drawing/2014/main" id="{A0DA7147-7530-4471-8D9F-584A939018F1}"/>
                </a:ext>
              </a:extLst>
            </p:cNvPr>
            <p:cNvSpPr txBox="1">
              <a:spLocks noChangeArrowheads="1"/>
            </p:cNvSpPr>
            <p:nvPr/>
          </p:nvSpPr>
          <p:spPr bwMode="auto">
            <a:xfrm>
              <a:off x="579438" y="3386136"/>
              <a:ext cx="1005840" cy="1005840"/>
            </a:xfrm>
            <a:prstGeom prst="rect">
              <a:avLst/>
            </a:prstGeom>
            <a:noFill/>
            <a:ln w="28575" algn="in">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solidFill>
                  <a:srgbClr val="000000"/>
                </a:solidFill>
              </a:endParaRPr>
            </a:p>
          </p:txBody>
        </p:sp>
        <p:sp>
          <p:nvSpPr>
            <p:cNvPr id="7" name="Text Box 6">
              <a:extLst>
                <a:ext uri="{FF2B5EF4-FFF2-40B4-BE49-F238E27FC236}">
                  <a16:creationId xmlns:a16="http://schemas.microsoft.com/office/drawing/2014/main" id="{80820621-FC13-41E6-9829-9AFA0C0345E8}"/>
                </a:ext>
              </a:extLst>
            </p:cNvPr>
            <p:cNvSpPr txBox="1">
              <a:spLocks noChangeArrowheads="1"/>
            </p:cNvSpPr>
            <p:nvPr/>
          </p:nvSpPr>
          <p:spPr bwMode="auto">
            <a:xfrm>
              <a:off x="653256" y="3481387"/>
              <a:ext cx="498475" cy="20955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ts val="700"/>
                </a:lnSpc>
                <a:spcBef>
                  <a:spcPct val="0"/>
                </a:spcBef>
                <a:buFontTx/>
                <a:buNone/>
              </a:pPr>
              <a:r>
                <a:rPr lang="en-US" altLang="en-US" sz="900" b="1" dirty="0">
                  <a:solidFill>
                    <a:schemeClr val="tx1">
                      <a:lumMod val="65000"/>
                      <a:lumOff val="35000"/>
                    </a:schemeClr>
                  </a:solidFill>
                  <a:latin typeface="+mn-lt"/>
                </a:rPr>
                <a:t>18-36 months</a:t>
              </a:r>
              <a:endParaRPr lang="en-US" altLang="en-US" sz="1600" dirty="0">
                <a:solidFill>
                  <a:schemeClr val="tx1">
                    <a:lumMod val="65000"/>
                    <a:lumOff val="35000"/>
                  </a:schemeClr>
                </a:solidFill>
                <a:latin typeface="+mn-lt"/>
              </a:endParaRPr>
            </a:p>
          </p:txBody>
        </p:sp>
        <p:pic>
          <p:nvPicPr>
            <p:cNvPr id="8" name="Picture 7" descr="j0232429">
              <a:extLst>
                <a:ext uri="{FF2B5EF4-FFF2-40B4-BE49-F238E27FC236}">
                  <a16:creationId xmlns:a16="http://schemas.microsoft.com/office/drawing/2014/main" id="{D7E75346-F78D-43A1-92B9-67019A7C3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51759" y="3431856"/>
              <a:ext cx="670366"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3" name="TextBox 12">
            <a:extLst>
              <a:ext uri="{FF2B5EF4-FFF2-40B4-BE49-F238E27FC236}">
                <a16:creationId xmlns:a16="http://schemas.microsoft.com/office/drawing/2014/main" id="{EC00ED0B-C6BF-40C6-BD5C-69DD8083FD38}"/>
              </a:ext>
            </a:extLst>
          </p:cNvPr>
          <p:cNvSpPr txBox="1"/>
          <p:nvPr/>
        </p:nvSpPr>
        <p:spPr>
          <a:xfrm>
            <a:off x="0" y="6451226"/>
            <a:ext cx="8597590" cy="372496"/>
          </a:xfrm>
          <a:prstGeom prst="rect">
            <a:avLst/>
          </a:prstGeom>
          <a:noFill/>
        </p:spPr>
        <p:txBody>
          <a:bodyPr wrap="square" rtlCol="0">
            <a:noAutofit/>
          </a:bodyPr>
          <a:lstStyle/>
          <a:p>
            <a:r>
              <a:rPr lang="en-US" sz="1400" dirty="0">
                <a:solidFill>
                  <a:schemeClr val="tx1">
                    <a:lumMod val="50000"/>
                    <a:lumOff val="50000"/>
                  </a:schemeClr>
                </a:solidFill>
              </a:rPr>
              <a:t>Books: </a:t>
            </a:r>
            <a:r>
              <a:rPr lang="en-US" sz="1400" i="1" dirty="0">
                <a:solidFill>
                  <a:schemeClr val="tx1">
                    <a:lumMod val="50000"/>
                    <a:lumOff val="50000"/>
                  </a:schemeClr>
                </a:solidFill>
              </a:rPr>
              <a:t>Jesse Bear, What Will You Wear? </a:t>
            </a:r>
            <a:r>
              <a:rPr lang="en-US" sz="1400" dirty="0">
                <a:solidFill>
                  <a:schemeClr val="tx1">
                    <a:lumMod val="50000"/>
                    <a:lumOff val="50000"/>
                  </a:schemeClr>
                </a:solidFill>
              </a:rPr>
              <a:t>by Nancy White Carlstrom; </a:t>
            </a:r>
            <a:r>
              <a:rPr lang="en-US" sz="1400" i="1" dirty="0">
                <a:solidFill>
                  <a:schemeClr val="tx1">
                    <a:lumMod val="50000"/>
                    <a:lumOff val="50000"/>
                  </a:schemeClr>
                </a:solidFill>
              </a:rPr>
              <a:t>Big Bigger Biggest </a:t>
            </a:r>
            <a:r>
              <a:rPr lang="en-US" sz="1400" dirty="0">
                <a:solidFill>
                  <a:schemeClr val="tx1">
                    <a:lumMod val="50000"/>
                    <a:lumOff val="50000"/>
                  </a:schemeClr>
                </a:solidFill>
              </a:rPr>
              <a:t>by Harriet </a:t>
            </a:r>
            <a:r>
              <a:rPr lang="en-US" sz="1400" dirty="0" err="1">
                <a:solidFill>
                  <a:schemeClr val="tx1">
                    <a:lumMod val="50000"/>
                    <a:lumOff val="50000"/>
                  </a:schemeClr>
                </a:solidFill>
              </a:rPr>
              <a:t>Ziefert</a:t>
            </a:r>
            <a:endParaRPr lang="en-US" sz="1400" i="1" dirty="0">
              <a:solidFill>
                <a:schemeClr val="tx1">
                  <a:lumMod val="50000"/>
                  <a:lumOff val="50000"/>
                </a:schemeClr>
              </a:solidFill>
            </a:endParaRPr>
          </a:p>
          <a:p>
            <a:endParaRPr lang="en-US" sz="1400" dirty="0">
              <a:solidFill>
                <a:schemeClr val="tx1">
                  <a:lumMod val="50000"/>
                  <a:lumOff val="50000"/>
                </a:schemeClr>
              </a:solidFill>
            </a:endParaRPr>
          </a:p>
          <a:p>
            <a:endParaRPr lang="en-US" sz="1400"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C63F2702-99A1-4E92-84E6-4DAF6B2417DE}"/>
              </a:ext>
            </a:extLst>
          </p:cNvPr>
          <p:cNvSpPr>
            <a:spLocks noGrp="1"/>
          </p:cNvSpPr>
          <p:nvPr>
            <p:ph idx="1"/>
          </p:nvPr>
        </p:nvSpPr>
        <p:spPr>
          <a:xfrm>
            <a:off x="457200" y="1388898"/>
            <a:ext cx="5956301" cy="3529360"/>
          </a:xfrm>
        </p:spPr>
        <p:txBody>
          <a:bodyPr/>
          <a:lstStyle/>
          <a:p>
            <a:pPr marL="0" indent="0">
              <a:buNone/>
            </a:pPr>
            <a:r>
              <a:rPr lang="en-US" sz="2800" dirty="0"/>
              <a:t>Encouraging children to talk about:</a:t>
            </a:r>
          </a:p>
          <a:p>
            <a:r>
              <a:rPr lang="en-US" sz="2800" dirty="0"/>
              <a:t>the pictures in books </a:t>
            </a:r>
          </a:p>
          <a:p>
            <a:r>
              <a:rPr lang="en-US" sz="2800" dirty="0"/>
              <a:t>concepts: size, color, sequence</a:t>
            </a:r>
          </a:p>
          <a:p>
            <a:r>
              <a:rPr lang="en-US" sz="2800" dirty="0"/>
              <a:t>experiences related to the book, past and future</a:t>
            </a:r>
          </a:p>
          <a:p>
            <a:pPr marL="0" indent="0">
              <a:buNone/>
            </a:pPr>
            <a:r>
              <a:rPr lang="en-US" sz="2800" dirty="0"/>
              <a:t>Asking them to draw a picture about the book and tell you about it</a:t>
            </a:r>
          </a:p>
          <a:p>
            <a:pPr marL="0" indent="0">
              <a:buNone/>
            </a:pPr>
            <a:endParaRPr lang="en-US" sz="2800" dirty="0"/>
          </a:p>
        </p:txBody>
      </p:sp>
      <p:pic>
        <p:nvPicPr>
          <p:cNvPr id="14" name="Picture 20" descr="JBWhatWear">
            <a:extLst>
              <a:ext uri="{FF2B5EF4-FFF2-40B4-BE49-F238E27FC236}">
                <a16:creationId xmlns:a16="http://schemas.microsoft.com/office/drawing/2014/main" id="{1A5D3271-FD66-4AE9-B720-C31B62441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266" y="682524"/>
            <a:ext cx="2103120" cy="267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2">
            <a:extLst>
              <a:ext uri="{FF2B5EF4-FFF2-40B4-BE49-F238E27FC236}">
                <a16:creationId xmlns:a16="http://schemas.microsoft.com/office/drawing/2014/main" id="{FA81ABFD-9DB8-4F41-8397-3A6765F16F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266" y="3705619"/>
            <a:ext cx="2103120" cy="2627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7363301" y="1667714"/>
            <a:ext cx="1691489" cy="369332"/>
          </a:xfrm>
          <a:prstGeom prst="rect">
            <a:avLst/>
          </a:prstGeom>
          <a:solidFill>
            <a:srgbClr val="EB776A"/>
          </a:solidFill>
        </p:spPr>
        <p:txBody>
          <a:bodyPr wrap="none" rtlCol="0">
            <a:spAutoFit/>
          </a:bodyPr>
          <a:lstStyle/>
          <a:p>
            <a:r>
              <a:rPr lang="en-US" b="1" dirty="0">
                <a:latin typeface="Arial Narrow" panose="020B0606020202030204" pitchFamily="34" charset="0"/>
              </a:rPr>
              <a:t>Sequence of day</a:t>
            </a:r>
          </a:p>
        </p:txBody>
      </p:sp>
    </p:spTree>
    <p:extLst>
      <p:ext uri="{BB962C8B-B14F-4D97-AF65-F5344CB8AC3E}">
        <p14:creationId xmlns:p14="http://schemas.microsoft.com/office/powerpoint/2010/main" val="274779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D7CA318-43CC-4A5F-97E3-31E61FEDD984}"/>
              </a:ext>
            </a:extLst>
          </p:cNvPr>
          <p:cNvSpPr/>
          <p:nvPr/>
        </p:nvSpPr>
        <p:spPr>
          <a:xfrm>
            <a:off x="914400" y="3359917"/>
            <a:ext cx="6190011" cy="3498083"/>
          </a:xfrm>
          <a:prstGeom prst="roundRect">
            <a:avLst/>
          </a:prstGeom>
          <a:blipFill>
            <a:blip r:embed="rId3"/>
            <a:stretch>
              <a:fillRect/>
            </a:stretch>
          </a:blipFill>
          <a:ln w="41275">
            <a:solidFill>
              <a:srgbClr val="FFED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D7683C-6A00-4828-8B6D-BDA95565F93A}"/>
              </a:ext>
            </a:extLst>
          </p:cNvPr>
          <p:cNvSpPr>
            <a:spLocks noGrp="1"/>
          </p:cNvSpPr>
          <p:nvPr>
            <p:ph idx="1"/>
          </p:nvPr>
        </p:nvSpPr>
        <p:spPr>
          <a:xfrm>
            <a:off x="457200" y="1432935"/>
            <a:ext cx="8511436" cy="4391685"/>
          </a:xfrm>
        </p:spPr>
        <p:txBody>
          <a:bodyPr/>
          <a:lstStyle/>
          <a:p>
            <a:pPr marL="0" indent="0">
              <a:buNone/>
            </a:pPr>
            <a:r>
              <a:rPr lang="en-US" sz="2800" dirty="0"/>
              <a:t>Use everything you would do with 18-36 months </a:t>
            </a:r>
            <a:r>
              <a:rPr lang="en-US" sz="2800" i="1" dirty="0"/>
              <a:t>plus</a:t>
            </a:r>
            <a:r>
              <a:rPr lang="en-US" sz="2800" dirty="0"/>
              <a:t>:</a:t>
            </a:r>
          </a:p>
          <a:p>
            <a:r>
              <a:rPr lang="en-US" sz="2800" dirty="0"/>
              <a:t>Encourage children to use their </a:t>
            </a:r>
            <a:br>
              <a:rPr lang="en-US" sz="2800" dirty="0"/>
            </a:br>
            <a:r>
              <a:rPr lang="en-US" sz="2800" dirty="0"/>
              <a:t>imaginations while telling you stories</a:t>
            </a:r>
          </a:p>
        </p:txBody>
      </p:sp>
      <p:sp>
        <p:nvSpPr>
          <p:cNvPr id="5" name="Title 1">
            <a:extLst>
              <a:ext uri="{FF2B5EF4-FFF2-40B4-BE49-F238E27FC236}">
                <a16:creationId xmlns:a16="http://schemas.microsoft.com/office/drawing/2014/main" id="{09B44DBD-9CB3-476C-86CC-96A66E77FF77}"/>
              </a:ext>
            </a:extLst>
          </p:cNvPr>
          <p:cNvSpPr txBox="1">
            <a:spLocks/>
          </p:cNvSpPr>
          <p:nvPr/>
        </p:nvSpPr>
        <p:spPr>
          <a:xfrm>
            <a:off x="1651001" y="406398"/>
            <a:ext cx="4762500" cy="766762"/>
          </a:xfrm>
          <a:prstGeom prst="rect">
            <a:avLst/>
          </a:prstGeom>
        </p:spPr>
        <p:txBody>
          <a:bodyPr/>
          <a:lstStyle>
            <a:lvl1pPr algn="l" defTabSz="457200" rtl="0" eaLnBrk="1" latinLnBrk="0" hangingPunct="1">
              <a:spcBef>
                <a:spcPct val="0"/>
              </a:spcBef>
              <a:buNone/>
              <a:defRPr sz="4000" b="1" kern="1200">
                <a:solidFill>
                  <a:srgbClr val="E85E4F"/>
                </a:solidFill>
                <a:latin typeface="+mj-lt"/>
                <a:ea typeface="+mj-ea"/>
                <a:cs typeface="+mj-cs"/>
              </a:defRPr>
            </a:lvl1pPr>
          </a:lstStyle>
          <a:p>
            <a:r>
              <a:rPr lang="en-US" sz="3600" b="0" i="1" dirty="0">
                <a:solidFill>
                  <a:schemeClr val="tx1">
                    <a:lumMod val="65000"/>
                    <a:lumOff val="35000"/>
                  </a:schemeClr>
                </a:solidFill>
              </a:rPr>
              <a:t>For 3 – 5 years</a:t>
            </a:r>
          </a:p>
        </p:txBody>
      </p:sp>
      <p:grpSp>
        <p:nvGrpSpPr>
          <p:cNvPr id="6" name="Group 5">
            <a:extLst>
              <a:ext uri="{FF2B5EF4-FFF2-40B4-BE49-F238E27FC236}">
                <a16:creationId xmlns:a16="http://schemas.microsoft.com/office/drawing/2014/main" id="{AAAA510F-092C-4A9B-AF95-77CA78401383}"/>
              </a:ext>
            </a:extLst>
          </p:cNvPr>
          <p:cNvGrpSpPr/>
          <p:nvPr/>
        </p:nvGrpSpPr>
        <p:grpSpPr>
          <a:xfrm>
            <a:off x="568961" y="196691"/>
            <a:ext cx="1005840" cy="1005840"/>
            <a:chOff x="1771650" y="2060575"/>
            <a:chExt cx="1005840" cy="1005840"/>
          </a:xfrm>
        </p:grpSpPr>
        <p:pic>
          <p:nvPicPr>
            <p:cNvPr id="7" name="Picture 25" descr="MCj03967000000[1]">
              <a:extLst>
                <a:ext uri="{FF2B5EF4-FFF2-40B4-BE49-F238E27FC236}">
                  <a16:creationId xmlns:a16="http://schemas.microsoft.com/office/drawing/2014/main" id="{41CF0B4E-85BA-4E93-A05F-7A25A6C5BE93}"/>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2060575"/>
              <a:ext cx="1005840" cy="1005840"/>
            </a:xfrm>
            <a:prstGeom prst="rect">
              <a:avLst/>
            </a:prstGeom>
            <a:noFill/>
            <a:ln w="28575" algn="in">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26">
              <a:extLst>
                <a:ext uri="{FF2B5EF4-FFF2-40B4-BE49-F238E27FC236}">
                  <a16:creationId xmlns:a16="http://schemas.microsoft.com/office/drawing/2014/main" id="{21FE03AC-1922-461E-9486-D001CDF8E947}"/>
                </a:ext>
              </a:extLst>
            </p:cNvPr>
            <p:cNvSpPr txBox="1">
              <a:spLocks noChangeArrowheads="1"/>
            </p:cNvSpPr>
            <p:nvPr/>
          </p:nvSpPr>
          <p:spPr bwMode="auto">
            <a:xfrm>
              <a:off x="2392363" y="2874962"/>
              <a:ext cx="38512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ts val="700"/>
                </a:lnSpc>
                <a:spcBef>
                  <a:spcPct val="0"/>
                </a:spcBef>
                <a:buFontTx/>
                <a:buNone/>
              </a:pPr>
              <a:r>
                <a:rPr lang="en-US" altLang="en-US" sz="1000" b="1" dirty="0">
                  <a:solidFill>
                    <a:schemeClr val="tx1">
                      <a:lumMod val="65000"/>
                      <a:lumOff val="35000"/>
                    </a:schemeClr>
                  </a:solidFill>
                  <a:latin typeface="+mn-lt"/>
                </a:rPr>
                <a:t>3-5 years</a:t>
              </a:r>
              <a:endParaRPr lang="en-US" altLang="en-US" sz="1800" dirty="0">
                <a:solidFill>
                  <a:schemeClr val="tx1">
                    <a:lumMod val="65000"/>
                    <a:lumOff val="35000"/>
                  </a:schemeClr>
                </a:solidFill>
                <a:latin typeface="+mn-lt"/>
              </a:endParaRPr>
            </a:p>
          </p:txBody>
        </p:sp>
      </p:grpSp>
      <p:sp>
        <p:nvSpPr>
          <p:cNvPr id="11" name="TextBox 10">
            <a:extLst>
              <a:ext uri="{FF2B5EF4-FFF2-40B4-BE49-F238E27FC236}">
                <a16:creationId xmlns:a16="http://schemas.microsoft.com/office/drawing/2014/main" id="{F087E28F-F540-4D53-9CBA-CA861412C974}"/>
              </a:ext>
            </a:extLst>
          </p:cNvPr>
          <p:cNvSpPr txBox="1"/>
          <p:nvPr/>
        </p:nvSpPr>
        <p:spPr>
          <a:xfrm>
            <a:off x="4906537" y="6464515"/>
            <a:ext cx="3935206" cy="401070"/>
          </a:xfrm>
          <a:prstGeom prst="rect">
            <a:avLst/>
          </a:prstGeom>
          <a:noFill/>
        </p:spPr>
        <p:txBody>
          <a:bodyPr wrap="square" rtlCol="0">
            <a:noAutofit/>
          </a:bodyPr>
          <a:lstStyle/>
          <a:p>
            <a:pPr algn="r"/>
            <a:r>
              <a:rPr lang="en-US" sz="1400" dirty="0">
                <a:solidFill>
                  <a:schemeClr val="bg1"/>
                </a:solidFill>
              </a:rPr>
              <a:t>Image: Book Dreams by </a:t>
            </a:r>
            <a:r>
              <a:rPr lang="en-US" sz="1400" u="sng" dirty="0" err="1">
                <a:solidFill>
                  <a:schemeClr val="tx1">
                    <a:lumMod val="50000"/>
                    <a:lumOff val="50000"/>
                  </a:schemeClr>
                </a:solidFill>
                <a:hlinkClick r:id="rId5"/>
              </a:rPr>
              <a:t>Comfreak</a:t>
            </a:r>
            <a:r>
              <a:rPr lang="en-US" sz="1400" dirty="0">
                <a:solidFill>
                  <a:schemeClr val="tx1">
                    <a:lumMod val="50000"/>
                    <a:lumOff val="50000"/>
                  </a:schemeClr>
                </a:solidFill>
              </a:rPr>
              <a:t> on </a:t>
            </a:r>
            <a:r>
              <a:rPr lang="en-US" sz="1400" dirty="0" err="1">
                <a:solidFill>
                  <a:schemeClr val="tx1">
                    <a:lumMod val="50000"/>
                    <a:lumOff val="50000"/>
                  </a:schemeClr>
                </a:solidFill>
                <a:hlinkClick r:id="rId6"/>
              </a:rPr>
              <a:t>Pixabay</a:t>
            </a:r>
            <a:endParaRPr lang="en-US" sz="1400" dirty="0">
              <a:solidFill>
                <a:schemeClr val="tx1">
                  <a:lumMod val="50000"/>
                  <a:lumOff val="50000"/>
                </a:schemeClr>
              </a:solidFill>
            </a:endParaRPr>
          </a:p>
          <a:p>
            <a:pPr algn="r"/>
            <a:endParaRPr lang="en-US" sz="1400" dirty="0">
              <a:solidFill>
                <a:schemeClr val="tx1">
                  <a:lumMod val="50000"/>
                  <a:lumOff val="50000"/>
                </a:schemeClr>
              </a:solidFill>
            </a:endParaRPr>
          </a:p>
        </p:txBody>
      </p:sp>
    </p:spTree>
    <p:extLst>
      <p:ext uri="{BB962C8B-B14F-4D97-AF65-F5344CB8AC3E}">
        <p14:creationId xmlns:p14="http://schemas.microsoft.com/office/powerpoint/2010/main" val="3748489542"/>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e867eb-0ccf-46b3-a8be-678a344b5681"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228288C84E1DDE4EB5E7AD34197F94B1" ma:contentTypeVersion="67" ma:contentTypeDescription="Create a new document." ma:contentTypeScope="" ma:versionID="4ee5b1081f0c27e4783ee4c7302b3169">
  <xsd:schema xmlns:xsd="http://www.w3.org/2001/XMLSchema" xmlns:xs="http://www.w3.org/2001/XMLSchema" xmlns:p="http://schemas.microsoft.com/office/2006/metadata/properties" xmlns:ns2="6b67d80f-331f-4b51-b18e-81b8c101c29d" xmlns:ns3="1e61f529-8f22-46c7-a76f-bf56c3f12971" xmlns:ns4="a0586231-9477-4591-a29e-570308545c89" targetNamespace="http://schemas.microsoft.com/office/2006/metadata/properties" ma:root="true" ma:fieldsID="b71af674562cc1441edc924707cb867d" ns2:_="" ns3:_="" ns4:_="">
    <xsd:import namespace="6b67d80f-331f-4b51-b18e-81b8c101c29d"/>
    <xsd:import namespace="1e61f529-8f22-46c7-a76f-bf56c3f12971"/>
    <xsd:import namespace="a0586231-9477-4591-a29e-570308545c89"/>
    <xsd:element name="properties">
      <xsd:complexType>
        <xsd:sequence>
          <xsd:element name="documentManagement">
            <xsd:complexType>
              <xsd:all>
                <xsd:element ref="ns2:SharedWithUsers" minOccurs="0"/>
                <xsd:element ref="ns2:SharingHintHash"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61f529-8f22-46c7-a76f-bf56c3f12971"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0586231-9477-4591-a29e-570308545c8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A41CA0-4F9E-46BC-971B-2CA6CB20108D}">
  <ds:schemaRefs>
    <ds:schemaRef ds:uri="Microsoft.SharePoint.Taxonomy.ContentTypeSync"/>
  </ds:schemaRefs>
</ds:datastoreItem>
</file>

<file path=customXml/itemProps2.xml><?xml version="1.0" encoding="utf-8"?>
<ds:datastoreItem xmlns:ds="http://schemas.openxmlformats.org/officeDocument/2006/customXml" ds:itemID="{795AD5D4-C45E-4BFC-8A3C-E36B9DAAD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1e61f529-8f22-46c7-a76f-bf56c3f12971"/>
    <ds:schemaRef ds:uri="a0586231-9477-4591-a29e-570308545c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409307-7252-49D2-AE9F-78FB572ADF38}">
  <ds:schemaRefs>
    <ds:schemaRef ds:uri="http://schemas.microsoft.com/office/2006/documentManagement/types"/>
    <ds:schemaRef ds:uri="http://schemas.microsoft.com/office/infopath/2007/PartnerControls"/>
    <ds:schemaRef ds:uri="6b67d80f-331f-4b51-b18e-81b8c101c29d"/>
    <ds:schemaRef ds:uri="http://purl.org/dc/elements/1.1/"/>
    <ds:schemaRef ds:uri="http://schemas.microsoft.com/office/2006/metadata/properties"/>
    <ds:schemaRef ds:uri="a0586231-9477-4591-a29e-570308545c89"/>
    <ds:schemaRef ds:uri="1e61f529-8f22-46c7-a76f-bf56c3f12971"/>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78C62408-4C98-4138-ADFE-970D7EB758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8262</TotalTime>
  <Words>2367</Words>
  <Application>Microsoft Office PowerPoint</Application>
  <PresentationFormat>On-screen Show (4:3)</PresentationFormat>
  <Paragraphs>261</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Arial Narrow</vt:lpstr>
      <vt:lpstr>Calibri</vt:lpstr>
      <vt:lpstr>Comic Sans MS</vt:lpstr>
      <vt:lpstr>Symbol</vt:lpstr>
      <vt:lpstr>Trebuchet MS</vt:lpstr>
      <vt:lpstr>Wingdings</vt:lpstr>
      <vt:lpstr>Office Theme</vt:lpstr>
      <vt:lpstr>Background Knowledge Part 1</vt:lpstr>
      <vt:lpstr>Background Knowledge is … </vt:lpstr>
      <vt:lpstr>Why is it important?</vt:lpstr>
      <vt:lpstr>Conceptual Thinking</vt:lpstr>
      <vt:lpstr>There’s a lot to it</vt:lpstr>
      <vt:lpstr>PowerPoint Presentation</vt:lpstr>
      <vt:lpstr>PowerPoint Presentation</vt:lpstr>
      <vt:lpstr>PowerPoint Presentation</vt:lpstr>
      <vt:lpstr>PowerPoint Presentation</vt:lpstr>
      <vt:lpstr>PowerPoint Presentation</vt:lpstr>
      <vt:lpstr>Content Knowledge</vt:lpstr>
      <vt:lpstr>Annotation Tools</vt:lpstr>
      <vt:lpstr>Factual Books vs Story Books</vt:lpstr>
      <vt:lpstr>Content Knowledge is …</vt:lpstr>
      <vt:lpstr>PowerPoint Presentation</vt:lpstr>
      <vt:lpstr>PowerPoint Presentation</vt:lpstr>
      <vt:lpstr>PowerPoint Presentation</vt:lpstr>
      <vt:lpstr>PowerPoint Presentation</vt:lpstr>
      <vt:lpstr>Acknowledgements</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Doyle,Brooke</cp:lastModifiedBy>
  <cp:revision>649</cp:revision>
  <cp:lastPrinted>2018-05-30T04:46:07Z</cp:lastPrinted>
  <dcterms:created xsi:type="dcterms:W3CDTF">2015-08-07T17:27:45Z</dcterms:created>
  <dcterms:modified xsi:type="dcterms:W3CDTF">2018-07-19T17:49:23Z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0x010100228288C84E1DDE4EB5E7AD34197F94B1</vt:lpwstr>
  </property>
</Properties>
</file>