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5"/>
    <p:sldMasterId id="2147483674" r:id="rId6"/>
    <p:sldMasterId id="2147483697" r:id="rId7"/>
  </p:sldMasterIdLst>
  <p:notesMasterIdLst>
    <p:notesMasterId r:id="rId30"/>
  </p:notesMasterIdLst>
  <p:handoutMasterIdLst>
    <p:handoutMasterId r:id="rId31"/>
  </p:handoutMasterIdLst>
  <p:sldIdLst>
    <p:sldId id="845" r:id="rId8"/>
    <p:sldId id="847" r:id="rId9"/>
    <p:sldId id="871" r:id="rId10"/>
    <p:sldId id="857" r:id="rId11"/>
    <p:sldId id="748" r:id="rId12"/>
    <p:sldId id="751" r:id="rId13"/>
    <p:sldId id="750" r:id="rId14"/>
    <p:sldId id="749" r:id="rId15"/>
    <p:sldId id="752" r:id="rId16"/>
    <p:sldId id="809" r:id="rId17"/>
    <p:sldId id="747" r:id="rId18"/>
    <p:sldId id="841" r:id="rId19"/>
    <p:sldId id="842" r:id="rId20"/>
    <p:sldId id="850" r:id="rId21"/>
    <p:sldId id="870" r:id="rId22"/>
    <p:sldId id="853" r:id="rId23"/>
    <p:sldId id="854" r:id="rId24"/>
    <p:sldId id="855" r:id="rId25"/>
    <p:sldId id="865" r:id="rId26"/>
    <p:sldId id="838" r:id="rId27"/>
    <p:sldId id="866" r:id="rId28"/>
    <p:sldId id="262"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rystal Schimpf" initials="" lastIdx="427" clrIdx="0"/>
  <p:cmAuthor id="1" name="Samantha Lopez" initials="SL"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0C7F"/>
    <a:srgbClr val="4E97A7"/>
    <a:srgbClr val="D2D4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21" autoAdjust="0"/>
    <p:restoredTop sz="68889" autoAdjust="0"/>
  </p:normalViewPr>
  <p:slideViewPr>
    <p:cSldViewPr>
      <p:cViewPr varScale="1">
        <p:scale>
          <a:sx n="56" d="100"/>
          <a:sy n="56" d="100"/>
        </p:scale>
        <p:origin x="1456" y="44"/>
      </p:cViewPr>
      <p:guideLst>
        <p:guide orient="horz" pos="2160"/>
        <p:guide pos="2880"/>
      </p:guideLst>
    </p:cSldViewPr>
  </p:slideViewPr>
  <p:outlineViewPr>
    <p:cViewPr>
      <p:scale>
        <a:sx n="33" d="100"/>
        <a:sy n="33" d="100"/>
      </p:scale>
      <p:origin x="0" y="-30864"/>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62" d="100"/>
          <a:sy n="62" d="100"/>
        </p:scale>
        <p:origin x="3125"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BAA280-76A7-484C-A44D-271896922C30}"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2B433ABF-06BF-4FB5-AB2A-C38D2FAB65ED}">
      <dgm:prSet phldrT="[Text]"/>
      <dgm:spPr/>
      <dgm:t>
        <a:bodyPr/>
        <a:lstStyle/>
        <a:p>
          <a:r>
            <a:rPr lang="en-US" dirty="0"/>
            <a:t>Project Outcome Toolkit makes patron-level data gathering easier</a:t>
          </a:r>
        </a:p>
      </dgm:t>
    </dgm:pt>
    <dgm:pt modelId="{0CCC2EF7-7BE4-45F4-9F6D-C4700251CFC4}" type="parTrans" cxnId="{07F99F7A-C71E-4218-869A-6552A58C844C}">
      <dgm:prSet/>
      <dgm:spPr/>
      <dgm:t>
        <a:bodyPr/>
        <a:lstStyle/>
        <a:p>
          <a:endParaRPr lang="en-US"/>
        </a:p>
      </dgm:t>
    </dgm:pt>
    <dgm:pt modelId="{C7215B64-96BD-47A5-8E63-FFA098AD366F}" type="sibTrans" cxnId="{07F99F7A-C71E-4218-869A-6552A58C844C}">
      <dgm:prSet/>
      <dgm:spPr/>
      <dgm:t>
        <a:bodyPr/>
        <a:lstStyle/>
        <a:p>
          <a:endParaRPr lang="en-US"/>
        </a:p>
      </dgm:t>
    </dgm:pt>
    <dgm:pt modelId="{246C2D53-CEE3-475F-9EA7-1E05C6E7E5AD}">
      <dgm:prSet/>
      <dgm:spPr/>
      <dgm:t>
        <a:bodyPr/>
        <a:lstStyle/>
        <a:p>
          <a:r>
            <a:rPr lang="en-US"/>
            <a:t>Data points are standardized so responses can be aggregated</a:t>
          </a:r>
          <a:endParaRPr lang="en-US" dirty="0"/>
        </a:p>
      </dgm:t>
    </dgm:pt>
    <dgm:pt modelId="{08106DFB-8385-43E4-9801-7050F3A698B7}" type="parTrans" cxnId="{45C6F130-30B9-4DE0-9884-3CB477729D9E}">
      <dgm:prSet/>
      <dgm:spPr/>
      <dgm:t>
        <a:bodyPr/>
        <a:lstStyle/>
        <a:p>
          <a:endParaRPr lang="en-US"/>
        </a:p>
      </dgm:t>
    </dgm:pt>
    <dgm:pt modelId="{2921D634-D245-43B4-A67C-32032D78F1B3}" type="sibTrans" cxnId="{45C6F130-30B9-4DE0-9884-3CB477729D9E}">
      <dgm:prSet/>
      <dgm:spPr/>
      <dgm:t>
        <a:bodyPr/>
        <a:lstStyle/>
        <a:p>
          <a:endParaRPr lang="en-US"/>
        </a:p>
      </dgm:t>
    </dgm:pt>
    <dgm:pt modelId="{65481DEF-2FEF-4080-8A96-4FF7FAA2D2EC}">
      <dgm:prSet/>
      <dgm:spPr/>
      <dgm:t>
        <a:bodyPr/>
        <a:lstStyle/>
        <a:p>
          <a:r>
            <a:rPr lang="en-US" dirty="0"/>
            <a:t>Data informs us of caregiver changes after attending a Supercharged Storytime Session</a:t>
          </a:r>
        </a:p>
      </dgm:t>
    </dgm:pt>
    <dgm:pt modelId="{DAB933A9-1283-442F-87E4-FE753F1AB7E3}" type="parTrans" cxnId="{EF9D0733-193B-484E-BF02-440A33609B7B}">
      <dgm:prSet/>
      <dgm:spPr/>
      <dgm:t>
        <a:bodyPr/>
        <a:lstStyle/>
        <a:p>
          <a:endParaRPr lang="en-US"/>
        </a:p>
      </dgm:t>
    </dgm:pt>
    <dgm:pt modelId="{787C8665-E234-4DEF-B367-1C4253C9ED39}" type="sibTrans" cxnId="{EF9D0733-193B-484E-BF02-440A33609B7B}">
      <dgm:prSet/>
      <dgm:spPr/>
      <dgm:t>
        <a:bodyPr/>
        <a:lstStyle/>
        <a:p>
          <a:endParaRPr lang="en-US"/>
        </a:p>
      </dgm:t>
    </dgm:pt>
    <dgm:pt modelId="{CC48DB89-E54D-45DD-AF05-5C0C346691EF}">
      <dgm:prSet/>
      <dgm:spPr/>
      <dgm:t>
        <a:bodyPr/>
        <a:lstStyle/>
        <a:p>
          <a:r>
            <a:rPr lang="en-US" dirty="0"/>
            <a:t>Increased understanding of impact of this program on literacy needs</a:t>
          </a:r>
        </a:p>
      </dgm:t>
    </dgm:pt>
    <dgm:pt modelId="{85D7D578-85DB-478D-A7AA-1745759DD217}" type="parTrans" cxnId="{1C43CA58-1EF2-41A7-9947-1DE28F945D4A}">
      <dgm:prSet/>
      <dgm:spPr/>
      <dgm:t>
        <a:bodyPr/>
        <a:lstStyle/>
        <a:p>
          <a:endParaRPr lang="en-US"/>
        </a:p>
      </dgm:t>
    </dgm:pt>
    <dgm:pt modelId="{0C0D2E63-5BEC-4792-A330-95AEC292AE02}" type="sibTrans" cxnId="{1C43CA58-1EF2-41A7-9947-1DE28F945D4A}">
      <dgm:prSet/>
      <dgm:spPr/>
      <dgm:t>
        <a:bodyPr/>
        <a:lstStyle/>
        <a:p>
          <a:endParaRPr lang="en-US"/>
        </a:p>
      </dgm:t>
    </dgm:pt>
    <dgm:pt modelId="{626E31BE-6F98-46F6-ABA5-59A4C2EC35F5}" type="pres">
      <dgm:prSet presAssocID="{52BAA280-76A7-484C-A44D-271896922C30}" presName="outerComposite" presStyleCnt="0">
        <dgm:presLayoutVars>
          <dgm:chMax val="5"/>
          <dgm:dir/>
          <dgm:resizeHandles val="exact"/>
        </dgm:presLayoutVars>
      </dgm:prSet>
      <dgm:spPr/>
    </dgm:pt>
    <dgm:pt modelId="{FB0B8272-FA2C-4DA5-AD10-AFCBF005AB6F}" type="pres">
      <dgm:prSet presAssocID="{52BAA280-76A7-484C-A44D-271896922C30}" presName="dummyMaxCanvas" presStyleCnt="0">
        <dgm:presLayoutVars/>
      </dgm:prSet>
      <dgm:spPr/>
    </dgm:pt>
    <dgm:pt modelId="{9205E78E-DAEB-4BFD-B6E4-B1C220542775}" type="pres">
      <dgm:prSet presAssocID="{52BAA280-76A7-484C-A44D-271896922C30}" presName="FourNodes_1" presStyleLbl="node1" presStyleIdx="0" presStyleCnt="4">
        <dgm:presLayoutVars>
          <dgm:bulletEnabled val="1"/>
        </dgm:presLayoutVars>
      </dgm:prSet>
      <dgm:spPr/>
    </dgm:pt>
    <dgm:pt modelId="{56A93786-1AA4-43B1-9A5A-ED610DAC6073}" type="pres">
      <dgm:prSet presAssocID="{52BAA280-76A7-484C-A44D-271896922C30}" presName="FourNodes_2" presStyleLbl="node1" presStyleIdx="1" presStyleCnt="4">
        <dgm:presLayoutVars>
          <dgm:bulletEnabled val="1"/>
        </dgm:presLayoutVars>
      </dgm:prSet>
      <dgm:spPr/>
    </dgm:pt>
    <dgm:pt modelId="{34235673-9907-4FDB-A7ED-9DCF952381F2}" type="pres">
      <dgm:prSet presAssocID="{52BAA280-76A7-484C-A44D-271896922C30}" presName="FourNodes_3" presStyleLbl="node1" presStyleIdx="2" presStyleCnt="4">
        <dgm:presLayoutVars>
          <dgm:bulletEnabled val="1"/>
        </dgm:presLayoutVars>
      </dgm:prSet>
      <dgm:spPr/>
    </dgm:pt>
    <dgm:pt modelId="{2A806719-B53D-4942-8B19-3A45015268C0}" type="pres">
      <dgm:prSet presAssocID="{52BAA280-76A7-484C-A44D-271896922C30}" presName="FourNodes_4" presStyleLbl="node1" presStyleIdx="3" presStyleCnt="4">
        <dgm:presLayoutVars>
          <dgm:bulletEnabled val="1"/>
        </dgm:presLayoutVars>
      </dgm:prSet>
      <dgm:spPr/>
    </dgm:pt>
    <dgm:pt modelId="{172B7484-B282-4F71-BB0B-43E48CA228A2}" type="pres">
      <dgm:prSet presAssocID="{52BAA280-76A7-484C-A44D-271896922C30}" presName="FourConn_1-2" presStyleLbl="fgAccFollowNode1" presStyleIdx="0" presStyleCnt="3">
        <dgm:presLayoutVars>
          <dgm:bulletEnabled val="1"/>
        </dgm:presLayoutVars>
      </dgm:prSet>
      <dgm:spPr/>
    </dgm:pt>
    <dgm:pt modelId="{66669BC2-E1BC-44A8-8B55-70FB32A7C99E}" type="pres">
      <dgm:prSet presAssocID="{52BAA280-76A7-484C-A44D-271896922C30}" presName="FourConn_2-3" presStyleLbl="fgAccFollowNode1" presStyleIdx="1" presStyleCnt="3">
        <dgm:presLayoutVars>
          <dgm:bulletEnabled val="1"/>
        </dgm:presLayoutVars>
      </dgm:prSet>
      <dgm:spPr/>
    </dgm:pt>
    <dgm:pt modelId="{8C94518B-F2B2-4ABA-A5DF-9E99912EBFBE}" type="pres">
      <dgm:prSet presAssocID="{52BAA280-76A7-484C-A44D-271896922C30}" presName="FourConn_3-4" presStyleLbl="fgAccFollowNode1" presStyleIdx="2" presStyleCnt="3">
        <dgm:presLayoutVars>
          <dgm:bulletEnabled val="1"/>
        </dgm:presLayoutVars>
      </dgm:prSet>
      <dgm:spPr/>
    </dgm:pt>
    <dgm:pt modelId="{8946A792-C243-48AF-AD8D-558405A12D86}" type="pres">
      <dgm:prSet presAssocID="{52BAA280-76A7-484C-A44D-271896922C30}" presName="FourNodes_1_text" presStyleLbl="node1" presStyleIdx="3" presStyleCnt="4">
        <dgm:presLayoutVars>
          <dgm:bulletEnabled val="1"/>
        </dgm:presLayoutVars>
      </dgm:prSet>
      <dgm:spPr/>
    </dgm:pt>
    <dgm:pt modelId="{A1BB536B-F07A-4961-9A6E-74F0FF6FFF7B}" type="pres">
      <dgm:prSet presAssocID="{52BAA280-76A7-484C-A44D-271896922C30}" presName="FourNodes_2_text" presStyleLbl="node1" presStyleIdx="3" presStyleCnt="4">
        <dgm:presLayoutVars>
          <dgm:bulletEnabled val="1"/>
        </dgm:presLayoutVars>
      </dgm:prSet>
      <dgm:spPr/>
    </dgm:pt>
    <dgm:pt modelId="{3DFE160C-E41C-4923-A119-7AC1C38DE602}" type="pres">
      <dgm:prSet presAssocID="{52BAA280-76A7-484C-A44D-271896922C30}" presName="FourNodes_3_text" presStyleLbl="node1" presStyleIdx="3" presStyleCnt="4">
        <dgm:presLayoutVars>
          <dgm:bulletEnabled val="1"/>
        </dgm:presLayoutVars>
      </dgm:prSet>
      <dgm:spPr/>
    </dgm:pt>
    <dgm:pt modelId="{8CC8A660-352E-4BB3-B005-8070D94A9F62}" type="pres">
      <dgm:prSet presAssocID="{52BAA280-76A7-484C-A44D-271896922C30}" presName="FourNodes_4_text" presStyleLbl="node1" presStyleIdx="3" presStyleCnt="4">
        <dgm:presLayoutVars>
          <dgm:bulletEnabled val="1"/>
        </dgm:presLayoutVars>
      </dgm:prSet>
      <dgm:spPr/>
    </dgm:pt>
  </dgm:ptLst>
  <dgm:cxnLst>
    <dgm:cxn modelId="{7B612A05-9A5D-4AB3-A104-CAD5F2661941}" type="presOf" srcId="{CC48DB89-E54D-45DD-AF05-5C0C346691EF}" destId="{8CC8A660-352E-4BB3-B005-8070D94A9F62}" srcOrd="1" destOrd="0" presId="urn:microsoft.com/office/officeart/2005/8/layout/vProcess5"/>
    <dgm:cxn modelId="{E8D62B12-EA32-489C-A6E3-1DA26CFF9015}" type="presOf" srcId="{52BAA280-76A7-484C-A44D-271896922C30}" destId="{626E31BE-6F98-46F6-ABA5-59A4C2EC35F5}" srcOrd="0" destOrd="0" presId="urn:microsoft.com/office/officeart/2005/8/layout/vProcess5"/>
    <dgm:cxn modelId="{45C6F130-30B9-4DE0-9884-3CB477729D9E}" srcId="{52BAA280-76A7-484C-A44D-271896922C30}" destId="{246C2D53-CEE3-475F-9EA7-1E05C6E7E5AD}" srcOrd="1" destOrd="0" parTransId="{08106DFB-8385-43E4-9801-7050F3A698B7}" sibTransId="{2921D634-D245-43B4-A67C-32032D78F1B3}"/>
    <dgm:cxn modelId="{EF9D0733-193B-484E-BF02-440A33609B7B}" srcId="{52BAA280-76A7-484C-A44D-271896922C30}" destId="{65481DEF-2FEF-4080-8A96-4FF7FAA2D2EC}" srcOrd="2" destOrd="0" parTransId="{DAB933A9-1283-442F-87E4-FE753F1AB7E3}" sibTransId="{787C8665-E234-4DEF-B367-1C4253C9ED39}"/>
    <dgm:cxn modelId="{6B0DC136-70BD-4515-BE45-74182F2A1518}" type="presOf" srcId="{C7215B64-96BD-47A5-8E63-FFA098AD366F}" destId="{172B7484-B282-4F71-BB0B-43E48CA228A2}" srcOrd="0" destOrd="0" presId="urn:microsoft.com/office/officeart/2005/8/layout/vProcess5"/>
    <dgm:cxn modelId="{4570ED39-E2FE-4B58-9776-5A2AAD8C3A59}" type="presOf" srcId="{246C2D53-CEE3-475F-9EA7-1E05C6E7E5AD}" destId="{A1BB536B-F07A-4961-9A6E-74F0FF6FFF7B}" srcOrd="1" destOrd="0" presId="urn:microsoft.com/office/officeart/2005/8/layout/vProcess5"/>
    <dgm:cxn modelId="{B32AAE6B-0F69-43AB-A1EB-22A49692ACC6}" type="presOf" srcId="{787C8665-E234-4DEF-B367-1C4253C9ED39}" destId="{8C94518B-F2B2-4ABA-A5DF-9E99912EBFBE}" srcOrd="0" destOrd="0" presId="urn:microsoft.com/office/officeart/2005/8/layout/vProcess5"/>
    <dgm:cxn modelId="{946C064D-1591-4023-8B03-6C12FC23D8E1}" type="presOf" srcId="{65481DEF-2FEF-4080-8A96-4FF7FAA2D2EC}" destId="{34235673-9907-4FDB-A7ED-9DCF952381F2}" srcOrd="0" destOrd="0" presId="urn:microsoft.com/office/officeart/2005/8/layout/vProcess5"/>
    <dgm:cxn modelId="{1C43CA58-1EF2-41A7-9947-1DE28F945D4A}" srcId="{52BAA280-76A7-484C-A44D-271896922C30}" destId="{CC48DB89-E54D-45DD-AF05-5C0C346691EF}" srcOrd="3" destOrd="0" parTransId="{85D7D578-85DB-478D-A7AA-1745759DD217}" sibTransId="{0C0D2E63-5BEC-4792-A330-95AEC292AE02}"/>
    <dgm:cxn modelId="{07F99F7A-C71E-4218-869A-6552A58C844C}" srcId="{52BAA280-76A7-484C-A44D-271896922C30}" destId="{2B433ABF-06BF-4FB5-AB2A-C38D2FAB65ED}" srcOrd="0" destOrd="0" parTransId="{0CCC2EF7-7BE4-45F4-9F6D-C4700251CFC4}" sibTransId="{C7215B64-96BD-47A5-8E63-FFA098AD366F}"/>
    <dgm:cxn modelId="{5166A27F-C1B7-488A-9FB8-09866473108F}" type="presOf" srcId="{246C2D53-CEE3-475F-9EA7-1E05C6E7E5AD}" destId="{56A93786-1AA4-43B1-9A5A-ED610DAC6073}" srcOrd="0" destOrd="0" presId="urn:microsoft.com/office/officeart/2005/8/layout/vProcess5"/>
    <dgm:cxn modelId="{CF1EBE99-6CBD-404B-859E-004A4A9971CA}" type="presOf" srcId="{65481DEF-2FEF-4080-8A96-4FF7FAA2D2EC}" destId="{3DFE160C-E41C-4923-A119-7AC1C38DE602}" srcOrd="1" destOrd="0" presId="urn:microsoft.com/office/officeart/2005/8/layout/vProcess5"/>
    <dgm:cxn modelId="{0E0CA1C9-246C-4A16-95F5-B95F35ACDE88}" type="presOf" srcId="{CC48DB89-E54D-45DD-AF05-5C0C346691EF}" destId="{2A806719-B53D-4942-8B19-3A45015268C0}" srcOrd="0" destOrd="0" presId="urn:microsoft.com/office/officeart/2005/8/layout/vProcess5"/>
    <dgm:cxn modelId="{57B703CE-954E-4188-A3E5-A42CB23EB32A}" type="presOf" srcId="{2B433ABF-06BF-4FB5-AB2A-C38D2FAB65ED}" destId="{8946A792-C243-48AF-AD8D-558405A12D86}" srcOrd="1" destOrd="0" presId="urn:microsoft.com/office/officeart/2005/8/layout/vProcess5"/>
    <dgm:cxn modelId="{AA891BCF-1975-444E-B92F-1D84B61D1ED0}" type="presOf" srcId="{2B433ABF-06BF-4FB5-AB2A-C38D2FAB65ED}" destId="{9205E78E-DAEB-4BFD-B6E4-B1C220542775}" srcOrd="0" destOrd="0" presId="urn:microsoft.com/office/officeart/2005/8/layout/vProcess5"/>
    <dgm:cxn modelId="{7CE662E8-5F44-4402-B887-D124BE838E36}" type="presOf" srcId="{2921D634-D245-43B4-A67C-32032D78F1B3}" destId="{66669BC2-E1BC-44A8-8B55-70FB32A7C99E}" srcOrd="0" destOrd="0" presId="urn:microsoft.com/office/officeart/2005/8/layout/vProcess5"/>
    <dgm:cxn modelId="{BFA38500-2915-49EF-A1FC-7B39C393DF7B}" type="presParOf" srcId="{626E31BE-6F98-46F6-ABA5-59A4C2EC35F5}" destId="{FB0B8272-FA2C-4DA5-AD10-AFCBF005AB6F}" srcOrd="0" destOrd="0" presId="urn:microsoft.com/office/officeart/2005/8/layout/vProcess5"/>
    <dgm:cxn modelId="{EDB256FC-E219-48B5-9CC2-CF7D3BBEF1C6}" type="presParOf" srcId="{626E31BE-6F98-46F6-ABA5-59A4C2EC35F5}" destId="{9205E78E-DAEB-4BFD-B6E4-B1C220542775}" srcOrd="1" destOrd="0" presId="urn:microsoft.com/office/officeart/2005/8/layout/vProcess5"/>
    <dgm:cxn modelId="{E7F6A49C-111E-4F10-88A4-D8BC595A947A}" type="presParOf" srcId="{626E31BE-6F98-46F6-ABA5-59A4C2EC35F5}" destId="{56A93786-1AA4-43B1-9A5A-ED610DAC6073}" srcOrd="2" destOrd="0" presId="urn:microsoft.com/office/officeart/2005/8/layout/vProcess5"/>
    <dgm:cxn modelId="{AEBADA8D-2F58-4A10-80C1-D9D267C2DB02}" type="presParOf" srcId="{626E31BE-6F98-46F6-ABA5-59A4C2EC35F5}" destId="{34235673-9907-4FDB-A7ED-9DCF952381F2}" srcOrd="3" destOrd="0" presId="urn:microsoft.com/office/officeart/2005/8/layout/vProcess5"/>
    <dgm:cxn modelId="{F751A2F5-EBBF-43FE-B09D-21997BD716D9}" type="presParOf" srcId="{626E31BE-6F98-46F6-ABA5-59A4C2EC35F5}" destId="{2A806719-B53D-4942-8B19-3A45015268C0}" srcOrd="4" destOrd="0" presId="urn:microsoft.com/office/officeart/2005/8/layout/vProcess5"/>
    <dgm:cxn modelId="{27208824-03AC-4A2F-86B8-872B1F9B317C}" type="presParOf" srcId="{626E31BE-6F98-46F6-ABA5-59A4C2EC35F5}" destId="{172B7484-B282-4F71-BB0B-43E48CA228A2}" srcOrd="5" destOrd="0" presId="urn:microsoft.com/office/officeart/2005/8/layout/vProcess5"/>
    <dgm:cxn modelId="{4475A5FE-D551-4731-AA43-090C306ED0EF}" type="presParOf" srcId="{626E31BE-6F98-46F6-ABA5-59A4C2EC35F5}" destId="{66669BC2-E1BC-44A8-8B55-70FB32A7C99E}" srcOrd="6" destOrd="0" presId="urn:microsoft.com/office/officeart/2005/8/layout/vProcess5"/>
    <dgm:cxn modelId="{5E301BF7-FC90-4759-A643-457F6D2B67DD}" type="presParOf" srcId="{626E31BE-6F98-46F6-ABA5-59A4C2EC35F5}" destId="{8C94518B-F2B2-4ABA-A5DF-9E99912EBFBE}" srcOrd="7" destOrd="0" presId="urn:microsoft.com/office/officeart/2005/8/layout/vProcess5"/>
    <dgm:cxn modelId="{527F57E1-AA33-46A8-8AFA-22F0532E840B}" type="presParOf" srcId="{626E31BE-6F98-46F6-ABA5-59A4C2EC35F5}" destId="{8946A792-C243-48AF-AD8D-558405A12D86}" srcOrd="8" destOrd="0" presId="urn:microsoft.com/office/officeart/2005/8/layout/vProcess5"/>
    <dgm:cxn modelId="{30D64256-E0C6-4E0D-B855-494074EC569C}" type="presParOf" srcId="{626E31BE-6F98-46F6-ABA5-59A4C2EC35F5}" destId="{A1BB536B-F07A-4961-9A6E-74F0FF6FFF7B}" srcOrd="9" destOrd="0" presId="urn:microsoft.com/office/officeart/2005/8/layout/vProcess5"/>
    <dgm:cxn modelId="{5088D163-37C6-4086-AC7C-81230A972A0D}" type="presParOf" srcId="{626E31BE-6F98-46F6-ABA5-59A4C2EC35F5}" destId="{3DFE160C-E41C-4923-A119-7AC1C38DE602}" srcOrd="10" destOrd="0" presId="urn:microsoft.com/office/officeart/2005/8/layout/vProcess5"/>
    <dgm:cxn modelId="{225D194F-4273-4560-94D4-38447488E4FF}" type="presParOf" srcId="{626E31BE-6F98-46F6-ABA5-59A4C2EC35F5}" destId="{8CC8A660-352E-4BB3-B005-8070D94A9F62}"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5E78E-DAEB-4BFD-B6E4-B1C220542775}">
      <dsp:nvSpPr>
        <dsp:cNvPr id="0" name=""/>
        <dsp:cNvSpPr/>
      </dsp:nvSpPr>
      <dsp:spPr>
        <a:xfrm>
          <a:off x="0" y="0"/>
          <a:ext cx="6644640" cy="110642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Project Outcome Toolkit makes patron-level data gathering easier</a:t>
          </a:r>
        </a:p>
      </dsp:txBody>
      <dsp:txXfrm>
        <a:off x="32406" y="32406"/>
        <a:ext cx="5357229" cy="1041612"/>
      </dsp:txXfrm>
    </dsp:sp>
    <dsp:sp modelId="{56A93786-1AA4-43B1-9A5A-ED610DAC6073}">
      <dsp:nvSpPr>
        <dsp:cNvPr id="0" name=""/>
        <dsp:cNvSpPr/>
      </dsp:nvSpPr>
      <dsp:spPr>
        <a:xfrm>
          <a:off x="556488" y="1307592"/>
          <a:ext cx="6644640" cy="110642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Data points are standardized so responses can be aggregated</a:t>
          </a:r>
          <a:endParaRPr lang="en-US" sz="2200" kern="1200" dirty="0"/>
        </a:p>
      </dsp:txBody>
      <dsp:txXfrm>
        <a:off x="588894" y="1339998"/>
        <a:ext cx="5304163" cy="1041611"/>
      </dsp:txXfrm>
    </dsp:sp>
    <dsp:sp modelId="{34235673-9907-4FDB-A7ED-9DCF952381F2}">
      <dsp:nvSpPr>
        <dsp:cNvPr id="0" name=""/>
        <dsp:cNvSpPr/>
      </dsp:nvSpPr>
      <dsp:spPr>
        <a:xfrm>
          <a:off x="1104671" y="2615184"/>
          <a:ext cx="6644640" cy="110642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Data informs us of caregiver changes after attending a Supercharged Storytime Session</a:t>
          </a:r>
        </a:p>
      </dsp:txBody>
      <dsp:txXfrm>
        <a:off x="1137077" y="2647590"/>
        <a:ext cx="5312469" cy="1041612"/>
      </dsp:txXfrm>
    </dsp:sp>
    <dsp:sp modelId="{2A806719-B53D-4942-8B19-3A45015268C0}">
      <dsp:nvSpPr>
        <dsp:cNvPr id="0" name=""/>
        <dsp:cNvSpPr/>
      </dsp:nvSpPr>
      <dsp:spPr>
        <a:xfrm>
          <a:off x="1661159" y="3922775"/>
          <a:ext cx="6644640" cy="110642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Increased understanding of impact of this program on literacy needs</a:t>
          </a:r>
        </a:p>
      </dsp:txBody>
      <dsp:txXfrm>
        <a:off x="1693565" y="3955181"/>
        <a:ext cx="5304163" cy="1041612"/>
      </dsp:txXfrm>
    </dsp:sp>
    <dsp:sp modelId="{172B7484-B282-4F71-BB0B-43E48CA228A2}">
      <dsp:nvSpPr>
        <dsp:cNvPr id="0" name=""/>
        <dsp:cNvSpPr/>
      </dsp:nvSpPr>
      <dsp:spPr>
        <a:xfrm>
          <a:off x="5925464" y="847420"/>
          <a:ext cx="719175" cy="719175"/>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6087278" y="847420"/>
        <a:ext cx="395547" cy="541179"/>
      </dsp:txXfrm>
    </dsp:sp>
    <dsp:sp modelId="{66669BC2-E1BC-44A8-8B55-70FB32A7C99E}">
      <dsp:nvSpPr>
        <dsp:cNvPr id="0" name=""/>
        <dsp:cNvSpPr/>
      </dsp:nvSpPr>
      <dsp:spPr>
        <a:xfrm>
          <a:off x="6481953" y="2155012"/>
          <a:ext cx="719175" cy="719175"/>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6643767" y="2155012"/>
        <a:ext cx="395547" cy="541179"/>
      </dsp:txXfrm>
    </dsp:sp>
    <dsp:sp modelId="{8C94518B-F2B2-4ABA-A5DF-9E99912EBFBE}">
      <dsp:nvSpPr>
        <dsp:cNvPr id="0" name=""/>
        <dsp:cNvSpPr/>
      </dsp:nvSpPr>
      <dsp:spPr>
        <a:xfrm>
          <a:off x="7030135" y="3462604"/>
          <a:ext cx="719175" cy="719175"/>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7191949" y="3462604"/>
        <a:ext cx="395547" cy="54117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B92A155-92CC-434F-A57A-F51409C5FF56}" type="datetimeFigureOut">
              <a:rPr lang="en-US" smtClean="0"/>
              <a:t>7/31/2018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A5012FE-0011-44E3-A861-FB6EC69EBC08}" type="slidenum">
              <a:rPr lang="en-US" smtClean="0"/>
              <a:t>‹#›</a:t>
            </a:fld>
            <a:endParaRPr lang="en-US" dirty="0"/>
          </a:p>
        </p:txBody>
      </p:sp>
    </p:spTree>
    <p:extLst>
      <p:ext uri="{BB962C8B-B14F-4D97-AF65-F5344CB8AC3E}">
        <p14:creationId xmlns:p14="http://schemas.microsoft.com/office/powerpoint/2010/main" val="827275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16D21EC-4790-496D-A84D-BE20FE7E508D}" type="datetimeFigureOut">
              <a:rPr lang="en-US" smtClean="0"/>
              <a:t>7/31/2018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DC5EC05-9161-4559-B7EE-3641A2E5083E}" type="slidenum">
              <a:rPr lang="en-US" smtClean="0"/>
              <a:t>‹#›</a:t>
            </a:fld>
            <a:endParaRPr lang="en-US" dirty="0"/>
          </a:p>
        </p:txBody>
      </p:sp>
    </p:spTree>
    <p:extLst>
      <p:ext uri="{BB962C8B-B14F-4D97-AF65-F5344CB8AC3E}">
        <p14:creationId xmlns:p14="http://schemas.microsoft.com/office/powerpoint/2010/main" val="2167510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711200"/>
            <a:ext cx="2117725" cy="15890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Welcome to Outcome Measurement Made Easy: Supercharged Storytime &amp; Project Outcome - </a:t>
            </a:r>
            <a:r>
              <a:rPr lang="en-US" sz="1200" dirty="0"/>
              <a:t>How to use Project Outcome for Supercharged </a:t>
            </a:r>
            <a:r>
              <a:rPr lang="en-US" sz="1200" dirty="0" err="1"/>
              <a:t>Storytimes</a:t>
            </a:r>
            <a:endParaRPr lang="en-US" sz="1200" dirty="0"/>
          </a:p>
          <a:p>
            <a:endParaRPr lang="en-US" i="1" dirty="0"/>
          </a:p>
        </p:txBody>
      </p:sp>
      <p:sp>
        <p:nvSpPr>
          <p:cNvPr id="4" name="Slide Number Placeholder 3"/>
          <p:cNvSpPr>
            <a:spLocks noGrp="1"/>
          </p:cNvSpPr>
          <p:nvPr>
            <p:ph type="sldNum" sz="quarter" idx="10"/>
          </p:nvPr>
        </p:nvSpPr>
        <p:spPr>
          <a:xfrm>
            <a:off x="3936768" y="8772669"/>
            <a:ext cx="3011699" cy="461804"/>
          </a:xfrm>
          <a:prstGeom prst="rect">
            <a:avLst/>
          </a:prstGeom>
        </p:spPr>
        <p:txBody>
          <a:bodyPr/>
          <a:lstStyle/>
          <a:p>
            <a:fld id="{3E64D625-8001-BA4B-B657-97C4B42E9661}" type="slidenum">
              <a:rPr lang="en-US" smtClean="0"/>
              <a:t>1</a:t>
            </a:fld>
            <a:endParaRPr lang="en-US" dirty="0"/>
          </a:p>
        </p:txBody>
      </p:sp>
    </p:spTree>
    <p:extLst>
      <p:ext uri="{BB962C8B-B14F-4D97-AF65-F5344CB8AC3E}">
        <p14:creationId xmlns:p14="http://schemas.microsoft.com/office/powerpoint/2010/main" val="829002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easiest path to getting started measuring is to just measure once. If you have a program series, you can hand out surveys at its conclusion. If you plan to survey once during a regular or recurring program, try to measure when you tend to have a larger group of attendees so that you can get a larger data set.</a:t>
            </a:r>
          </a:p>
          <a:p>
            <a:endParaRPr lang="en-US" dirty="0"/>
          </a:p>
          <a:p>
            <a:r>
              <a:rPr lang="en-US" dirty="0"/>
              <a:t>If you want to capture changes in patrons learning from a beginning and end point of a program series, you will want to measure twice: Once after the first program has concluded and again after the last program.</a:t>
            </a:r>
          </a:p>
          <a:p>
            <a:endParaRPr lang="en-US" dirty="0"/>
          </a:p>
          <a:p>
            <a:r>
              <a:rPr lang="en-US" dirty="0"/>
              <a:t>If you have regular programs and want to capture feedback from different groups of patrons, you might want to run surveys over the period of a month on different days of the week when you are likely to have different crowds of attendees.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5EC05-9161-4559-B7EE-3641A2E508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6358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have set up your survey, it will now show up on your toolkit home page. You can it to enter responses and download your raw data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64D625-8001-BA4B-B657-97C4B42E96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8334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you enter automatically aggregates on the data dashboards where you can build customized reports for your Supercharged </a:t>
            </a:r>
            <a:r>
              <a:rPr lang="en-US" dirty="0" err="1"/>
              <a:t>Storytimes</a:t>
            </a:r>
            <a:r>
              <a:rPr lang="en-US" dirty="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64D625-8001-BA4B-B657-97C4B42E96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5484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you can see your aggregated results in a variety of data view. We calculate data automatically and you can see your scores relative to state and national scores.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64D625-8001-BA4B-B657-97C4B42E96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9412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before I wrap up, I’ll share a few key tips we’ve heard from libraries out in the field that are running Project Outcome surveys.</a:t>
            </a:r>
            <a:endParaRPr lang="en-US" i="1" dirty="0"/>
          </a:p>
        </p:txBody>
      </p:sp>
      <p:sp>
        <p:nvSpPr>
          <p:cNvPr id="4" name="Slide Number Placeholder 3"/>
          <p:cNvSpPr>
            <a:spLocks noGrp="1"/>
          </p:cNvSpPr>
          <p:nvPr>
            <p:ph type="sldNum" sz="quarter" idx="10"/>
          </p:nvPr>
        </p:nvSpPr>
        <p:spPr>
          <a:xfrm>
            <a:off x="3970938" y="8829968"/>
            <a:ext cx="3037840" cy="464820"/>
          </a:xfrm>
          <a:prstGeom prst="rect">
            <a:avLst/>
          </a:prstGeom>
        </p:spPr>
        <p:txBody>
          <a:bodyPr/>
          <a:lstStyle/>
          <a:p>
            <a:fld id="{3E64D625-8001-BA4B-B657-97C4B42E9661}" type="slidenum">
              <a:rPr lang="en-US" smtClean="0"/>
              <a:t>14</a:t>
            </a:fld>
            <a:endParaRPr lang="en-US" dirty="0"/>
          </a:p>
        </p:txBody>
      </p:sp>
    </p:spTree>
    <p:extLst>
      <p:ext uri="{BB962C8B-B14F-4D97-AF65-F5344CB8AC3E}">
        <p14:creationId xmlns:p14="http://schemas.microsoft.com/office/powerpoint/2010/main" val="3351909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noStrike" baseline="0" dirty="0"/>
              <a:t>You’re already doing a lot to prepare for delivering as successful Supercharged Storytime, but doing a little more pre-planning will help ensure you are getting good responses from the caregivers. </a:t>
            </a:r>
          </a:p>
          <a:p>
            <a:endParaRPr lang="en-US" strike="noStrike" baseline="0" dirty="0"/>
          </a:p>
          <a:p>
            <a:r>
              <a:rPr lang="en-US" strike="noStrike" baseline="0" dirty="0"/>
              <a:t>Using paper surveys lowers the barrier for caregivers that may have very little time or attention span to fill out a survey. They can see it’s short and can fill it out in less than five minutes. If the library is using an </a:t>
            </a:r>
            <a:r>
              <a:rPr lang="en-US" strike="noStrike" baseline="0" dirty="0" err="1"/>
              <a:t>ipad</a:t>
            </a:r>
            <a:r>
              <a:rPr lang="en-US" strike="noStrike" baseline="0" dirty="0"/>
              <a:t> at the conclusion of the program, caregivers may not be willing to wait to complete the survey. </a:t>
            </a:r>
          </a:p>
          <a:p>
            <a:endParaRPr lang="en-US" strike="noStrike" baseline="0" dirty="0"/>
          </a:p>
          <a:p>
            <a:r>
              <a:rPr lang="en-US" strike="noStrike" baseline="0" dirty="0"/>
              <a:t>Printing the survey ahead of time ensures that you have it when you need it! We’ve heard from plenty of libraries that if they wait to the last minute to hand out the survey, they won’t have time or forget and then aren’t able to capture feedback.</a:t>
            </a:r>
          </a:p>
          <a:p>
            <a:endParaRPr lang="en-US" strike="noStrike" baseline="0" dirty="0"/>
          </a:p>
          <a:p>
            <a:r>
              <a:rPr lang="en-US" strike="noStrike" baseline="0" dirty="0"/>
              <a:t>And if you don’t plan to hand out a survey while the caregivers are in the library, you’ll need to create a form to collect their contact information so that you can follow-up with them. Following-up can be quite a bit more time consuming on library staff time and will reduce your response rate. If you decide to go this route, make sure you have enough staff time and capacity to apply this survey administration method effectively.</a:t>
            </a:r>
          </a:p>
        </p:txBody>
      </p:sp>
      <p:sp>
        <p:nvSpPr>
          <p:cNvPr id="4" name="Slide Number Placeholder 3"/>
          <p:cNvSpPr>
            <a:spLocks noGrp="1"/>
          </p:cNvSpPr>
          <p:nvPr>
            <p:ph type="sldNum" sz="quarter" idx="10"/>
          </p:nvPr>
        </p:nvSpPr>
        <p:spPr/>
        <p:txBody>
          <a:bodyPr/>
          <a:lstStyle/>
          <a:p>
            <a:fld id="{3E64D625-8001-BA4B-B657-97C4B42E9661}"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718593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WHY might seem obvious to the library, but explaining it to caregivers why you want them to complete surveys can help drive responses and get better feedback. Examples of the why can be, “The library wants your feedback so that we can continue to improve the programs we offer you,” or “The library relies on your feedback so that we can communicate the value of this activity to our partners, board, community, etc.” These are just examples of how to explain the why, so customize the language for your needs. But, what we have heard, is that when libraries explain the why, patrons see themselves as partners in improving library programming.</a:t>
            </a:r>
          </a:p>
          <a:p>
            <a:endParaRPr lang="en-US" i="0" dirty="0"/>
          </a:p>
          <a:p>
            <a:r>
              <a:rPr lang="en-US" i="0" dirty="0"/>
              <a:t>Also, end your program 5 minutes early to allow time for completion. This will help keep the response rate up. I have heard that library staff have blown bubbles during </a:t>
            </a:r>
            <a:r>
              <a:rPr lang="en-US" i="0" dirty="0" err="1"/>
              <a:t>storytime</a:t>
            </a:r>
            <a:r>
              <a:rPr lang="en-US" i="0" dirty="0"/>
              <a:t> to keep kids preoccupied while busy caregivers complete the survey.</a:t>
            </a:r>
          </a:p>
        </p:txBody>
      </p:sp>
      <p:sp>
        <p:nvSpPr>
          <p:cNvPr id="4" name="Slide Number Placeholder 3"/>
          <p:cNvSpPr>
            <a:spLocks noGrp="1"/>
          </p:cNvSpPr>
          <p:nvPr>
            <p:ph type="sldNum" sz="quarter" idx="10"/>
          </p:nvPr>
        </p:nvSpPr>
        <p:spPr/>
        <p:txBody>
          <a:bodyPr/>
          <a:lstStyle/>
          <a:p>
            <a:fld id="{3E64D625-8001-BA4B-B657-97C4B42E9661}"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788809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noStrike" baseline="0" dirty="0"/>
              <a:t>You don’t want to collect surveys and not use the data, so even if you don’t have time to enter data immediately, you’ll most likely see some feedback about improvements you can be making right away, like the Douglas County Libraries example I shared in the first slideshow: maybe you just need to fix a pitch to make the singing more accessible. Sometimes small changes can make a big impact.</a:t>
            </a:r>
          </a:p>
          <a:p>
            <a:endParaRPr lang="en-US" strike="noStrike" baseline="0" dirty="0"/>
          </a:p>
          <a:p>
            <a:r>
              <a:rPr lang="en-US" strike="noStrike" baseline="0" dirty="0"/>
              <a:t>When it’s time to enter the data, you may want to recruit a volunteer to help enter it if you are concerned about the amount of time YOU have to complete this task.</a:t>
            </a:r>
          </a:p>
          <a:p>
            <a:endParaRPr lang="en-US" strike="noStrike" baseline="0" dirty="0"/>
          </a:p>
          <a:p>
            <a:r>
              <a:rPr lang="en-US" strike="noStrike" baseline="0" dirty="0"/>
              <a:t>Thank you!</a:t>
            </a:r>
          </a:p>
        </p:txBody>
      </p:sp>
      <p:sp>
        <p:nvSpPr>
          <p:cNvPr id="4" name="Slide Number Placeholder 3"/>
          <p:cNvSpPr>
            <a:spLocks noGrp="1"/>
          </p:cNvSpPr>
          <p:nvPr>
            <p:ph type="sldNum" sz="quarter" idx="10"/>
          </p:nvPr>
        </p:nvSpPr>
        <p:spPr/>
        <p:txBody>
          <a:bodyPr/>
          <a:lstStyle/>
          <a:p>
            <a:fld id="{3E64D625-8001-BA4B-B657-97C4B42E9661}"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792995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noStrike" baseline="0" dirty="0"/>
              <a:t>Picture how you’d like to use the data throughout the process! While the data will be aggregated for larger learning needs, there’s a lot you will be able to do with what you’ve collected. Tell your board about your work and the results. Or use it to determine if you are meeting your literacy goals in your strategic plan. Regardless of your path forward, plan to take action using what you learn!</a:t>
            </a:r>
          </a:p>
        </p:txBody>
      </p:sp>
      <p:sp>
        <p:nvSpPr>
          <p:cNvPr id="4" name="Slide Number Placeholder 3"/>
          <p:cNvSpPr>
            <a:spLocks noGrp="1"/>
          </p:cNvSpPr>
          <p:nvPr>
            <p:ph type="sldNum" sz="quarter" idx="10"/>
          </p:nvPr>
        </p:nvSpPr>
        <p:spPr/>
        <p:txBody>
          <a:bodyPr/>
          <a:lstStyle/>
          <a:p>
            <a:fld id="{3E64D625-8001-BA4B-B657-97C4B42E9661}"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36995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8"/>
            <a:ext cx="3037840" cy="464820"/>
          </a:xfrm>
          <a:prstGeom prst="rect">
            <a:avLst/>
          </a:prstGeom>
        </p:spPr>
        <p:txBody>
          <a:bodyPr/>
          <a:lstStyle/>
          <a:p>
            <a:fld id="{3E64D625-8001-BA4B-B657-97C4B42E9661}" type="slidenum">
              <a:rPr lang="en-US" smtClean="0"/>
              <a:t>19</a:t>
            </a:fld>
            <a:endParaRPr lang="en-US" dirty="0"/>
          </a:p>
        </p:txBody>
      </p:sp>
    </p:spTree>
    <p:extLst>
      <p:ext uri="{BB962C8B-B14F-4D97-AF65-F5344CB8AC3E}">
        <p14:creationId xmlns:p14="http://schemas.microsoft.com/office/powerpoint/2010/main" val="2167612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ease of use and pre-set questions in the Project Outcome toolkit create a lower barrier of entry for library staff gathering patron data about the outcomes of the Supercharged </a:t>
            </a:r>
            <a:r>
              <a:rPr lang="en-US" dirty="0" err="1"/>
              <a:t>Storytimes</a:t>
            </a:r>
            <a:r>
              <a:rPr lang="en-US" dirty="0"/>
              <a:t>, helping libraries understand relatively quickly what the caregivers are learning after attending a session. And, because the toolkit allows for consistent data collection across all libraries, we can see the impact at both the state and national levels, giving us a broader picture about how these sessions are meeting literacy needs.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64D625-8001-BA4B-B657-97C4B42E96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6100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698500"/>
            <a:ext cx="2130425" cy="15986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Your next steps are to:</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i="1" kern="1200" dirty="0">
                <a:solidFill>
                  <a:schemeClr val="tx1"/>
                </a:solidFill>
                <a:effectLst/>
                <a:latin typeface="+mn-lt"/>
                <a:ea typeface="+mn-ea"/>
                <a:cs typeface="+mn-cs"/>
              </a:rPr>
              <a:t>Watch the Creating a Project Outcome Account video in the online course,</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i="1" kern="1200" dirty="0">
                <a:solidFill>
                  <a:schemeClr val="tx1"/>
                </a:solidFill>
                <a:effectLst/>
                <a:latin typeface="+mn-lt"/>
                <a:ea typeface="+mn-ea"/>
                <a:cs typeface="+mn-cs"/>
              </a:rPr>
              <a:t>Create an account a www.projectoutcome.org</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i="1" kern="1200" dirty="0">
                <a:solidFill>
                  <a:schemeClr val="tx1"/>
                </a:solidFill>
                <a:effectLst/>
                <a:latin typeface="+mn-lt"/>
                <a:ea typeface="+mn-ea"/>
                <a:cs typeface="+mn-cs"/>
              </a:rPr>
              <a:t>And, watch “Getting Started with Project Outcome Online Tools.”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sz="1200" i="1" kern="1200" dirty="0">
              <a:solidFill>
                <a:schemeClr val="tx1"/>
              </a:solidFill>
              <a:effectLst/>
              <a:latin typeface="+mn-lt"/>
              <a:ea typeface="+mn-ea"/>
              <a:cs typeface="+mn-cs"/>
            </a:endParaRPr>
          </a:p>
          <a:p>
            <a:endParaRPr lang="en-US" i="1" dirty="0"/>
          </a:p>
        </p:txBody>
      </p:sp>
      <p:sp>
        <p:nvSpPr>
          <p:cNvPr id="4" name="Slide Number Placeholder 3"/>
          <p:cNvSpPr>
            <a:spLocks noGrp="1"/>
          </p:cNvSpPr>
          <p:nvPr>
            <p:ph type="sldNum" sz="quarter" idx="10"/>
          </p:nvPr>
        </p:nvSpPr>
        <p:spPr>
          <a:xfrm>
            <a:off x="3970939" y="8829967"/>
            <a:ext cx="3037840" cy="464820"/>
          </a:xfrm>
          <a:prstGeom prst="rect">
            <a:avLst/>
          </a:prstGeom>
        </p:spPr>
        <p:txBody>
          <a:bodyPr/>
          <a:lstStyle/>
          <a:p>
            <a:fld id="{3E64D625-8001-BA4B-B657-97C4B42E9661}" type="slidenum">
              <a:rPr lang="en-US" smtClean="0"/>
              <a:t>20</a:t>
            </a:fld>
            <a:endParaRPr lang="en-US"/>
          </a:p>
        </p:txBody>
      </p:sp>
    </p:spTree>
    <p:extLst>
      <p:ext uri="{BB962C8B-B14F-4D97-AF65-F5344CB8AC3E}">
        <p14:creationId xmlns:p14="http://schemas.microsoft.com/office/powerpoint/2010/main" val="2980884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698500"/>
            <a:ext cx="2130425" cy="1598613"/>
          </a:xfrm>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The next steps for you are to inform staff of your measurement plan, make sure you are complying with your privacy policy, schedule your survey collection, collect!, enter the data, and take action with what you learn.</a:t>
            </a:r>
            <a:endParaRPr lang="en-US" dirty="0"/>
          </a:p>
        </p:txBody>
      </p:sp>
      <p:sp>
        <p:nvSpPr>
          <p:cNvPr id="4" name="Slide Number Placeholder 3"/>
          <p:cNvSpPr>
            <a:spLocks noGrp="1"/>
          </p:cNvSpPr>
          <p:nvPr>
            <p:ph type="sldNum" sz="quarter" idx="10"/>
          </p:nvPr>
        </p:nvSpPr>
        <p:spPr>
          <a:xfrm>
            <a:off x="3970939" y="8829967"/>
            <a:ext cx="3037840" cy="464820"/>
          </a:xfrm>
          <a:prstGeom prst="rect">
            <a:avLst/>
          </a:prstGeom>
        </p:spPr>
        <p:txBody>
          <a:bodyPr/>
          <a:lstStyle/>
          <a:p>
            <a:fld id="{3E64D625-8001-BA4B-B657-97C4B42E9661}" type="slidenum">
              <a:rPr lang="en-US" smtClean="0"/>
              <a:t>21</a:t>
            </a:fld>
            <a:endParaRPr lang="en-US"/>
          </a:p>
        </p:txBody>
      </p:sp>
    </p:spTree>
    <p:extLst>
      <p:ext uri="{BB962C8B-B14F-4D97-AF65-F5344CB8AC3E}">
        <p14:creationId xmlns:p14="http://schemas.microsoft.com/office/powerpoint/2010/main" val="284185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Narrow" panose="020B0606020202030204" pitchFamily="34" charset="0"/>
              </a:rPr>
              <a:t>Acknowledgement slide</a:t>
            </a:r>
          </a:p>
        </p:txBody>
      </p:sp>
      <p:sp>
        <p:nvSpPr>
          <p:cNvPr id="4" name="Slide Number Placeholder 3"/>
          <p:cNvSpPr>
            <a:spLocks noGrp="1"/>
          </p:cNvSpPr>
          <p:nvPr>
            <p:ph type="sldNum" sz="quarter" idx="10"/>
          </p:nvPr>
        </p:nvSpPr>
        <p:spPr/>
        <p:txBody>
          <a:bodyPr/>
          <a:lstStyle/>
          <a:p>
            <a:fld id="{BB42DD89-FC2F-AF4A-B0F9-824DE30488C6}" type="slidenum">
              <a:rPr lang="en-US" smtClean="0"/>
              <a:t>22</a:t>
            </a:fld>
            <a:endParaRPr lang="en-US"/>
          </a:p>
        </p:txBody>
      </p:sp>
    </p:spTree>
    <p:extLst>
      <p:ext uri="{BB962C8B-B14F-4D97-AF65-F5344CB8AC3E}">
        <p14:creationId xmlns:p14="http://schemas.microsoft.com/office/powerpoint/2010/main" val="1309583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a:xfrm>
            <a:off x="3970938" y="8829968"/>
            <a:ext cx="3037840" cy="464820"/>
          </a:xfrm>
          <a:prstGeom prst="rect">
            <a:avLst/>
          </a:prstGeom>
        </p:spPr>
        <p:txBody>
          <a:bodyPr/>
          <a:lstStyle/>
          <a:p>
            <a:fld id="{3E64D625-8001-BA4B-B657-97C4B42E9661}" type="slidenum">
              <a:rPr lang="en-US" smtClean="0"/>
              <a:t>3</a:t>
            </a:fld>
            <a:endParaRPr lang="en-US" dirty="0"/>
          </a:p>
        </p:txBody>
      </p:sp>
    </p:spTree>
    <p:extLst>
      <p:ext uri="{BB962C8B-B14F-4D97-AF65-F5344CB8AC3E}">
        <p14:creationId xmlns:p14="http://schemas.microsoft.com/office/powerpoint/2010/main" val="3477919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survey management menu link when you sign into your landing page of www.projectoutcome.org.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64D625-8001-BA4B-B657-97C4B42E96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901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get to your survey management screen, you’ll see a template pre-populated in your survey management toolkit. It will be titled, “Supercharged Storytime.” You’ll use this template which already has some pre-populated text in it that you won’t need to complete, saving time for you.</a:t>
            </a:r>
          </a:p>
          <a:p>
            <a:endParaRPr lang="en-US" dirty="0"/>
          </a:p>
          <a:p>
            <a:r>
              <a:rPr lang="en-US" dirty="0"/>
              <a:t>Start by selecting the “CREATE SURVEY FROM TEMPLATE” button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64D625-8001-BA4B-B657-97C4B42E96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3908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next page you will see the survey source, topic, and type have been pre-selected for you. This is part of the template the State created on your behalf. You do not need to do anything on this page, so simply continue to click forward to the next step using the purple, right arrow on the screen.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64D625-8001-BA4B-B657-97C4B42E96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0816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None/>
            </a:pPr>
            <a:r>
              <a:rPr lang="en-US" sz="1200" dirty="0">
                <a:cs typeface="Arial" panose="020B0604020202020204" pitchFamily="34" charset="0"/>
              </a:rPr>
              <a:t>Step 2 allows you to add your own customization to the survey template, allowing for you to track activity at the library level.</a:t>
            </a:r>
          </a:p>
          <a:p>
            <a:pPr marL="0" indent="0">
              <a:lnSpc>
                <a:spcPct val="120000"/>
              </a:lnSpc>
              <a:buNone/>
            </a:pPr>
            <a:endParaRPr lang="en-US" sz="1200" dirty="0">
              <a:cs typeface="Arial" panose="020B0604020202020204" pitchFamily="34" charset="0"/>
            </a:endParaRPr>
          </a:p>
          <a:p>
            <a:pPr marL="0" indent="0">
              <a:lnSpc>
                <a:spcPct val="120000"/>
              </a:lnSpc>
              <a:buNone/>
            </a:pPr>
            <a:r>
              <a:rPr lang="en-US" sz="1200" dirty="0">
                <a:cs typeface="Arial" panose="020B0604020202020204" pitchFamily="34" charset="0"/>
              </a:rPr>
              <a:t>You will first name your program, “Supercharged Storytime.”</a:t>
            </a:r>
          </a:p>
          <a:p>
            <a:pPr marL="0" indent="0">
              <a:lnSpc>
                <a:spcPct val="120000"/>
              </a:lnSpc>
              <a:buNone/>
            </a:pPr>
            <a:endParaRPr lang="en-US" sz="1200" dirty="0">
              <a:cs typeface="Arial" panose="020B0604020202020204" pitchFamily="34" charset="0"/>
            </a:endParaRPr>
          </a:p>
          <a:p>
            <a:pPr marL="0" indent="0">
              <a:lnSpc>
                <a:spcPct val="120000"/>
              </a:lnSpc>
              <a:buNone/>
            </a:pPr>
            <a:r>
              <a:rPr lang="en-US" sz="1200" dirty="0">
                <a:cs typeface="Arial" panose="020B0604020202020204" pitchFamily="34" charset="0"/>
              </a:rPr>
              <a:t>Next you can select a single program data if you are measuring only once, or for a range of dates if you plan to measure several times.</a:t>
            </a:r>
          </a:p>
          <a:p>
            <a:pPr marL="0" indent="0">
              <a:lnSpc>
                <a:spcPct val="120000"/>
              </a:lnSpc>
              <a:buNone/>
            </a:pPr>
            <a:endParaRPr lang="en-US" sz="1200" dirty="0">
              <a:cs typeface="Arial" panose="020B0604020202020204" pitchFamily="34" charset="0"/>
            </a:endParaRPr>
          </a:p>
          <a:p>
            <a:pPr marL="0" indent="0">
              <a:lnSpc>
                <a:spcPct val="120000"/>
              </a:lnSpc>
              <a:buNone/>
            </a:pPr>
            <a:r>
              <a:rPr lang="en-US" sz="1200" dirty="0">
                <a:cs typeface="Arial" panose="020B0604020202020204" pitchFamily="34" charset="0"/>
              </a:rPr>
              <a:t>You can set the location for a specific branch or allow respondents to identify the library location.</a:t>
            </a:r>
          </a:p>
          <a:p>
            <a:pPr marL="0" indent="0">
              <a:lnSpc>
                <a:spcPct val="120000"/>
              </a:lnSpc>
              <a:buNone/>
            </a:pPr>
            <a:endParaRPr lang="en-US" sz="1200" dirty="0">
              <a:cs typeface="Arial" panose="020B0604020202020204" pitchFamily="34" charset="0"/>
            </a:endParaRPr>
          </a:p>
          <a:p>
            <a:r>
              <a:rPr lang="en-US" dirty="0"/>
              <a:t>You can choose to add your own logo or not. If you do, it will display on the survey. If not, the logo area will be blank.</a:t>
            </a:r>
          </a:p>
          <a:p>
            <a:endParaRPr lang="en-US" dirty="0"/>
          </a:p>
          <a:p>
            <a:r>
              <a:rPr lang="en-US" dirty="0"/>
              <a:t>Lastly, you may see internal notes completed by the State with directions to you. You can also add your own notes to staff here if you like.</a:t>
            </a:r>
          </a:p>
          <a:p>
            <a:endParaRPr lang="en-US" dirty="0"/>
          </a:p>
          <a:p>
            <a:r>
              <a:rPr lang="en-US" dirty="0"/>
              <a:t>Proceed to the next step using the purple, right arrow.</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64D625-8001-BA4B-B657-97C4B42E96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3914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survey name will be automatically populated in this screen. You can change it or leave it as is, as long as the survey name is unique every time.</a:t>
            </a:r>
          </a:p>
          <a:p>
            <a:endParaRPr lang="en-US" dirty="0"/>
          </a:p>
          <a:p>
            <a:r>
              <a:rPr lang="en-US" dirty="0"/>
              <a:t>The intro and footer messages and Thank You Page will have been pre-populated by your state or regional library entity, so you will not be able to add or edit information.</a:t>
            </a:r>
          </a:p>
          <a:p>
            <a:endParaRPr lang="en-US" dirty="0"/>
          </a:p>
          <a:p>
            <a:r>
              <a:rPr lang="en-US" dirty="0"/>
              <a:t>You can proceed to the next step by clicking on the right arrow.</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64D625-8001-BA4B-B657-97C4B42E96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272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just like that, your survey is ready to go! You will be able to print it off or get an online link with text in either English, Spanish or in French. You can also print a survey or administer it online.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64D625-8001-BA4B-B657-97C4B42E96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92494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6" name="Picture 5" descr="logoMedium.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89750" y="5726545"/>
            <a:ext cx="3257942" cy="829393"/>
          </a:xfrm>
          <a:prstGeom prst="rect">
            <a:avLst/>
          </a:prstGeom>
        </p:spPr>
      </p:pic>
      <p:pic>
        <p:nvPicPr>
          <p:cNvPr id="11" name="Picture 10" descr="PLA_Logo_Square_PurpleonWhite.eps"/>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459419" y="5832594"/>
            <a:ext cx="1209731" cy="723344"/>
          </a:xfrm>
          <a:prstGeom prst="rect">
            <a:avLst/>
          </a:prstGeom>
        </p:spPr>
      </p:pic>
      <p:sp>
        <p:nvSpPr>
          <p:cNvPr id="8" name="Title 1"/>
          <p:cNvSpPr>
            <a:spLocks noGrp="1"/>
          </p:cNvSpPr>
          <p:nvPr>
            <p:ph type="ctrTitle"/>
          </p:nvPr>
        </p:nvSpPr>
        <p:spPr>
          <a:xfrm>
            <a:off x="431800" y="668463"/>
            <a:ext cx="7772400" cy="657776"/>
          </a:xfrm>
        </p:spPr>
        <p:txBody>
          <a:bodyPr>
            <a:noAutofit/>
          </a:bodyPr>
          <a:lstStyle>
            <a:lvl1pPr algn="l">
              <a:defRPr sz="4800" b="0" i="0">
                <a:solidFill>
                  <a:srgbClr val="3E0C7F"/>
                </a:solidFill>
                <a:latin typeface="Franklin Gothic Medium"/>
                <a:cs typeface="Franklin Gothic Medium"/>
              </a:defRPr>
            </a:lvl1pPr>
          </a:lstStyle>
          <a:p>
            <a:r>
              <a:rPr lang="en-US" dirty="0"/>
              <a:t>Click to edit Master title style</a:t>
            </a:r>
          </a:p>
        </p:txBody>
      </p:sp>
      <p:sp>
        <p:nvSpPr>
          <p:cNvPr id="9" name="Subtitle 2"/>
          <p:cNvSpPr>
            <a:spLocks noGrp="1"/>
          </p:cNvSpPr>
          <p:nvPr>
            <p:ph type="subTitle" idx="1"/>
          </p:nvPr>
        </p:nvSpPr>
        <p:spPr>
          <a:xfrm>
            <a:off x="431801" y="1346505"/>
            <a:ext cx="7772400" cy="742647"/>
          </a:xfrm>
          <a:noFill/>
        </p:spPr>
        <p:txBody>
          <a:bodyPr/>
          <a:lstStyle>
            <a:lvl1pPr marL="0" indent="0" algn="l">
              <a:buNone/>
              <a:defRPr sz="3200">
                <a:solidFill>
                  <a:srgbClr val="3E0C7F"/>
                </a:solidFill>
                <a:latin typeface="Franklin Gothic Medium"/>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776336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9" name="Rectangle 8"/>
          <p:cNvSpPr/>
          <p:nvPr userDrawn="1"/>
        </p:nvSpPr>
        <p:spPr>
          <a:xfrm>
            <a:off x="0" y="6356350"/>
            <a:ext cx="9144000" cy="501650"/>
          </a:xfrm>
          <a:prstGeom prst="rect">
            <a:avLst/>
          </a:prstGeom>
          <a:solidFill>
            <a:schemeClr val="tx2"/>
          </a:solidFill>
          <a:ln>
            <a:solidFill>
              <a:srgbClr val="3A208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301F67"/>
              </a:solidFill>
              <a:latin typeface="Franklin Gothic Book"/>
            </a:endParaRPr>
          </a:p>
        </p:txBody>
      </p:sp>
      <p:sp>
        <p:nvSpPr>
          <p:cNvPr id="8" name="Rectangle 7"/>
          <p:cNvSpPr>
            <a:spLocks/>
          </p:cNvSpPr>
          <p:nvPr userDrawn="1"/>
        </p:nvSpPr>
        <p:spPr>
          <a:xfrm>
            <a:off x="0" y="-1"/>
            <a:ext cx="9144000" cy="146304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301F67"/>
              </a:solidFill>
              <a:latin typeface="Franklin Gothic Book"/>
            </a:endParaRPr>
          </a:p>
        </p:txBody>
      </p:sp>
      <p:sp>
        <p:nvSpPr>
          <p:cNvPr id="16" name="Content Placeholder 15"/>
          <p:cNvSpPr>
            <a:spLocks noGrp="1"/>
          </p:cNvSpPr>
          <p:nvPr>
            <p:ph sz="quarter" idx="13"/>
          </p:nvPr>
        </p:nvSpPr>
        <p:spPr>
          <a:xfrm>
            <a:off x="457200" y="1938539"/>
            <a:ext cx="8229600" cy="4141586"/>
          </a:xfrm>
        </p:spPr>
        <p:txBody>
          <a:bodyPr/>
          <a:lstStyle>
            <a:lvl1pPr>
              <a:defRPr>
                <a:solidFill>
                  <a:srgbClr val="3E0C7F"/>
                </a:solidFill>
                <a:latin typeface="+mj-lt"/>
              </a:defRPr>
            </a:lvl1pPr>
            <a:lvl2pPr marL="742950" indent="-285750">
              <a:buFont typeface="Wingdings" charset="2"/>
              <a:buChar char="§"/>
              <a:defRPr>
                <a:solidFill>
                  <a:schemeClr val="accent6">
                    <a:lumMod val="50000"/>
                  </a:schemeClr>
                </a:solidFill>
                <a:latin typeface="+mj-lt"/>
              </a:defRPr>
            </a:lvl2pPr>
            <a:lvl3pPr marL="1143000" indent="-228600">
              <a:buFont typeface="Courier New"/>
              <a:buChar char="o"/>
              <a:defRPr>
                <a:solidFill>
                  <a:schemeClr val="accent6">
                    <a:lumMod val="50000"/>
                  </a:schemeClr>
                </a:solidFill>
                <a:latin typeface="+mj-lt"/>
              </a:defRPr>
            </a:lvl3pPr>
            <a:lvl4pPr marL="1600200" indent="-228600">
              <a:buFont typeface="Wingdings" charset="2"/>
              <a:buChar char="§"/>
              <a:defRPr>
                <a:solidFill>
                  <a:schemeClr val="accent6">
                    <a:lumMod val="50000"/>
                  </a:schemeClr>
                </a:solidFill>
                <a:latin typeface="+mj-lt"/>
              </a:defRPr>
            </a:lvl4pPr>
            <a:lvl5pPr marL="2057400" indent="-228600">
              <a:buFont typeface="Courier New"/>
              <a:buChar char="o"/>
              <a:defRPr>
                <a:solidFill>
                  <a:schemeClr val="accent6">
                    <a:lumMod val="50000"/>
                  </a:schemeClr>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457200" y="274638"/>
            <a:ext cx="8229600" cy="643325"/>
          </a:xfrm>
          <a:ln>
            <a:noFill/>
          </a:ln>
        </p:spPr>
        <p:txBody>
          <a:bodyPr/>
          <a:lstStyle>
            <a:lvl1pPr>
              <a:defRPr b="0" i="0">
                <a:solidFill>
                  <a:schemeClr val="bg1"/>
                </a:solidFill>
                <a:latin typeface="Franklin Gothic Medium"/>
                <a:cs typeface="Franklin Gothic Medium"/>
              </a:defRPr>
            </a:lvl1pPr>
          </a:lstStyle>
          <a:p>
            <a:endParaRPr lang="en-US" dirty="0"/>
          </a:p>
        </p:txBody>
      </p:sp>
    </p:spTree>
    <p:extLst>
      <p:ext uri="{BB962C8B-B14F-4D97-AF65-F5344CB8AC3E}">
        <p14:creationId xmlns:p14="http://schemas.microsoft.com/office/powerpoint/2010/main" val="1211598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9" name="Rectangle 8"/>
          <p:cNvSpPr/>
          <p:nvPr userDrawn="1"/>
        </p:nvSpPr>
        <p:spPr>
          <a:xfrm>
            <a:off x="0" y="6356350"/>
            <a:ext cx="9144000" cy="501650"/>
          </a:xfrm>
          <a:prstGeom prst="rect">
            <a:avLst/>
          </a:prstGeom>
          <a:solidFill>
            <a:schemeClr val="tx2"/>
          </a:solidFill>
          <a:ln>
            <a:solidFill>
              <a:srgbClr val="3A208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301F67"/>
              </a:solidFill>
              <a:latin typeface="Franklin Gothic Book"/>
            </a:endParaRPr>
          </a:p>
        </p:txBody>
      </p:sp>
      <p:sp>
        <p:nvSpPr>
          <p:cNvPr id="16" name="Content Placeholder 15"/>
          <p:cNvSpPr>
            <a:spLocks noGrp="1"/>
          </p:cNvSpPr>
          <p:nvPr>
            <p:ph sz="quarter" idx="13"/>
          </p:nvPr>
        </p:nvSpPr>
        <p:spPr>
          <a:xfrm>
            <a:off x="457200" y="1938539"/>
            <a:ext cx="8229600" cy="4141586"/>
          </a:xfrm>
        </p:spPr>
        <p:txBody>
          <a:bodyPr/>
          <a:lstStyle>
            <a:lvl1pPr>
              <a:defRPr>
                <a:solidFill>
                  <a:srgbClr val="3E0C7F"/>
                </a:solidFill>
                <a:latin typeface="+mj-lt"/>
              </a:defRPr>
            </a:lvl1pPr>
            <a:lvl2pPr marL="742950" indent="-285750">
              <a:buFont typeface="Wingdings" charset="2"/>
              <a:buChar char="§"/>
              <a:defRPr>
                <a:solidFill>
                  <a:schemeClr val="accent6">
                    <a:lumMod val="50000"/>
                  </a:schemeClr>
                </a:solidFill>
                <a:latin typeface="+mj-lt"/>
              </a:defRPr>
            </a:lvl2pPr>
            <a:lvl3pPr marL="1143000" indent="-228600">
              <a:buFont typeface="Courier New"/>
              <a:buChar char="o"/>
              <a:defRPr>
                <a:solidFill>
                  <a:schemeClr val="accent6">
                    <a:lumMod val="50000"/>
                  </a:schemeClr>
                </a:solidFill>
                <a:latin typeface="+mj-lt"/>
              </a:defRPr>
            </a:lvl3pPr>
            <a:lvl4pPr marL="1600200" indent="-228600">
              <a:buFont typeface="Wingdings" charset="2"/>
              <a:buChar char="§"/>
              <a:defRPr>
                <a:solidFill>
                  <a:schemeClr val="accent6">
                    <a:lumMod val="50000"/>
                  </a:schemeClr>
                </a:solidFill>
                <a:latin typeface="+mj-lt"/>
              </a:defRPr>
            </a:lvl4pPr>
            <a:lvl5pPr marL="2057400" indent="-228600">
              <a:buFont typeface="Courier New"/>
              <a:buChar char="o"/>
              <a:defRPr>
                <a:solidFill>
                  <a:schemeClr val="accent6">
                    <a:lumMod val="50000"/>
                  </a:schemeClr>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9249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losing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F06D7DF-80BD-8344-910D-31CE746E5D7C}" type="datetimeFigureOut">
              <a:rPr lang="en-US" smtClean="0"/>
              <a:t>7/31/2018</a:t>
            </a:fld>
            <a:endParaRPr lang="en-US"/>
          </a:p>
        </p:txBody>
      </p:sp>
      <p:sp>
        <p:nvSpPr>
          <p:cNvPr id="7" name="Picture Placeholder 2"/>
          <p:cNvSpPr>
            <a:spLocks noGrp="1"/>
          </p:cNvSpPr>
          <p:nvPr>
            <p:ph type="pic" idx="12" hasCustomPrompt="1"/>
          </p:nvPr>
        </p:nvSpPr>
        <p:spPr>
          <a:xfrm>
            <a:off x="1678487" y="4479246"/>
            <a:ext cx="957755" cy="996676"/>
          </a:xfrm>
          <a:prstGeom prst="rect">
            <a:avLst/>
          </a:prstGeom>
        </p:spPr>
        <p:txBody>
          <a:bodyPr/>
          <a:lstStyle>
            <a:lvl1pPr marL="0" indent="0">
              <a:buNone/>
              <a:defRPr sz="1400">
                <a:solidFill>
                  <a:srgbClr val="3D405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Speaker Photo </a:t>
            </a:r>
            <a:br>
              <a:rPr lang="en-US" dirty="0"/>
            </a:br>
            <a:r>
              <a:rPr lang="en-US" dirty="0"/>
              <a:t>(if available)</a:t>
            </a:r>
          </a:p>
        </p:txBody>
      </p:sp>
      <p:sp>
        <p:nvSpPr>
          <p:cNvPr id="14" name="Slide Number Placeholder 5"/>
          <p:cNvSpPr>
            <a:spLocks noGrp="1"/>
          </p:cNvSpPr>
          <p:nvPr>
            <p:ph type="sldNum" sz="quarter" idx="13"/>
          </p:nvPr>
        </p:nvSpPr>
        <p:spPr>
          <a:xfrm>
            <a:off x="6789901" y="6356350"/>
            <a:ext cx="2133600" cy="365125"/>
          </a:xfrm>
        </p:spPr>
        <p:txBody>
          <a:bodyPr/>
          <a:lstStyle/>
          <a:p>
            <a:fld id="{CEBFD22D-C511-9847-9EF9-254F04B6B55E}" type="slidenum">
              <a:rPr lang="en-US" smtClean="0"/>
              <a:t>‹#›</a:t>
            </a:fld>
            <a:endParaRPr lang="en-US"/>
          </a:p>
        </p:txBody>
      </p:sp>
      <p:sp>
        <p:nvSpPr>
          <p:cNvPr id="11" name="Subtitle 2"/>
          <p:cNvSpPr>
            <a:spLocks noGrp="1"/>
          </p:cNvSpPr>
          <p:nvPr>
            <p:ph type="subTitle" idx="1" hasCustomPrompt="1"/>
          </p:nvPr>
        </p:nvSpPr>
        <p:spPr>
          <a:xfrm>
            <a:off x="2738071" y="4479245"/>
            <a:ext cx="6405930" cy="627138"/>
          </a:xfrm>
          <a:prstGeom prst="rect">
            <a:avLst/>
          </a:prstGeom>
          <a:solidFill>
            <a:srgbClr val="E85E4F"/>
          </a:solidFill>
        </p:spPr>
        <p:txBody>
          <a:bodyPr wrap="none" lIns="91440" anchor="ctr">
            <a:noAutofit/>
          </a:bodyPr>
          <a:lstStyle>
            <a:lvl1pPr marL="0" indent="0" algn="l">
              <a:buNone/>
              <a:defRPr sz="28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 Name</a:t>
            </a:r>
          </a:p>
        </p:txBody>
      </p:sp>
      <p:sp>
        <p:nvSpPr>
          <p:cNvPr id="12" name="Text Placeholder 3"/>
          <p:cNvSpPr>
            <a:spLocks noGrp="1"/>
          </p:cNvSpPr>
          <p:nvPr>
            <p:ph type="body" sz="half" idx="14" hasCustomPrompt="1"/>
          </p:nvPr>
        </p:nvSpPr>
        <p:spPr>
          <a:xfrm>
            <a:off x="2738070" y="5138102"/>
            <a:ext cx="2258860" cy="337819"/>
          </a:xfrm>
          <a:prstGeom prst="rect">
            <a:avLst/>
          </a:prstGeom>
        </p:spPr>
        <p:txBody>
          <a:bodyPr/>
          <a:lstStyle>
            <a:lvl1pPr marL="0" indent="0">
              <a:buNone/>
              <a:defRPr sz="1400">
                <a:solidFill>
                  <a:srgbClr val="3D405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 Title</a:t>
            </a:r>
          </a:p>
        </p:txBody>
      </p:sp>
      <p:pic>
        <p:nvPicPr>
          <p:cNvPr id="15" name="Picture 14"/>
          <p:cNvPicPr>
            <a:picLocks noChangeAspect="1"/>
          </p:cNvPicPr>
          <p:nvPr userDrawn="1"/>
        </p:nvPicPr>
        <p:blipFill>
          <a:blip r:embed="rId2"/>
          <a:stretch>
            <a:fillRect/>
          </a:stretch>
        </p:blipFill>
        <p:spPr>
          <a:xfrm>
            <a:off x="220563" y="210984"/>
            <a:ext cx="4223394" cy="4035065"/>
          </a:xfrm>
          <a:prstGeom prst="rect">
            <a:avLst/>
          </a:prstGeom>
        </p:spPr>
      </p:pic>
      <p:sp>
        <p:nvSpPr>
          <p:cNvPr id="16" name="Title 1"/>
          <p:cNvSpPr>
            <a:spLocks noGrp="1"/>
          </p:cNvSpPr>
          <p:nvPr>
            <p:ph type="ctrTitle" hasCustomPrompt="1"/>
          </p:nvPr>
        </p:nvSpPr>
        <p:spPr>
          <a:xfrm>
            <a:off x="1572016" y="3475974"/>
            <a:ext cx="7382970" cy="802642"/>
          </a:xfrm>
          <a:prstGeom prst="rect">
            <a:avLst/>
          </a:prstGeom>
        </p:spPr>
        <p:txBody>
          <a:bodyPr>
            <a:noAutofit/>
          </a:bodyPr>
          <a:lstStyle>
            <a:lvl1pPr algn="l">
              <a:defRPr sz="4800" b="1" baseline="0">
                <a:solidFill>
                  <a:srgbClr val="3D4059"/>
                </a:solidFill>
              </a:defRPr>
            </a:lvl1pPr>
          </a:lstStyle>
          <a:p>
            <a:r>
              <a:rPr lang="en-US" dirty="0"/>
              <a:t>Closing Slide</a:t>
            </a:r>
          </a:p>
        </p:txBody>
      </p:sp>
      <p:sp>
        <p:nvSpPr>
          <p:cNvPr id="9" name="Rectangle 8">
            <a:extLst>
              <a:ext uri="{FF2B5EF4-FFF2-40B4-BE49-F238E27FC236}">
                <a16:creationId xmlns:a16="http://schemas.microsoft.com/office/drawing/2014/main" id="{BBCB35D7-CF1D-4EC3-B47A-A059AE8E058B}"/>
              </a:ext>
            </a:extLst>
          </p:cNvPr>
          <p:cNvSpPr/>
          <p:nvPr userDrawn="1"/>
        </p:nvSpPr>
        <p:spPr>
          <a:xfrm>
            <a:off x="0" y="6070477"/>
            <a:ext cx="9144000" cy="18288"/>
          </a:xfrm>
          <a:prstGeom prst="rect">
            <a:avLst/>
          </a:prstGeom>
          <a:solidFill>
            <a:srgbClr val="DBDC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3752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6" name="Picture 5" descr="logoMedium.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89750" y="5726545"/>
            <a:ext cx="3257942" cy="829393"/>
          </a:xfrm>
          <a:prstGeom prst="rect">
            <a:avLst/>
          </a:prstGeom>
        </p:spPr>
      </p:pic>
      <p:pic>
        <p:nvPicPr>
          <p:cNvPr id="11" name="Picture 10" descr="PLA_Logo_Square_PurpleonWhite.eps"/>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459419" y="5832594"/>
            <a:ext cx="1209731" cy="723344"/>
          </a:xfrm>
          <a:prstGeom prst="rect">
            <a:avLst/>
          </a:prstGeom>
        </p:spPr>
      </p:pic>
      <p:sp>
        <p:nvSpPr>
          <p:cNvPr id="8" name="Title 1"/>
          <p:cNvSpPr>
            <a:spLocks noGrp="1"/>
          </p:cNvSpPr>
          <p:nvPr>
            <p:ph type="ctrTitle"/>
          </p:nvPr>
        </p:nvSpPr>
        <p:spPr>
          <a:xfrm>
            <a:off x="431800" y="668463"/>
            <a:ext cx="7772400" cy="657776"/>
          </a:xfrm>
        </p:spPr>
        <p:txBody>
          <a:bodyPr>
            <a:noAutofit/>
          </a:bodyPr>
          <a:lstStyle>
            <a:lvl1pPr algn="l">
              <a:defRPr sz="4800" b="0" i="0">
                <a:solidFill>
                  <a:srgbClr val="3E0C7F"/>
                </a:solidFill>
                <a:latin typeface="Franklin Gothic Medium"/>
                <a:cs typeface="Franklin Gothic Medium"/>
              </a:defRPr>
            </a:lvl1pPr>
          </a:lstStyle>
          <a:p>
            <a:r>
              <a:rPr lang="en-US" dirty="0"/>
              <a:t>Click to edit Master title style</a:t>
            </a:r>
          </a:p>
        </p:txBody>
      </p:sp>
      <p:sp>
        <p:nvSpPr>
          <p:cNvPr id="9" name="Subtitle 2"/>
          <p:cNvSpPr>
            <a:spLocks noGrp="1"/>
          </p:cNvSpPr>
          <p:nvPr>
            <p:ph type="subTitle" idx="1"/>
          </p:nvPr>
        </p:nvSpPr>
        <p:spPr>
          <a:xfrm>
            <a:off x="431801" y="1346505"/>
            <a:ext cx="7772400" cy="742647"/>
          </a:xfrm>
          <a:noFill/>
        </p:spPr>
        <p:txBody>
          <a:bodyPr/>
          <a:lstStyle>
            <a:lvl1pPr marL="0" indent="0" algn="l">
              <a:buNone/>
              <a:defRPr sz="3200">
                <a:solidFill>
                  <a:srgbClr val="3E0C7F"/>
                </a:solidFill>
                <a:latin typeface="Franklin Gothic Medium"/>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47216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descr="halfpageLight.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3358508" y="3850982"/>
            <a:ext cx="5388329" cy="599926"/>
          </a:xfrm>
        </p:spPr>
        <p:txBody>
          <a:bodyPr>
            <a:noAutofit/>
          </a:bodyPr>
          <a:lstStyle>
            <a:lvl1pPr algn="r">
              <a:defRPr sz="4800" b="0" i="0">
                <a:solidFill>
                  <a:srgbClr val="3E0C7F"/>
                </a:solidFill>
                <a:latin typeface="Franklin Gothic Medium"/>
                <a:cs typeface="Franklin Gothic Medium"/>
              </a:defRPr>
            </a:lvl1pPr>
          </a:lstStyle>
          <a:p>
            <a:r>
              <a:rPr lang="en-US" dirty="0"/>
              <a:t>Click to edit Master title style</a:t>
            </a:r>
          </a:p>
        </p:txBody>
      </p:sp>
      <p:sp>
        <p:nvSpPr>
          <p:cNvPr id="9" name="Subtitle 2"/>
          <p:cNvSpPr>
            <a:spLocks noGrp="1"/>
          </p:cNvSpPr>
          <p:nvPr>
            <p:ph type="subTitle" idx="1"/>
          </p:nvPr>
        </p:nvSpPr>
        <p:spPr>
          <a:xfrm>
            <a:off x="3358509" y="4450908"/>
            <a:ext cx="5388329" cy="742647"/>
          </a:xfrm>
          <a:noFill/>
        </p:spPr>
        <p:txBody>
          <a:bodyPr>
            <a:normAutofit/>
          </a:bodyPr>
          <a:lstStyle>
            <a:lvl1pPr marL="0" indent="0" algn="r">
              <a:buNone/>
              <a:defRPr sz="3200">
                <a:solidFill>
                  <a:srgbClr val="3E0C7F"/>
                </a:solidFill>
                <a:latin typeface="Franklin Gothic Medium"/>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506644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descr="halfpageLight.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itle 1"/>
          <p:cNvSpPr>
            <a:spLocks noGrp="1"/>
          </p:cNvSpPr>
          <p:nvPr>
            <p:ph type="ctrTitle"/>
          </p:nvPr>
        </p:nvSpPr>
        <p:spPr>
          <a:xfrm>
            <a:off x="401015" y="659077"/>
            <a:ext cx="8454754" cy="599926"/>
          </a:xfrm>
        </p:spPr>
        <p:txBody>
          <a:bodyPr>
            <a:noAutofit/>
          </a:bodyPr>
          <a:lstStyle>
            <a:lvl1pPr algn="l">
              <a:defRPr sz="4800" b="0" i="0">
                <a:solidFill>
                  <a:srgbClr val="3E0C7F"/>
                </a:solidFill>
                <a:latin typeface="Franklin Gothic Medium"/>
                <a:cs typeface="Franklin Gothic Medium"/>
              </a:defRPr>
            </a:lvl1pPr>
          </a:lstStyle>
          <a:p>
            <a:r>
              <a:rPr lang="en-US" dirty="0"/>
              <a:t>Click to edit Master title style</a:t>
            </a:r>
          </a:p>
        </p:txBody>
      </p:sp>
      <p:sp>
        <p:nvSpPr>
          <p:cNvPr id="6" name="Subtitle 2"/>
          <p:cNvSpPr>
            <a:spLocks noGrp="1"/>
          </p:cNvSpPr>
          <p:nvPr>
            <p:ph type="subTitle" idx="1"/>
          </p:nvPr>
        </p:nvSpPr>
        <p:spPr>
          <a:xfrm>
            <a:off x="401016" y="1259003"/>
            <a:ext cx="8454754" cy="742647"/>
          </a:xfrm>
          <a:noFill/>
        </p:spPr>
        <p:txBody>
          <a:bodyPr>
            <a:normAutofit/>
          </a:bodyPr>
          <a:lstStyle>
            <a:lvl1pPr marL="0" indent="0" algn="l">
              <a:buNone/>
              <a:defRPr sz="3200">
                <a:solidFill>
                  <a:srgbClr val="3E0C7F"/>
                </a:solidFill>
                <a:latin typeface="Franklin Gothic Medium"/>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735924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0" y="6356350"/>
            <a:ext cx="9144000" cy="501650"/>
          </a:xfrm>
          <a:prstGeom prst="rect">
            <a:avLst/>
          </a:prstGeom>
          <a:solidFill>
            <a:schemeClr val="tx2"/>
          </a:solidFill>
          <a:ln>
            <a:solidFill>
              <a:srgbClr val="3A208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301F67"/>
              </a:solidFill>
              <a:latin typeface="Franklin Gothic Book"/>
            </a:endParaRPr>
          </a:p>
        </p:txBody>
      </p:sp>
      <p:sp>
        <p:nvSpPr>
          <p:cNvPr id="2" name="Title 1"/>
          <p:cNvSpPr>
            <a:spLocks noGrp="1"/>
          </p:cNvSpPr>
          <p:nvPr>
            <p:ph type="title"/>
          </p:nvPr>
        </p:nvSpPr>
        <p:spPr/>
        <p:txBody>
          <a:bodyPr/>
          <a:lstStyle>
            <a:lvl1pPr>
              <a:defRPr>
                <a:solidFill>
                  <a:srgbClr val="3E0C7F"/>
                </a:solidFill>
                <a:latin typeface="+mj-lt"/>
              </a:defRPr>
            </a:lvl1pPr>
          </a:lstStyle>
          <a:p>
            <a:r>
              <a:rPr lang="en-US" dirty="0"/>
              <a:t>Click to edit Master title style</a:t>
            </a:r>
          </a:p>
        </p:txBody>
      </p:sp>
      <p:sp>
        <p:nvSpPr>
          <p:cNvPr id="6" name="Slide Number Placeholder 5"/>
          <p:cNvSpPr>
            <a:spLocks noGrp="1"/>
          </p:cNvSpPr>
          <p:nvPr>
            <p:ph type="sldNum" sz="quarter" idx="12"/>
          </p:nvPr>
        </p:nvSpPr>
        <p:spPr>
          <a:xfrm>
            <a:off x="6870671" y="6356350"/>
            <a:ext cx="2133600" cy="365125"/>
          </a:xfrm>
        </p:spPr>
        <p:txBody>
          <a:bodyPr/>
          <a:lstStyle>
            <a:lvl1pPr>
              <a:defRPr sz="1400">
                <a:latin typeface="+mj-lt"/>
              </a:defRPr>
            </a:lvl1pPr>
          </a:lstStyle>
          <a:p>
            <a:fld id="{7E390FF3-FBF5-CC40-AC5D-37AD99656B7A}" type="slidenum">
              <a:rPr lang="en-US" smtClean="0"/>
              <a:pPr/>
              <a:t>‹#›</a:t>
            </a:fld>
            <a:endParaRPr lang="en-US" dirty="0"/>
          </a:p>
        </p:txBody>
      </p:sp>
      <p:cxnSp>
        <p:nvCxnSpPr>
          <p:cNvPr id="7" name="Straight Connector 6"/>
          <p:cNvCxnSpPr/>
          <p:nvPr userDrawn="1"/>
        </p:nvCxnSpPr>
        <p:spPr>
          <a:xfrm>
            <a:off x="457200" y="918561"/>
            <a:ext cx="8229599"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6" name="Content Placeholder 15"/>
          <p:cNvSpPr>
            <a:spLocks noGrp="1"/>
          </p:cNvSpPr>
          <p:nvPr>
            <p:ph sz="quarter" idx="13"/>
          </p:nvPr>
        </p:nvSpPr>
        <p:spPr>
          <a:xfrm>
            <a:off x="457200" y="1155700"/>
            <a:ext cx="8229600" cy="4924425"/>
          </a:xfrm>
        </p:spPr>
        <p:txBody>
          <a:bodyPr>
            <a:normAutofit/>
          </a:bodyPr>
          <a:lstStyle>
            <a:lvl1pPr marL="342900" indent="-342900">
              <a:buFont typeface="Courier New"/>
              <a:buChar char="o"/>
              <a:defRPr sz="3200">
                <a:solidFill>
                  <a:srgbClr val="3E0C7F"/>
                </a:solidFill>
                <a:latin typeface="+mj-lt"/>
              </a:defRPr>
            </a:lvl1pPr>
            <a:lvl2pPr marL="742950" indent="-285750">
              <a:buFont typeface="Wingdings" charset="2"/>
              <a:buChar char="§"/>
              <a:defRPr sz="3200">
                <a:solidFill>
                  <a:srgbClr val="3E0C7F"/>
                </a:solidFill>
                <a:latin typeface="+mj-lt"/>
              </a:defRPr>
            </a:lvl2pPr>
            <a:lvl3pPr marL="1143000" indent="-228600">
              <a:buFont typeface="Courier New"/>
              <a:buChar char="o"/>
              <a:defRPr sz="3200">
                <a:solidFill>
                  <a:srgbClr val="3E0C7F"/>
                </a:solidFill>
                <a:latin typeface="+mj-lt"/>
              </a:defRPr>
            </a:lvl3pPr>
            <a:lvl4pPr marL="1600200" indent="-228600">
              <a:buFont typeface="Wingdings" charset="2"/>
              <a:buChar char="§"/>
              <a:defRPr sz="3200">
                <a:solidFill>
                  <a:srgbClr val="3E0C7F"/>
                </a:solidFill>
                <a:latin typeface="+mj-lt"/>
              </a:defRPr>
            </a:lvl4pPr>
            <a:lvl5pPr marL="2057400" indent="-228600">
              <a:buFont typeface="Courier New"/>
              <a:buChar char="o"/>
              <a:defRPr sz="3200">
                <a:solidFill>
                  <a:srgbClr val="3E0C7F"/>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62940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8" name="Rectangle 7"/>
          <p:cNvSpPr/>
          <p:nvPr userDrawn="1"/>
        </p:nvSpPr>
        <p:spPr>
          <a:xfrm>
            <a:off x="0" y="6356350"/>
            <a:ext cx="9144000" cy="501650"/>
          </a:xfrm>
          <a:prstGeom prst="rect">
            <a:avLst/>
          </a:prstGeom>
          <a:solidFill>
            <a:srgbClr val="301F67"/>
          </a:solidFill>
          <a:ln>
            <a:solidFill>
              <a:srgbClr val="301F67"/>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E"/>
              </a:solidFill>
            </a:endParaRPr>
          </a:p>
        </p:txBody>
      </p:sp>
      <p:cxnSp>
        <p:nvCxnSpPr>
          <p:cNvPr id="9" name="Straight Connector 8"/>
          <p:cNvCxnSpPr/>
          <p:nvPr userDrawn="1"/>
        </p:nvCxnSpPr>
        <p:spPr>
          <a:xfrm>
            <a:off x="457200" y="918561"/>
            <a:ext cx="8229599" cy="0"/>
          </a:xfrm>
          <a:prstGeom prst="line">
            <a:avLst/>
          </a:prstGeom>
          <a:ln>
            <a:solidFill>
              <a:srgbClr val="B1B3B5"/>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rgbClr val="3D167F"/>
                </a:solidFill>
              </a:defRPr>
            </a:lvl1pPr>
          </a:lstStyle>
          <a:p>
            <a:r>
              <a:rPr lang="en-US" dirty="0"/>
              <a:t>Click to edit Master title style</a:t>
            </a:r>
          </a:p>
        </p:txBody>
      </p:sp>
      <p:sp>
        <p:nvSpPr>
          <p:cNvPr id="3" name="Content Placeholder 2"/>
          <p:cNvSpPr>
            <a:spLocks noGrp="1"/>
          </p:cNvSpPr>
          <p:nvPr>
            <p:ph sz="half" idx="1"/>
          </p:nvPr>
        </p:nvSpPr>
        <p:spPr>
          <a:xfrm>
            <a:off x="457200" y="1090061"/>
            <a:ext cx="4038600" cy="4989745"/>
          </a:xfrm>
        </p:spPr>
        <p:txBody>
          <a:bodyPr/>
          <a:lstStyle>
            <a:lvl1pPr>
              <a:defRPr sz="2800">
                <a:solidFill>
                  <a:srgbClr val="595959"/>
                </a:solidFill>
              </a:defRPr>
            </a:lvl1pPr>
            <a:lvl2pPr marL="742950" indent="-285750">
              <a:buFont typeface="Wingdings" charset="2"/>
              <a:buChar char="§"/>
              <a:defRPr sz="2400">
                <a:solidFill>
                  <a:srgbClr val="595959"/>
                </a:solidFill>
              </a:defRPr>
            </a:lvl2pPr>
            <a:lvl3pPr marL="1143000" indent="-228600">
              <a:buFont typeface="Courier New"/>
              <a:buChar char="o"/>
              <a:defRPr sz="2000">
                <a:solidFill>
                  <a:srgbClr val="595959"/>
                </a:solidFill>
              </a:defRPr>
            </a:lvl3pPr>
            <a:lvl4pPr marL="1600200" indent="-228600">
              <a:buFont typeface="Wingdings" charset="2"/>
              <a:buChar char="§"/>
              <a:defRPr sz="1800">
                <a:solidFill>
                  <a:srgbClr val="595959"/>
                </a:solidFill>
              </a:defRPr>
            </a:lvl4pPr>
            <a:lvl5pPr marL="2057400" indent="-228600">
              <a:buFont typeface="Courier New"/>
              <a:buChar char="o"/>
              <a:defRPr sz="1800">
                <a:solidFill>
                  <a:srgbClr val="5959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090061"/>
            <a:ext cx="4038600" cy="4989745"/>
          </a:xfrm>
        </p:spPr>
        <p:txBody>
          <a:bodyPr/>
          <a:lstStyle>
            <a:lvl1pPr>
              <a:defRPr sz="2800">
                <a:solidFill>
                  <a:srgbClr val="595959"/>
                </a:solidFill>
              </a:defRPr>
            </a:lvl1pPr>
            <a:lvl2pPr marL="742950" indent="-285750">
              <a:buFont typeface="Wingdings" charset="2"/>
              <a:buChar char="§"/>
              <a:defRPr sz="2400">
                <a:solidFill>
                  <a:srgbClr val="595959"/>
                </a:solidFill>
              </a:defRPr>
            </a:lvl2pPr>
            <a:lvl3pPr marL="1143000" indent="-228600">
              <a:buFont typeface="Courier New"/>
              <a:buChar char="o"/>
              <a:defRPr sz="2000">
                <a:solidFill>
                  <a:srgbClr val="595959"/>
                </a:solidFill>
              </a:defRPr>
            </a:lvl3pPr>
            <a:lvl4pPr marL="1600200" indent="-228600">
              <a:buFont typeface="Wingdings" charset="2"/>
              <a:buChar char="§"/>
              <a:defRPr sz="1800">
                <a:solidFill>
                  <a:srgbClr val="595959"/>
                </a:solidFill>
              </a:defRPr>
            </a:lvl4pPr>
            <a:lvl5pPr marL="2057400" indent="-228600">
              <a:buFont typeface="Courier New"/>
              <a:buChar char="o"/>
              <a:defRPr sz="1800">
                <a:solidFill>
                  <a:srgbClr val="5959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2"/>
          </p:nvPr>
        </p:nvSpPr>
        <p:spPr>
          <a:xfrm>
            <a:off x="6870671" y="6356350"/>
            <a:ext cx="2133600" cy="365125"/>
          </a:xfrm>
        </p:spPr>
        <p:txBody>
          <a:bodyPr/>
          <a:lstStyle>
            <a:lvl1pPr>
              <a:defRPr sz="1400">
                <a:latin typeface="+mj-lt"/>
              </a:defRPr>
            </a:lvl1pPr>
          </a:lstStyle>
          <a:p>
            <a:fld id="{7E390FF3-FBF5-CC40-AC5D-37AD99656B7A}" type="slidenum">
              <a:rPr lang="en-US" smtClean="0"/>
              <a:pPr/>
              <a:t>‹#›</a:t>
            </a:fld>
            <a:endParaRPr lang="en-US" dirty="0"/>
          </a:p>
        </p:txBody>
      </p:sp>
    </p:spTree>
    <p:extLst>
      <p:ext uri="{BB962C8B-B14F-4D97-AF65-F5344CB8AC3E}">
        <p14:creationId xmlns:p14="http://schemas.microsoft.com/office/powerpoint/2010/main" val="2223955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8" name="Rectangle 7"/>
          <p:cNvSpPr/>
          <p:nvPr userDrawn="1"/>
        </p:nvSpPr>
        <p:spPr>
          <a:xfrm>
            <a:off x="0" y="6356350"/>
            <a:ext cx="9144000" cy="501650"/>
          </a:xfrm>
          <a:prstGeom prst="rect">
            <a:avLst/>
          </a:prstGeom>
          <a:solidFill>
            <a:srgbClr val="301F67"/>
          </a:solidFill>
          <a:ln>
            <a:solidFill>
              <a:srgbClr val="301F67"/>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E"/>
              </a:solidFill>
            </a:endParaRPr>
          </a:p>
        </p:txBody>
      </p:sp>
      <p:sp>
        <p:nvSpPr>
          <p:cNvPr id="2" name="Title 1"/>
          <p:cNvSpPr>
            <a:spLocks noGrp="1"/>
          </p:cNvSpPr>
          <p:nvPr>
            <p:ph type="title"/>
          </p:nvPr>
        </p:nvSpPr>
        <p:spPr>
          <a:xfrm>
            <a:off x="1792288" y="4800600"/>
            <a:ext cx="5486400" cy="566738"/>
          </a:xfrm>
        </p:spPr>
        <p:txBody>
          <a:bodyPr anchor="b"/>
          <a:lstStyle>
            <a:lvl1pPr algn="l">
              <a:defRPr sz="2000" b="1">
                <a:solidFill>
                  <a:srgbClr val="3D167F"/>
                </a:solidFill>
                <a:latin typeface="Arial"/>
                <a:cs typeface="Aria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Slide Number Placeholder 5"/>
          <p:cNvSpPr>
            <a:spLocks noGrp="1"/>
          </p:cNvSpPr>
          <p:nvPr>
            <p:ph type="sldNum" sz="quarter" idx="12"/>
          </p:nvPr>
        </p:nvSpPr>
        <p:spPr>
          <a:xfrm>
            <a:off x="6870671" y="6356350"/>
            <a:ext cx="2133600" cy="365125"/>
          </a:xfrm>
        </p:spPr>
        <p:txBody>
          <a:bodyPr/>
          <a:lstStyle>
            <a:lvl1pPr>
              <a:defRPr sz="1400">
                <a:latin typeface="+mj-lt"/>
              </a:defRPr>
            </a:lvl1pPr>
          </a:lstStyle>
          <a:p>
            <a:fld id="{7E390FF3-FBF5-CC40-AC5D-37AD99656B7A}" type="slidenum">
              <a:rPr lang="en-US" smtClean="0"/>
              <a:pPr/>
              <a:t>‹#›</a:t>
            </a:fld>
            <a:endParaRPr lang="en-US" dirty="0"/>
          </a:p>
        </p:txBody>
      </p:sp>
    </p:spTree>
    <p:extLst>
      <p:ext uri="{BB962C8B-B14F-4D97-AF65-F5344CB8AC3E}">
        <p14:creationId xmlns:p14="http://schemas.microsoft.com/office/powerpoint/2010/main" val="26098983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0" y="-1"/>
            <a:ext cx="9144000" cy="1463040"/>
          </a:xfrm>
          <a:prstGeom prst="rect">
            <a:avLst/>
          </a:prstGeom>
          <a:solidFill>
            <a:schemeClr val="accent3">
              <a:alpha val="60000"/>
            </a:schemeClr>
          </a:solidFill>
          <a:ln>
            <a:solidFill>
              <a:schemeClr val="accent3">
                <a:alpha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301F67"/>
              </a:solidFill>
              <a:latin typeface="Franklin Gothic Book"/>
            </a:endParaRPr>
          </a:p>
        </p:txBody>
      </p:sp>
      <p:sp>
        <p:nvSpPr>
          <p:cNvPr id="9" name="Rectangle 8"/>
          <p:cNvSpPr/>
          <p:nvPr userDrawn="1"/>
        </p:nvSpPr>
        <p:spPr>
          <a:xfrm>
            <a:off x="0" y="6356350"/>
            <a:ext cx="9144000" cy="501650"/>
          </a:xfrm>
          <a:prstGeom prst="rect">
            <a:avLst/>
          </a:prstGeom>
          <a:solidFill>
            <a:schemeClr val="tx2"/>
          </a:solidFill>
          <a:ln>
            <a:solidFill>
              <a:srgbClr val="3A208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301F67"/>
              </a:solidFill>
              <a:latin typeface="Franklin Gothic Book"/>
            </a:endParaRPr>
          </a:p>
        </p:txBody>
      </p:sp>
      <p:sp>
        <p:nvSpPr>
          <p:cNvPr id="2" name="Title 1"/>
          <p:cNvSpPr>
            <a:spLocks noGrp="1"/>
          </p:cNvSpPr>
          <p:nvPr>
            <p:ph type="title"/>
          </p:nvPr>
        </p:nvSpPr>
        <p:spPr>
          <a:xfrm>
            <a:off x="457200" y="274638"/>
            <a:ext cx="8229600" cy="643325"/>
          </a:xfrm>
        </p:spPr>
        <p:txBody>
          <a:bodyPr/>
          <a:lstStyle>
            <a:lvl1pPr>
              <a:defRPr>
                <a:solidFill>
                  <a:schemeClr val="tx2"/>
                </a:solidFill>
                <a:latin typeface="+mj-lt"/>
              </a:defRPr>
            </a:lvl1pPr>
          </a:lstStyle>
          <a:p>
            <a:r>
              <a:rPr lang="en-US" dirty="0"/>
              <a:t>Click to edit Master title style</a:t>
            </a:r>
          </a:p>
        </p:txBody>
      </p:sp>
      <p:sp>
        <p:nvSpPr>
          <p:cNvPr id="6" name="Slide Number Placeholder 5"/>
          <p:cNvSpPr>
            <a:spLocks noGrp="1"/>
          </p:cNvSpPr>
          <p:nvPr>
            <p:ph type="sldNum" sz="quarter" idx="12"/>
          </p:nvPr>
        </p:nvSpPr>
        <p:spPr>
          <a:xfrm>
            <a:off x="6870671" y="6356350"/>
            <a:ext cx="2133600" cy="365125"/>
          </a:xfrm>
        </p:spPr>
        <p:txBody>
          <a:bodyPr/>
          <a:lstStyle>
            <a:lvl1pPr>
              <a:defRPr sz="1400">
                <a:latin typeface="+mj-lt"/>
              </a:defRPr>
            </a:lvl1pPr>
          </a:lstStyle>
          <a:p>
            <a:fld id="{7E390FF3-FBF5-CC40-AC5D-37AD99656B7A}" type="slidenum">
              <a:rPr lang="en-US" smtClean="0"/>
              <a:pPr/>
              <a:t>‹#›</a:t>
            </a:fld>
            <a:endParaRPr lang="en-US" dirty="0"/>
          </a:p>
        </p:txBody>
      </p:sp>
      <p:sp>
        <p:nvSpPr>
          <p:cNvPr id="10" name="Content Placeholder 15"/>
          <p:cNvSpPr>
            <a:spLocks noGrp="1"/>
          </p:cNvSpPr>
          <p:nvPr>
            <p:ph sz="quarter" idx="13"/>
          </p:nvPr>
        </p:nvSpPr>
        <p:spPr>
          <a:xfrm>
            <a:off x="457200" y="1938539"/>
            <a:ext cx="8229600" cy="4141586"/>
          </a:xfrm>
        </p:spPr>
        <p:txBody>
          <a:bodyPr/>
          <a:lstStyle>
            <a:lvl1pPr>
              <a:defRPr>
                <a:solidFill>
                  <a:srgbClr val="3E0C7F"/>
                </a:solidFill>
                <a:latin typeface="+mj-lt"/>
              </a:defRPr>
            </a:lvl1pPr>
            <a:lvl2pPr marL="742950" indent="-285750">
              <a:buFont typeface="Wingdings" charset="2"/>
              <a:buChar char="§"/>
              <a:defRPr>
                <a:solidFill>
                  <a:schemeClr val="accent6">
                    <a:lumMod val="50000"/>
                  </a:schemeClr>
                </a:solidFill>
                <a:latin typeface="+mj-lt"/>
              </a:defRPr>
            </a:lvl2pPr>
            <a:lvl3pPr marL="1143000" indent="-228600">
              <a:buFont typeface="Courier New"/>
              <a:buChar char="o"/>
              <a:defRPr>
                <a:solidFill>
                  <a:schemeClr val="accent6">
                    <a:lumMod val="50000"/>
                  </a:schemeClr>
                </a:solidFill>
                <a:latin typeface="+mj-lt"/>
              </a:defRPr>
            </a:lvl3pPr>
            <a:lvl4pPr marL="1600200" indent="-228600">
              <a:buFont typeface="Wingdings" charset="2"/>
              <a:buChar char="§"/>
              <a:defRPr>
                <a:solidFill>
                  <a:schemeClr val="accent6">
                    <a:lumMod val="50000"/>
                  </a:schemeClr>
                </a:solidFill>
                <a:latin typeface="+mj-lt"/>
              </a:defRPr>
            </a:lvl4pPr>
            <a:lvl5pPr marL="2057400" indent="-228600">
              <a:buFont typeface="Courier New"/>
              <a:buChar char="o"/>
              <a:defRPr>
                <a:solidFill>
                  <a:schemeClr val="accent6">
                    <a:lumMod val="50000"/>
                  </a:schemeClr>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0912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descr="halfpageLight.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3358508" y="3850982"/>
            <a:ext cx="5388329" cy="599926"/>
          </a:xfrm>
        </p:spPr>
        <p:txBody>
          <a:bodyPr>
            <a:noAutofit/>
          </a:bodyPr>
          <a:lstStyle>
            <a:lvl1pPr algn="r">
              <a:defRPr sz="4800" b="0" i="0">
                <a:solidFill>
                  <a:srgbClr val="3E0C7F"/>
                </a:solidFill>
                <a:latin typeface="Franklin Gothic Medium"/>
                <a:cs typeface="Franklin Gothic Medium"/>
              </a:defRPr>
            </a:lvl1pPr>
          </a:lstStyle>
          <a:p>
            <a:r>
              <a:rPr lang="en-US" dirty="0"/>
              <a:t>Click to edit Master title style</a:t>
            </a:r>
          </a:p>
        </p:txBody>
      </p:sp>
      <p:sp>
        <p:nvSpPr>
          <p:cNvPr id="9" name="Subtitle 2"/>
          <p:cNvSpPr>
            <a:spLocks noGrp="1"/>
          </p:cNvSpPr>
          <p:nvPr>
            <p:ph type="subTitle" idx="1"/>
          </p:nvPr>
        </p:nvSpPr>
        <p:spPr>
          <a:xfrm>
            <a:off x="3358509" y="4450908"/>
            <a:ext cx="5388329" cy="742647"/>
          </a:xfrm>
          <a:noFill/>
        </p:spPr>
        <p:txBody>
          <a:bodyPr>
            <a:normAutofit/>
          </a:bodyPr>
          <a:lstStyle>
            <a:lvl1pPr marL="0" indent="0" algn="r">
              <a:buNone/>
              <a:defRPr sz="3200">
                <a:solidFill>
                  <a:srgbClr val="3E0C7F"/>
                </a:solidFill>
                <a:latin typeface="Franklin Gothic Medium"/>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8879633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p:cNvSpPr>
            <a:spLocks/>
          </p:cNvSpPr>
          <p:nvPr userDrawn="1"/>
        </p:nvSpPr>
        <p:spPr>
          <a:xfrm>
            <a:off x="-20782" y="-1"/>
            <a:ext cx="9144000" cy="1463040"/>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301F67"/>
              </a:solidFill>
              <a:latin typeface="Franklin Gothic Book"/>
            </a:endParaRPr>
          </a:p>
        </p:txBody>
      </p:sp>
      <p:sp>
        <p:nvSpPr>
          <p:cNvPr id="9" name="Rectangle 8"/>
          <p:cNvSpPr/>
          <p:nvPr userDrawn="1"/>
        </p:nvSpPr>
        <p:spPr>
          <a:xfrm>
            <a:off x="0" y="6356350"/>
            <a:ext cx="9144000" cy="501650"/>
          </a:xfrm>
          <a:prstGeom prst="rect">
            <a:avLst/>
          </a:prstGeom>
          <a:solidFill>
            <a:schemeClr val="tx2"/>
          </a:solidFill>
          <a:ln>
            <a:solidFill>
              <a:srgbClr val="3A208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301F67"/>
              </a:solidFill>
              <a:latin typeface="Franklin Gothic Book"/>
            </a:endParaRPr>
          </a:p>
        </p:txBody>
      </p:sp>
      <p:sp>
        <p:nvSpPr>
          <p:cNvPr id="6" name="Slide Number Placeholder 5"/>
          <p:cNvSpPr>
            <a:spLocks noGrp="1"/>
          </p:cNvSpPr>
          <p:nvPr>
            <p:ph type="sldNum" sz="quarter" idx="12"/>
          </p:nvPr>
        </p:nvSpPr>
        <p:spPr>
          <a:xfrm>
            <a:off x="6870671" y="6356350"/>
            <a:ext cx="2133600" cy="365125"/>
          </a:xfrm>
        </p:spPr>
        <p:txBody>
          <a:bodyPr/>
          <a:lstStyle>
            <a:lvl1pPr>
              <a:defRPr sz="1400">
                <a:latin typeface="+mj-lt"/>
              </a:defRPr>
            </a:lvl1pPr>
          </a:lstStyle>
          <a:p>
            <a:fld id="{7E390FF3-FBF5-CC40-AC5D-37AD99656B7A}" type="slidenum">
              <a:rPr lang="en-US" smtClean="0"/>
              <a:pPr/>
              <a:t>‹#›</a:t>
            </a:fld>
            <a:endParaRPr lang="en-US" dirty="0"/>
          </a:p>
        </p:txBody>
      </p:sp>
      <p:sp>
        <p:nvSpPr>
          <p:cNvPr id="16" name="Content Placeholder 15"/>
          <p:cNvSpPr>
            <a:spLocks noGrp="1"/>
          </p:cNvSpPr>
          <p:nvPr>
            <p:ph sz="quarter" idx="13"/>
          </p:nvPr>
        </p:nvSpPr>
        <p:spPr>
          <a:xfrm>
            <a:off x="457200" y="1938539"/>
            <a:ext cx="8229600" cy="4141586"/>
          </a:xfrm>
        </p:spPr>
        <p:txBody>
          <a:bodyPr/>
          <a:lstStyle>
            <a:lvl1pPr>
              <a:defRPr>
                <a:solidFill>
                  <a:srgbClr val="3E0C7F"/>
                </a:solidFill>
                <a:latin typeface="+mj-lt"/>
              </a:defRPr>
            </a:lvl1pPr>
            <a:lvl2pPr marL="742950" indent="-285750">
              <a:buFont typeface="Wingdings" charset="2"/>
              <a:buChar char="§"/>
              <a:defRPr>
                <a:solidFill>
                  <a:schemeClr val="accent6">
                    <a:lumMod val="50000"/>
                  </a:schemeClr>
                </a:solidFill>
                <a:latin typeface="+mj-lt"/>
              </a:defRPr>
            </a:lvl2pPr>
            <a:lvl3pPr marL="1143000" indent="-228600">
              <a:buFont typeface="Courier New"/>
              <a:buChar char="o"/>
              <a:defRPr>
                <a:solidFill>
                  <a:schemeClr val="accent6">
                    <a:lumMod val="50000"/>
                  </a:schemeClr>
                </a:solidFill>
                <a:latin typeface="+mj-lt"/>
              </a:defRPr>
            </a:lvl3pPr>
            <a:lvl4pPr marL="1600200" indent="-228600">
              <a:buFont typeface="Wingdings" charset="2"/>
              <a:buChar char="§"/>
              <a:defRPr>
                <a:solidFill>
                  <a:schemeClr val="accent6">
                    <a:lumMod val="50000"/>
                  </a:schemeClr>
                </a:solidFill>
                <a:latin typeface="+mj-lt"/>
              </a:defRPr>
            </a:lvl4pPr>
            <a:lvl5pPr marL="2057400" indent="-228600">
              <a:buFont typeface="Courier New"/>
              <a:buChar char="o"/>
              <a:defRPr>
                <a:solidFill>
                  <a:schemeClr val="accent6">
                    <a:lumMod val="50000"/>
                  </a:schemeClr>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392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6" name="Picture 5" descr="logoMedium.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89750" y="5726546"/>
            <a:ext cx="3257943" cy="829393"/>
          </a:xfrm>
          <a:prstGeom prst="rect">
            <a:avLst/>
          </a:prstGeom>
        </p:spPr>
      </p:pic>
      <p:pic>
        <p:nvPicPr>
          <p:cNvPr id="11" name="Picture 10" descr="PLA_Logo_Square_PurpleonWhite.eps"/>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459420" y="5832595"/>
            <a:ext cx="1209731" cy="723344"/>
          </a:xfrm>
          <a:prstGeom prst="rect">
            <a:avLst/>
          </a:prstGeom>
        </p:spPr>
      </p:pic>
      <p:sp>
        <p:nvSpPr>
          <p:cNvPr id="8" name="Title 1"/>
          <p:cNvSpPr>
            <a:spLocks noGrp="1"/>
          </p:cNvSpPr>
          <p:nvPr>
            <p:ph type="ctrTitle"/>
          </p:nvPr>
        </p:nvSpPr>
        <p:spPr>
          <a:xfrm>
            <a:off x="431800" y="668464"/>
            <a:ext cx="7772400" cy="657776"/>
          </a:xfrm>
        </p:spPr>
        <p:txBody>
          <a:bodyPr>
            <a:noAutofit/>
          </a:bodyPr>
          <a:lstStyle>
            <a:lvl1pPr algn="l">
              <a:defRPr sz="4800" b="0" i="0">
                <a:solidFill>
                  <a:srgbClr val="3E0C7F"/>
                </a:solidFill>
                <a:latin typeface="Franklin Gothic Medium"/>
                <a:cs typeface="Franklin Gothic Medium"/>
              </a:defRPr>
            </a:lvl1pPr>
          </a:lstStyle>
          <a:p>
            <a:r>
              <a:rPr lang="en-US" dirty="0"/>
              <a:t>Click to edit Master title style</a:t>
            </a:r>
          </a:p>
        </p:txBody>
      </p:sp>
      <p:sp>
        <p:nvSpPr>
          <p:cNvPr id="9" name="Subtitle 2"/>
          <p:cNvSpPr>
            <a:spLocks noGrp="1"/>
          </p:cNvSpPr>
          <p:nvPr>
            <p:ph type="subTitle" idx="1"/>
          </p:nvPr>
        </p:nvSpPr>
        <p:spPr>
          <a:xfrm>
            <a:off x="431801" y="1346506"/>
            <a:ext cx="7772400" cy="742647"/>
          </a:xfrm>
          <a:noFill/>
        </p:spPr>
        <p:txBody>
          <a:bodyPr/>
          <a:lstStyle>
            <a:lvl1pPr marL="0" indent="0" algn="l">
              <a:buNone/>
              <a:defRPr sz="3200">
                <a:solidFill>
                  <a:srgbClr val="3E0C7F"/>
                </a:solidFill>
                <a:latin typeface="Franklin Gothic Medium"/>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692732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descr="halfpageLight.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3358509" y="3850983"/>
            <a:ext cx="5388329" cy="599926"/>
          </a:xfrm>
        </p:spPr>
        <p:txBody>
          <a:bodyPr>
            <a:noAutofit/>
          </a:bodyPr>
          <a:lstStyle>
            <a:lvl1pPr algn="r">
              <a:defRPr sz="4800" b="0" i="0">
                <a:solidFill>
                  <a:srgbClr val="3E0C7F"/>
                </a:solidFill>
                <a:latin typeface="Franklin Gothic Medium"/>
                <a:cs typeface="Franklin Gothic Medium"/>
              </a:defRPr>
            </a:lvl1pPr>
          </a:lstStyle>
          <a:p>
            <a:r>
              <a:rPr lang="en-US" dirty="0"/>
              <a:t>Click to edit Master title style</a:t>
            </a:r>
          </a:p>
        </p:txBody>
      </p:sp>
      <p:sp>
        <p:nvSpPr>
          <p:cNvPr id="9" name="Subtitle 2"/>
          <p:cNvSpPr>
            <a:spLocks noGrp="1"/>
          </p:cNvSpPr>
          <p:nvPr>
            <p:ph type="subTitle" idx="1"/>
          </p:nvPr>
        </p:nvSpPr>
        <p:spPr>
          <a:xfrm>
            <a:off x="3358510" y="4450909"/>
            <a:ext cx="5388329" cy="742647"/>
          </a:xfrm>
          <a:noFill/>
        </p:spPr>
        <p:txBody>
          <a:bodyPr>
            <a:normAutofit/>
          </a:bodyPr>
          <a:lstStyle>
            <a:lvl1pPr marL="0" indent="0" algn="r">
              <a:buNone/>
              <a:defRPr sz="3200">
                <a:solidFill>
                  <a:srgbClr val="3E0C7F"/>
                </a:solidFill>
                <a:latin typeface="Franklin Gothic Medium"/>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7711904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descr="halfpageLight.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itle 1"/>
          <p:cNvSpPr>
            <a:spLocks noGrp="1"/>
          </p:cNvSpPr>
          <p:nvPr>
            <p:ph type="ctrTitle"/>
          </p:nvPr>
        </p:nvSpPr>
        <p:spPr>
          <a:xfrm>
            <a:off x="401015" y="659077"/>
            <a:ext cx="8454755" cy="599926"/>
          </a:xfrm>
        </p:spPr>
        <p:txBody>
          <a:bodyPr>
            <a:noAutofit/>
          </a:bodyPr>
          <a:lstStyle>
            <a:lvl1pPr algn="l">
              <a:defRPr sz="4800" b="0" i="0">
                <a:solidFill>
                  <a:srgbClr val="3E0C7F"/>
                </a:solidFill>
                <a:latin typeface="Franklin Gothic Medium"/>
                <a:cs typeface="Franklin Gothic Medium"/>
              </a:defRPr>
            </a:lvl1pPr>
          </a:lstStyle>
          <a:p>
            <a:r>
              <a:rPr lang="en-US" dirty="0"/>
              <a:t>Click to edit Master title style</a:t>
            </a:r>
          </a:p>
        </p:txBody>
      </p:sp>
      <p:sp>
        <p:nvSpPr>
          <p:cNvPr id="6" name="Subtitle 2"/>
          <p:cNvSpPr>
            <a:spLocks noGrp="1"/>
          </p:cNvSpPr>
          <p:nvPr>
            <p:ph type="subTitle" idx="1"/>
          </p:nvPr>
        </p:nvSpPr>
        <p:spPr>
          <a:xfrm>
            <a:off x="401016" y="1259003"/>
            <a:ext cx="8454755" cy="742647"/>
          </a:xfrm>
          <a:noFill/>
        </p:spPr>
        <p:txBody>
          <a:bodyPr>
            <a:normAutofit/>
          </a:bodyPr>
          <a:lstStyle>
            <a:lvl1pPr marL="0" indent="0" algn="l">
              <a:buNone/>
              <a:defRPr sz="3200">
                <a:solidFill>
                  <a:srgbClr val="3E0C7F"/>
                </a:solidFill>
                <a:latin typeface="Franklin Gothic Medium"/>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809901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0" y="6356350"/>
            <a:ext cx="9144000" cy="501650"/>
          </a:xfrm>
          <a:prstGeom prst="rect">
            <a:avLst/>
          </a:prstGeom>
          <a:solidFill>
            <a:schemeClr val="tx2"/>
          </a:solidFill>
          <a:ln>
            <a:solidFill>
              <a:srgbClr val="3A208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01F67"/>
              </a:solidFill>
              <a:latin typeface="+mj-lt"/>
            </a:endParaRPr>
          </a:p>
        </p:txBody>
      </p:sp>
      <p:sp>
        <p:nvSpPr>
          <p:cNvPr id="2" name="Title 1"/>
          <p:cNvSpPr>
            <a:spLocks noGrp="1"/>
          </p:cNvSpPr>
          <p:nvPr>
            <p:ph type="title"/>
          </p:nvPr>
        </p:nvSpPr>
        <p:spPr/>
        <p:txBody>
          <a:bodyPr/>
          <a:lstStyle>
            <a:lvl1pPr>
              <a:defRPr>
                <a:solidFill>
                  <a:srgbClr val="3E0C7F"/>
                </a:solidFill>
                <a:latin typeface="+mj-lt"/>
              </a:defRPr>
            </a:lvl1pPr>
          </a:lstStyle>
          <a:p>
            <a:r>
              <a:rPr lang="en-US" dirty="0"/>
              <a:t>Click to edit Master title style</a:t>
            </a:r>
          </a:p>
        </p:txBody>
      </p:sp>
      <p:cxnSp>
        <p:nvCxnSpPr>
          <p:cNvPr id="7" name="Straight Connector 6"/>
          <p:cNvCxnSpPr/>
          <p:nvPr userDrawn="1"/>
        </p:nvCxnSpPr>
        <p:spPr>
          <a:xfrm>
            <a:off x="457202" y="918561"/>
            <a:ext cx="8229599"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6" name="Content Placeholder 15"/>
          <p:cNvSpPr>
            <a:spLocks noGrp="1"/>
          </p:cNvSpPr>
          <p:nvPr>
            <p:ph sz="quarter" idx="13"/>
          </p:nvPr>
        </p:nvSpPr>
        <p:spPr>
          <a:xfrm>
            <a:off x="457200" y="1155701"/>
            <a:ext cx="8229600" cy="4924425"/>
          </a:xfrm>
        </p:spPr>
        <p:txBody>
          <a:bodyPr>
            <a:normAutofit/>
          </a:bodyPr>
          <a:lstStyle>
            <a:lvl1pPr marL="342900" indent="-342900">
              <a:buFont typeface="Arial"/>
              <a:buChar char="•"/>
              <a:defRPr sz="3200">
                <a:solidFill>
                  <a:srgbClr val="3E0C7F"/>
                </a:solidFill>
                <a:latin typeface="+mj-lt"/>
              </a:defRPr>
            </a:lvl1pPr>
            <a:lvl2pPr marL="742950" indent="-285750">
              <a:buFont typeface="Wingdings" charset="2"/>
              <a:buChar char="§"/>
              <a:defRPr sz="3200">
                <a:solidFill>
                  <a:srgbClr val="3E0C7F"/>
                </a:solidFill>
                <a:latin typeface="+mj-lt"/>
              </a:defRPr>
            </a:lvl2pPr>
            <a:lvl3pPr marL="1143000" indent="-228600">
              <a:buFont typeface="Courier New"/>
              <a:buChar char="o"/>
              <a:defRPr sz="3200">
                <a:solidFill>
                  <a:srgbClr val="3E0C7F"/>
                </a:solidFill>
                <a:latin typeface="+mj-lt"/>
              </a:defRPr>
            </a:lvl3pPr>
            <a:lvl4pPr marL="1600200" indent="-228600">
              <a:buFont typeface="Wingdings" charset="2"/>
              <a:buChar char="§"/>
              <a:defRPr sz="3200">
                <a:solidFill>
                  <a:srgbClr val="3E0C7F"/>
                </a:solidFill>
                <a:latin typeface="+mj-lt"/>
              </a:defRPr>
            </a:lvl4pPr>
            <a:lvl5pPr marL="2057400" indent="-228600">
              <a:buFont typeface="Courier New"/>
              <a:buChar char="o"/>
              <a:defRPr sz="3200">
                <a:solidFill>
                  <a:srgbClr val="3E0C7F"/>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11206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8" name="Rectangle 7"/>
          <p:cNvSpPr/>
          <p:nvPr userDrawn="1"/>
        </p:nvSpPr>
        <p:spPr>
          <a:xfrm>
            <a:off x="0" y="6356350"/>
            <a:ext cx="9144000" cy="501650"/>
          </a:xfrm>
          <a:prstGeom prst="rect">
            <a:avLst/>
          </a:prstGeom>
          <a:solidFill>
            <a:srgbClr val="301F67"/>
          </a:solidFill>
          <a:ln>
            <a:solidFill>
              <a:srgbClr val="301F6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 name="Straight Connector 8"/>
          <p:cNvCxnSpPr/>
          <p:nvPr userDrawn="1"/>
        </p:nvCxnSpPr>
        <p:spPr>
          <a:xfrm>
            <a:off x="457202" y="918561"/>
            <a:ext cx="8229599" cy="0"/>
          </a:xfrm>
          <a:prstGeom prst="line">
            <a:avLst/>
          </a:prstGeom>
          <a:ln>
            <a:solidFill>
              <a:srgbClr val="B1B3B5"/>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rgbClr val="3D167F"/>
                </a:solidFill>
              </a:defRPr>
            </a:lvl1pPr>
          </a:lstStyle>
          <a:p>
            <a:r>
              <a:rPr lang="en-US" dirty="0"/>
              <a:t>Click to edit Master title style</a:t>
            </a:r>
          </a:p>
        </p:txBody>
      </p:sp>
      <p:sp>
        <p:nvSpPr>
          <p:cNvPr id="3" name="Content Placeholder 2"/>
          <p:cNvSpPr>
            <a:spLocks noGrp="1"/>
          </p:cNvSpPr>
          <p:nvPr>
            <p:ph sz="half" idx="1"/>
          </p:nvPr>
        </p:nvSpPr>
        <p:spPr>
          <a:xfrm>
            <a:off x="457200" y="1090062"/>
            <a:ext cx="4038600" cy="4989745"/>
          </a:xfrm>
        </p:spPr>
        <p:txBody>
          <a:bodyPr/>
          <a:lstStyle>
            <a:lvl1pPr>
              <a:defRPr sz="2800">
                <a:solidFill>
                  <a:srgbClr val="595959"/>
                </a:solidFill>
              </a:defRPr>
            </a:lvl1pPr>
            <a:lvl2pPr marL="742950" indent="-285750">
              <a:buFont typeface="Wingdings" charset="2"/>
              <a:buChar char="§"/>
              <a:defRPr sz="2400">
                <a:solidFill>
                  <a:srgbClr val="595959"/>
                </a:solidFill>
              </a:defRPr>
            </a:lvl2pPr>
            <a:lvl3pPr marL="1143000" indent="-228600">
              <a:buFont typeface="Courier New"/>
              <a:buChar char="o"/>
              <a:defRPr sz="2000">
                <a:solidFill>
                  <a:srgbClr val="595959"/>
                </a:solidFill>
              </a:defRPr>
            </a:lvl3pPr>
            <a:lvl4pPr marL="1600200" indent="-228600">
              <a:buFont typeface="Wingdings" charset="2"/>
              <a:buChar char="§"/>
              <a:defRPr sz="1800">
                <a:solidFill>
                  <a:srgbClr val="595959"/>
                </a:solidFill>
              </a:defRPr>
            </a:lvl4pPr>
            <a:lvl5pPr marL="2057400" indent="-228600">
              <a:buFont typeface="Courier New"/>
              <a:buChar char="o"/>
              <a:defRPr sz="1800">
                <a:solidFill>
                  <a:srgbClr val="5959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090062"/>
            <a:ext cx="4038600" cy="4989745"/>
          </a:xfrm>
        </p:spPr>
        <p:txBody>
          <a:bodyPr/>
          <a:lstStyle>
            <a:lvl1pPr>
              <a:defRPr sz="2800">
                <a:solidFill>
                  <a:srgbClr val="595959"/>
                </a:solidFill>
              </a:defRPr>
            </a:lvl1pPr>
            <a:lvl2pPr marL="742950" indent="-285750">
              <a:buFont typeface="Wingdings" charset="2"/>
              <a:buChar char="§"/>
              <a:defRPr sz="2400">
                <a:solidFill>
                  <a:srgbClr val="595959"/>
                </a:solidFill>
              </a:defRPr>
            </a:lvl2pPr>
            <a:lvl3pPr marL="1143000" indent="-228600">
              <a:buFont typeface="Courier New"/>
              <a:buChar char="o"/>
              <a:defRPr sz="2000">
                <a:solidFill>
                  <a:srgbClr val="595959"/>
                </a:solidFill>
              </a:defRPr>
            </a:lvl3pPr>
            <a:lvl4pPr marL="1600200" indent="-228600">
              <a:buFont typeface="Wingdings" charset="2"/>
              <a:buChar char="§"/>
              <a:defRPr sz="1800">
                <a:solidFill>
                  <a:srgbClr val="595959"/>
                </a:solidFill>
              </a:defRPr>
            </a:lvl4pPr>
            <a:lvl5pPr marL="2057400" indent="-228600">
              <a:buFont typeface="Courier New"/>
              <a:buChar char="o"/>
              <a:defRPr sz="1800">
                <a:solidFill>
                  <a:srgbClr val="5959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2"/>
          </p:nvPr>
        </p:nvSpPr>
        <p:spPr>
          <a:xfrm>
            <a:off x="6870671" y="6356351"/>
            <a:ext cx="2133600" cy="365125"/>
          </a:xfrm>
        </p:spPr>
        <p:txBody>
          <a:bodyPr/>
          <a:lstStyle>
            <a:lvl1pPr>
              <a:defRPr sz="1400">
                <a:latin typeface="+mj-lt"/>
              </a:defRPr>
            </a:lvl1pPr>
          </a:lstStyle>
          <a:p>
            <a:fld id="{7E390FF3-FBF5-CC40-AC5D-37AD99656B7A}" type="slidenum">
              <a:rPr lang="en-US" smtClean="0"/>
              <a:pPr/>
              <a:t>‹#›</a:t>
            </a:fld>
            <a:endParaRPr lang="en-US" dirty="0"/>
          </a:p>
        </p:txBody>
      </p:sp>
    </p:spTree>
    <p:extLst>
      <p:ext uri="{BB962C8B-B14F-4D97-AF65-F5344CB8AC3E}">
        <p14:creationId xmlns:p14="http://schemas.microsoft.com/office/powerpoint/2010/main" val="9161514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8" name="Rectangle 7"/>
          <p:cNvSpPr/>
          <p:nvPr userDrawn="1"/>
        </p:nvSpPr>
        <p:spPr>
          <a:xfrm>
            <a:off x="0" y="6356350"/>
            <a:ext cx="9144000" cy="501650"/>
          </a:xfrm>
          <a:prstGeom prst="rect">
            <a:avLst/>
          </a:prstGeom>
          <a:solidFill>
            <a:srgbClr val="301F67"/>
          </a:solidFill>
          <a:ln>
            <a:solidFill>
              <a:srgbClr val="301F6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792288" y="4800601"/>
            <a:ext cx="5486400" cy="566738"/>
          </a:xfrm>
        </p:spPr>
        <p:txBody>
          <a:bodyPr anchor="b"/>
          <a:lstStyle>
            <a:lvl1pPr algn="l">
              <a:defRPr sz="2000" b="1">
                <a:solidFill>
                  <a:srgbClr val="3D167F"/>
                </a:solidFill>
                <a:latin typeface="Arial"/>
                <a:cs typeface="Aria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Slide Number Placeholder 5"/>
          <p:cNvSpPr>
            <a:spLocks noGrp="1"/>
          </p:cNvSpPr>
          <p:nvPr>
            <p:ph type="sldNum" sz="quarter" idx="12"/>
          </p:nvPr>
        </p:nvSpPr>
        <p:spPr>
          <a:xfrm>
            <a:off x="6870671" y="6356351"/>
            <a:ext cx="2133600" cy="365125"/>
          </a:xfrm>
        </p:spPr>
        <p:txBody>
          <a:bodyPr/>
          <a:lstStyle>
            <a:lvl1pPr>
              <a:defRPr sz="1400">
                <a:latin typeface="+mj-lt"/>
              </a:defRPr>
            </a:lvl1pPr>
          </a:lstStyle>
          <a:p>
            <a:fld id="{7E390FF3-FBF5-CC40-AC5D-37AD99656B7A}" type="slidenum">
              <a:rPr lang="en-US" smtClean="0"/>
              <a:pPr/>
              <a:t>‹#›</a:t>
            </a:fld>
            <a:endParaRPr lang="en-US" dirty="0"/>
          </a:p>
        </p:txBody>
      </p:sp>
    </p:spTree>
    <p:extLst>
      <p:ext uri="{BB962C8B-B14F-4D97-AF65-F5344CB8AC3E}">
        <p14:creationId xmlns:p14="http://schemas.microsoft.com/office/powerpoint/2010/main" val="32836715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0" y="-1"/>
            <a:ext cx="9144000" cy="1463040"/>
          </a:xfrm>
          <a:prstGeom prst="rect">
            <a:avLst/>
          </a:prstGeom>
          <a:solidFill>
            <a:schemeClr val="accent3">
              <a:alpha val="60000"/>
            </a:schemeClr>
          </a:solidFill>
          <a:ln>
            <a:solidFill>
              <a:schemeClr val="accent3">
                <a:alpha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01F67"/>
              </a:solidFill>
              <a:latin typeface="+mj-lt"/>
            </a:endParaRPr>
          </a:p>
        </p:txBody>
      </p:sp>
      <p:sp>
        <p:nvSpPr>
          <p:cNvPr id="9" name="Rectangle 8"/>
          <p:cNvSpPr/>
          <p:nvPr userDrawn="1"/>
        </p:nvSpPr>
        <p:spPr>
          <a:xfrm>
            <a:off x="0" y="6356350"/>
            <a:ext cx="9144000" cy="501650"/>
          </a:xfrm>
          <a:prstGeom prst="rect">
            <a:avLst/>
          </a:prstGeom>
          <a:solidFill>
            <a:schemeClr val="tx2"/>
          </a:solidFill>
          <a:ln>
            <a:solidFill>
              <a:srgbClr val="3A208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01F67"/>
              </a:solidFill>
              <a:latin typeface="+mj-lt"/>
            </a:endParaRPr>
          </a:p>
        </p:txBody>
      </p:sp>
      <p:sp>
        <p:nvSpPr>
          <p:cNvPr id="2" name="Title 1"/>
          <p:cNvSpPr>
            <a:spLocks noGrp="1"/>
          </p:cNvSpPr>
          <p:nvPr>
            <p:ph type="title"/>
          </p:nvPr>
        </p:nvSpPr>
        <p:spPr>
          <a:xfrm>
            <a:off x="457200" y="274639"/>
            <a:ext cx="8229600" cy="643325"/>
          </a:xfrm>
        </p:spPr>
        <p:txBody>
          <a:bodyPr/>
          <a:lstStyle>
            <a:lvl1pPr>
              <a:defRPr>
                <a:solidFill>
                  <a:schemeClr val="tx2"/>
                </a:solidFill>
                <a:latin typeface="+mj-lt"/>
              </a:defRPr>
            </a:lvl1pPr>
          </a:lstStyle>
          <a:p>
            <a:r>
              <a:rPr lang="en-US" dirty="0"/>
              <a:t>Click to edit Master title style</a:t>
            </a:r>
          </a:p>
        </p:txBody>
      </p:sp>
      <p:sp>
        <p:nvSpPr>
          <p:cNvPr id="10" name="Content Placeholder 15"/>
          <p:cNvSpPr>
            <a:spLocks noGrp="1"/>
          </p:cNvSpPr>
          <p:nvPr>
            <p:ph sz="quarter" idx="13"/>
          </p:nvPr>
        </p:nvSpPr>
        <p:spPr>
          <a:xfrm>
            <a:off x="457200" y="1938540"/>
            <a:ext cx="8229600" cy="4141586"/>
          </a:xfrm>
        </p:spPr>
        <p:txBody>
          <a:bodyPr/>
          <a:lstStyle>
            <a:lvl1pPr>
              <a:defRPr>
                <a:solidFill>
                  <a:srgbClr val="3E0C7F"/>
                </a:solidFill>
                <a:latin typeface="+mj-lt"/>
              </a:defRPr>
            </a:lvl1pPr>
            <a:lvl2pPr marL="742950" indent="-285750">
              <a:buFont typeface="Wingdings" charset="2"/>
              <a:buChar char="§"/>
              <a:defRPr>
                <a:solidFill>
                  <a:schemeClr val="accent6">
                    <a:lumMod val="50000"/>
                  </a:schemeClr>
                </a:solidFill>
                <a:latin typeface="+mj-lt"/>
              </a:defRPr>
            </a:lvl2pPr>
            <a:lvl3pPr marL="1143000" indent="-228600">
              <a:buFont typeface="Courier New"/>
              <a:buChar char="o"/>
              <a:defRPr>
                <a:solidFill>
                  <a:schemeClr val="accent6">
                    <a:lumMod val="50000"/>
                  </a:schemeClr>
                </a:solidFill>
                <a:latin typeface="+mj-lt"/>
              </a:defRPr>
            </a:lvl3pPr>
            <a:lvl4pPr marL="1600200" indent="-228600">
              <a:buFont typeface="Wingdings" charset="2"/>
              <a:buChar char="§"/>
              <a:defRPr>
                <a:solidFill>
                  <a:schemeClr val="accent6">
                    <a:lumMod val="50000"/>
                  </a:schemeClr>
                </a:solidFill>
                <a:latin typeface="+mj-lt"/>
              </a:defRPr>
            </a:lvl4pPr>
            <a:lvl5pPr marL="2057400" indent="-228600">
              <a:buFont typeface="Courier New"/>
              <a:buChar char="o"/>
              <a:defRPr>
                <a:solidFill>
                  <a:schemeClr val="accent6">
                    <a:lumMod val="50000"/>
                  </a:schemeClr>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11037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p:cNvSpPr>
            <a:spLocks/>
          </p:cNvSpPr>
          <p:nvPr userDrawn="1"/>
        </p:nvSpPr>
        <p:spPr>
          <a:xfrm>
            <a:off x="-8256" y="-1"/>
            <a:ext cx="9144000" cy="1463040"/>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01F67"/>
              </a:solidFill>
              <a:latin typeface="+mj-lt"/>
            </a:endParaRPr>
          </a:p>
        </p:txBody>
      </p:sp>
      <p:sp>
        <p:nvSpPr>
          <p:cNvPr id="9" name="Rectangle 8"/>
          <p:cNvSpPr/>
          <p:nvPr userDrawn="1"/>
        </p:nvSpPr>
        <p:spPr>
          <a:xfrm>
            <a:off x="0" y="6356350"/>
            <a:ext cx="9144000" cy="501650"/>
          </a:xfrm>
          <a:prstGeom prst="rect">
            <a:avLst/>
          </a:prstGeom>
          <a:solidFill>
            <a:schemeClr val="tx2"/>
          </a:solidFill>
          <a:ln>
            <a:solidFill>
              <a:srgbClr val="3A208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01F67"/>
              </a:solidFill>
              <a:latin typeface="+mj-lt"/>
            </a:endParaRPr>
          </a:p>
        </p:txBody>
      </p:sp>
      <p:sp>
        <p:nvSpPr>
          <p:cNvPr id="16" name="Content Placeholder 15"/>
          <p:cNvSpPr>
            <a:spLocks noGrp="1"/>
          </p:cNvSpPr>
          <p:nvPr>
            <p:ph sz="quarter" idx="13"/>
          </p:nvPr>
        </p:nvSpPr>
        <p:spPr>
          <a:xfrm>
            <a:off x="457200" y="1938540"/>
            <a:ext cx="8229600" cy="4141586"/>
          </a:xfrm>
        </p:spPr>
        <p:txBody>
          <a:bodyPr/>
          <a:lstStyle>
            <a:lvl1pPr>
              <a:defRPr>
                <a:solidFill>
                  <a:srgbClr val="3E0C7F"/>
                </a:solidFill>
                <a:latin typeface="+mj-lt"/>
              </a:defRPr>
            </a:lvl1pPr>
            <a:lvl2pPr marL="742950" indent="-285750">
              <a:buFont typeface="Wingdings" charset="2"/>
              <a:buChar char="§"/>
              <a:defRPr>
                <a:solidFill>
                  <a:schemeClr val="accent6">
                    <a:lumMod val="50000"/>
                  </a:schemeClr>
                </a:solidFill>
                <a:latin typeface="+mj-lt"/>
              </a:defRPr>
            </a:lvl2pPr>
            <a:lvl3pPr marL="1143000" indent="-228600">
              <a:buFont typeface="Courier New"/>
              <a:buChar char="o"/>
              <a:defRPr>
                <a:solidFill>
                  <a:schemeClr val="accent6">
                    <a:lumMod val="50000"/>
                  </a:schemeClr>
                </a:solidFill>
                <a:latin typeface="+mj-lt"/>
              </a:defRPr>
            </a:lvl3pPr>
            <a:lvl4pPr marL="1600200" indent="-228600">
              <a:buFont typeface="Wingdings" charset="2"/>
              <a:buChar char="§"/>
              <a:defRPr>
                <a:solidFill>
                  <a:schemeClr val="accent6">
                    <a:lumMod val="50000"/>
                  </a:schemeClr>
                </a:solidFill>
                <a:latin typeface="+mj-lt"/>
              </a:defRPr>
            </a:lvl4pPr>
            <a:lvl5pPr marL="2057400" indent="-228600">
              <a:buFont typeface="Courier New"/>
              <a:buChar char="o"/>
              <a:defRPr>
                <a:solidFill>
                  <a:schemeClr val="accent6">
                    <a:lumMod val="50000"/>
                  </a:schemeClr>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63349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030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descr="halfpageLight.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itle 1"/>
          <p:cNvSpPr>
            <a:spLocks noGrp="1"/>
          </p:cNvSpPr>
          <p:nvPr>
            <p:ph type="ctrTitle"/>
          </p:nvPr>
        </p:nvSpPr>
        <p:spPr>
          <a:xfrm>
            <a:off x="401015" y="659077"/>
            <a:ext cx="8454754" cy="599926"/>
          </a:xfrm>
        </p:spPr>
        <p:txBody>
          <a:bodyPr>
            <a:noAutofit/>
          </a:bodyPr>
          <a:lstStyle>
            <a:lvl1pPr algn="l">
              <a:defRPr sz="4800" b="0" i="0">
                <a:solidFill>
                  <a:srgbClr val="3E0C7F"/>
                </a:solidFill>
                <a:latin typeface="Franklin Gothic Medium"/>
                <a:cs typeface="Franklin Gothic Medium"/>
              </a:defRPr>
            </a:lvl1pPr>
          </a:lstStyle>
          <a:p>
            <a:r>
              <a:rPr lang="en-US" dirty="0"/>
              <a:t>Click to edit Master title style</a:t>
            </a:r>
          </a:p>
        </p:txBody>
      </p:sp>
      <p:sp>
        <p:nvSpPr>
          <p:cNvPr id="6" name="Subtitle 2"/>
          <p:cNvSpPr>
            <a:spLocks noGrp="1"/>
          </p:cNvSpPr>
          <p:nvPr>
            <p:ph type="subTitle" idx="1"/>
          </p:nvPr>
        </p:nvSpPr>
        <p:spPr>
          <a:xfrm>
            <a:off x="401016" y="1259003"/>
            <a:ext cx="8454754" cy="742647"/>
          </a:xfrm>
          <a:noFill/>
        </p:spPr>
        <p:txBody>
          <a:bodyPr>
            <a:normAutofit/>
          </a:bodyPr>
          <a:lstStyle>
            <a:lvl1pPr marL="0" indent="0" algn="l">
              <a:buNone/>
              <a:defRPr sz="3200">
                <a:solidFill>
                  <a:srgbClr val="3E0C7F"/>
                </a:solidFill>
                <a:latin typeface="Franklin Gothic Medium"/>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288422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0" y="6356350"/>
            <a:ext cx="9144000" cy="501650"/>
          </a:xfrm>
          <a:prstGeom prst="rect">
            <a:avLst/>
          </a:prstGeom>
          <a:solidFill>
            <a:schemeClr val="tx2"/>
          </a:solidFill>
          <a:ln>
            <a:solidFill>
              <a:srgbClr val="3A208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301F67"/>
              </a:solidFill>
              <a:latin typeface="Franklin Gothic Book"/>
            </a:endParaRPr>
          </a:p>
        </p:txBody>
      </p:sp>
      <p:sp>
        <p:nvSpPr>
          <p:cNvPr id="2" name="Title 1"/>
          <p:cNvSpPr>
            <a:spLocks noGrp="1"/>
          </p:cNvSpPr>
          <p:nvPr>
            <p:ph type="title"/>
          </p:nvPr>
        </p:nvSpPr>
        <p:spPr/>
        <p:txBody>
          <a:bodyPr/>
          <a:lstStyle>
            <a:lvl1pPr>
              <a:defRPr>
                <a:solidFill>
                  <a:srgbClr val="3E0C7F"/>
                </a:solidFill>
                <a:latin typeface="+mj-lt"/>
              </a:defRPr>
            </a:lvl1pPr>
          </a:lstStyle>
          <a:p>
            <a:r>
              <a:rPr lang="en-US" dirty="0"/>
              <a:t>Click to edit Master title style</a:t>
            </a:r>
          </a:p>
        </p:txBody>
      </p:sp>
      <p:cxnSp>
        <p:nvCxnSpPr>
          <p:cNvPr id="7" name="Straight Connector 6"/>
          <p:cNvCxnSpPr/>
          <p:nvPr userDrawn="1"/>
        </p:nvCxnSpPr>
        <p:spPr>
          <a:xfrm>
            <a:off x="457200" y="918561"/>
            <a:ext cx="8229599"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6" name="Content Placeholder 15"/>
          <p:cNvSpPr>
            <a:spLocks noGrp="1"/>
          </p:cNvSpPr>
          <p:nvPr>
            <p:ph sz="quarter" idx="13"/>
          </p:nvPr>
        </p:nvSpPr>
        <p:spPr>
          <a:xfrm>
            <a:off x="457200" y="1155700"/>
            <a:ext cx="8229600" cy="4924425"/>
          </a:xfrm>
        </p:spPr>
        <p:txBody>
          <a:bodyPr>
            <a:normAutofit/>
          </a:bodyPr>
          <a:lstStyle>
            <a:lvl1pPr marL="342900" indent="-342900">
              <a:buFont typeface="Courier New"/>
              <a:buChar char="o"/>
              <a:defRPr sz="3200">
                <a:solidFill>
                  <a:srgbClr val="3E0C7F"/>
                </a:solidFill>
                <a:latin typeface="+mj-lt"/>
              </a:defRPr>
            </a:lvl1pPr>
            <a:lvl2pPr marL="742950" indent="-285750">
              <a:buFont typeface="Wingdings" charset="2"/>
              <a:buChar char="§"/>
              <a:defRPr sz="3200">
                <a:solidFill>
                  <a:srgbClr val="3E0C7F"/>
                </a:solidFill>
                <a:latin typeface="+mj-lt"/>
              </a:defRPr>
            </a:lvl2pPr>
            <a:lvl3pPr marL="1143000" indent="-228600">
              <a:buFont typeface="Courier New"/>
              <a:buChar char="o"/>
              <a:defRPr sz="3200">
                <a:solidFill>
                  <a:srgbClr val="3E0C7F"/>
                </a:solidFill>
                <a:latin typeface="+mj-lt"/>
              </a:defRPr>
            </a:lvl3pPr>
            <a:lvl4pPr marL="1600200" indent="-228600">
              <a:buFont typeface="Wingdings" charset="2"/>
              <a:buChar char="§"/>
              <a:defRPr sz="3200">
                <a:solidFill>
                  <a:srgbClr val="3E0C7F"/>
                </a:solidFill>
                <a:latin typeface="+mj-lt"/>
              </a:defRPr>
            </a:lvl4pPr>
            <a:lvl5pPr marL="2057400" indent="-228600">
              <a:buFont typeface="Courier New"/>
              <a:buChar char="o"/>
              <a:defRPr sz="3200">
                <a:solidFill>
                  <a:srgbClr val="3E0C7F"/>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6833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8" name="Rectangle 7"/>
          <p:cNvSpPr/>
          <p:nvPr userDrawn="1"/>
        </p:nvSpPr>
        <p:spPr>
          <a:xfrm>
            <a:off x="0" y="6356350"/>
            <a:ext cx="9144000" cy="501650"/>
          </a:xfrm>
          <a:prstGeom prst="rect">
            <a:avLst/>
          </a:prstGeom>
          <a:solidFill>
            <a:srgbClr val="301F67"/>
          </a:solidFill>
          <a:ln>
            <a:solidFill>
              <a:srgbClr val="301F67"/>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E"/>
              </a:solidFill>
            </a:endParaRPr>
          </a:p>
        </p:txBody>
      </p:sp>
      <p:cxnSp>
        <p:nvCxnSpPr>
          <p:cNvPr id="9" name="Straight Connector 8"/>
          <p:cNvCxnSpPr/>
          <p:nvPr userDrawn="1"/>
        </p:nvCxnSpPr>
        <p:spPr>
          <a:xfrm>
            <a:off x="457200" y="918561"/>
            <a:ext cx="8229599" cy="0"/>
          </a:xfrm>
          <a:prstGeom prst="line">
            <a:avLst/>
          </a:prstGeom>
          <a:ln>
            <a:solidFill>
              <a:srgbClr val="B1B3B5"/>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rgbClr val="3D167F"/>
                </a:solidFill>
              </a:defRPr>
            </a:lvl1pPr>
          </a:lstStyle>
          <a:p>
            <a:r>
              <a:rPr lang="en-US" dirty="0"/>
              <a:t>Click to edit Master title style</a:t>
            </a:r>
          </a:p>
        </p:txBody>
      </p:sp>
      <p:sp>
        <p:nvSpPr>
          <p:cNvPr id="3" name="Content Placeholder 2"/>
          <p:cNvSpPr>
            <a:spLocks noGrp="1"/>
          </p:cNvSpPr>
          <p:nvPr>
            <p:ph sz="half" idx="1"/>
          </p:nvPr>
        </p:nvSpPr>
        <p:spPr>
          <a:xfrm>
            <a:off x="457200" y="1090061"/>
            <a:ext cx="4038600" cy="4989745"/>
          </a:xfrm>
        </p:spPr>
        <p:txBody>
          <a:bodyPr/>
          <a:lstStyle>
            <a:lvl1pPr>
              <a:defRPr sz="2800">
                <a:solidFill>
                  <a:srgbClr val="595959"/>
                </a:solidFill>
              </a:defRPr>
            </a:lvl1pPr>
            <a:lvl2pPr marL="742950" indent="-285750">
              <a:buFont typeface="Wingdings" charset="2"/>
              <a:buChar char="§"/>
              <a:defRPr sz="2400">
                <a:solidFill>
                  <a:srgbClr val="595959"/>
                </a:solidFill>
              </a:defRPr>
            </a:lvl2pPr>
            <a:lvl3pPr marL="1143000" indent="-228600">
              <a:buFont typeface="Courier New"/>
              <a:buChar char="o"/>
              <a:defRPr sz="2000">
                <a:solidFill>
                  <a:srgbClr val="595959"/>
                </a:solidFill>
              </a:defRPr>
            </a:lvl3pPr>
            <a:lvl4pPr marL="1600200" indent="-228600">
              <a:buFont typeface="Wingdings" charset="2"/>
              <a:buChar char="§"/>
              <a:defRPr sz="1800">
                <a:solidFill>
                  <a:srgbClr val="595959"/>
                </a:solidFill>
              </a:defRPr>
            </a:lvl4pPr>
            <a:lvl5pPr marL="2057400" indent="-228600">
              <a:buFont typeface="Courier New"/>
              <a:buChar char="o"/>
              <a:defRPr sz="1800">
                <a:solidFill>
                  <a:srgbClr val="5959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090061"/>
            <a:ext cx="4038600" cy="4989745"/>
          </a:xfrm>
        </p:spPr>
        <p:txBody>
          <a:bodyPr/>
          <a:lstStyle>
            <a:lvl1pPr>
              <a:defRPr sz="2800">
                <a:solidFill>
                  <a:srgbClr val="595959"/>
                </a:solidFill>
              </a:defRPr>
            </a:lvl1pPr>
            <a:lvl2pPr marL="742950" indent="-285750">
              <a:buFont typeface="Wingdings" charset="2"/>
              <a:buChar char="§"/>
              <a:defRPr sz="2400">
                <a:solidFill>
                  <a:srgbClr val="595959"/>
                </a:solidFill>
              </a:defRPr>
            </a:lvl2pPr>
            <a:lvl3pPr marL="1143000" indent="-228600">
              <a:buFont typeface="Courier New"/>
              <a:buChar char="o"/>
              <a:defRPr sz="2000">
                <a:solidFill>
                  <a:srgbClr val="595959"/>
                </a:solidFill>
              </a:defRPr>
            </a:lvl3pPr>
            <a:lvl4pPr marL="1600200" indent="-228600">
              <a:buFont typeface="Wingdings" charset="2"/>
              <a:buChar char="§"/>
              <a:defRPr sz="1800">
                <a:solidFill>
                  <a:srgbClr val="595959"/>
                </a:solidFill>
              </a:defRPr>
            </a:lvl4pPr>
            <a:lvl5pPr marL="2057400" indent="-228600">
              <a:buFont typeface="Courier New"/>
              <a:buChar char="o"/>
              <a:defRPr sz="1800">
                <a:solidFill>
                  <a:srgbClr val="5959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2"/>
          </p:nvPr>
        </p:nvSpPr>
        <p:spPr>
          <a:xfrm>
            <a:off x="6870671" y="6356350"/>
            <a:ext cx="2133600" cy="365125"/>
          </a:xfrm>
          <a:prstGeom prst="rect">
            <a:avLst/>
          </a:prstGeom>
        </p:spPr>
        <p:txBody>
          <a:bodyPr/>
          <a:lstStyle>
            <a:lvl1pPr>
              <a:defRPr sz="1400">
                <a:latin typeface="+mj-lt"/>
              </a:defRPr>
            </a:lvl1pPr>
          </a:lstStyle>
          <a:p>
            <a:pPr defTabSz="457200"/>
            <a:fld id="{7E390FF3-FBF5-CC40-AC5D-37AD99656B7A}"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737004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8" name="Rectangle 7"/>
          <p:cNvSpPr/>
          <p:nvPr userDrawn="1"/>
        </p:nvSpPr>
        <p:spPr>
          <a:xfrm>
            <a:off x="0" y="6356350"/>
            <a:ext cx="9144000" cy="501650"/>
          </a:xfrm>
          <a:prstGeom prst="rect">
            <a:avLst/>
          </a:prstGeom>
          <a:solidFill>
            <a:srgbClr val="301F67"/>
          </a:solidFill>
          <a:ln>
            <a:solidFill>
              <a:srgbClr val="301F67"/>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E"/>
              </a:solidFill>
            </a:endParaRPr>
          </a:p>
        </p:txBody>
      </p:sp>
      <p:sp>
        <p:nvSpPr>
          <p:cNvPr id="2" name="Title 1"/>
          <p:cNvSpPr>
            <a:spLocks noGrp="1"/>
          </p:cNvSpPr>
          <p:nvPr>
            <p:ph type="title"/>
          </p:nvPr>
        </p:nvSpPr>
        <p:spPr>
          <a:xfrm>
            <a:off x="1792288" y="4800600"/>
            <a:ext cx="5486400" cy="566738"/>
          </a:xfrm>
        </p:spPr>
        <p:txBody>
          <a:bodyPr anchor="b"/>
          <a:lstStyle>
            <a:lvl1pPr algn="l">
              <a:defRPr sz="2000" b="1">
                <a:solidFill>
                  <a:srgbClr val="3D167F"/>
                </a:solidFill>
                <a:latin typeface="Arial"/>
                <a:cs typeface="Aria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Slide Number Placeholder 5"/>
          <p:cNvSpPr>
            <a:spLocks noGrp="1"/>
          </p:cNvSpPr>
          <p:nvPr>
            <p:ph type="sldNum" sz="quarter" idx="12"/>
          </p:nvPr>
        </p:nvSpPr>
        <p:spPr>
          <a:xfrm>
            <a:off x="6870671" y="6356350"/>
            <a:ext cx="2133600" cy="365125"/>
          </a:xfrm>
          <a:prstGeom prst="rect">
            <a:avLst/>
          </a:prstGeom>
        </p:spPr>
        <p:txBody>
          <a:bodyPr/>
          <a:lstStyle>
            <a:lvl1pPr>
              <a:defRPr sz="1400">
                <a:latin typeface="+mj-lt"/>
              </a:defRPr>
            </a:lvl1pPr>
          </a:lstStyle>
          <a:p>
            <a:pPr defTabSz="457200"/>
            <a:fld id="{7E390FF3-FBF5-CC40-AC5D-37AD99656B7A}"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119599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0" y="-1"/>
            <a:ext cx="9144000" cy="1463040"/>
          </a:xfrm>
          <a:prstGeom prst="rect">
            <a:avLst/>
          </a:prstGeom>
          <a:solidFill>
            <a:schemeClr val="accent3">
              <a:alpha val="60000"/>
            </a:schemeClr>
          </a:solidFill>
          <a:ln>
            <a:solidFill>
              <a:schemeClr val="accent3">
                <a:alpha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301F67"/>
              </a:solidFill>
              <a:latin typeface="Franklin Gothic Book"/>
            </a:endParaRPr>
          </a:p>
        </p:txBody>
      </p:sp>
      <p:sp>
        <p:nvSpPr>
          <p:cNvPr id="9" name="Rectangle 8"/>
          <p:cNvSpPr/>
          <p:nvPr userDrawn="1"/>
        </p:nvSpPr>
        <p:spPr>
          <a:xfrm>
            <a:off x="0" y="6356350"/>
            <a:ext cx="9144000" cy="501650"/>
          </a:xfrm>
          <a:prstGeom prst="rect">
            <a:avLst/>
          </a:prstGeom>
          <a:solidFill>
            <a:schemeClr val="tx2"/>
          </a:solidFill>
          <a:ln>
            <a:solidFill>
              <a:srgbClr val="3A208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301F67"/>
              </a:solidFill>
              <a:latin typeface="Franklin Gothic Book"/>
            </a:endParaRPr>
          </a:p>
        </p:txBody>
      </p:sp>
      <p:sp>
        <p:nvSpPr>
          <p:cNvPr id="2" name="Title 1"/>
          <p:cNvSpPr>
            <a:spLocks noGrp="1"/>
          </p:cNvSpPr>
          <p:nvPr>
            <p:ph type="title"/>
          </p:nvPr>
        </p:nvSpPr>
        <p:spPr>
          <a:xfrm>
            <a:off x="457200" y="274638"/>
            <a:ext cx="8229600" cy="643325"/>
          </a:xfrm>
        </p:spPr>
        <p:txBody>
          <a:bodyPr/>
          <a:lstStyle>
            <a:lvl1pPr>
              <a:defRPr>
                <a:solidFill>
                  <a:schemeClr val="tx2"/>
                </a:solidFill>
                <a:latin typeface="+mj-lt"/>
              </a:defRPr>
            </a:lvl1pPr>
          </a:lstStyle>
          <a:p>
            <a:r>
              <a:rPr lang="en-US" dirty="0"/>
              <a:t>Click to edit Master title style</a:t>
            </a:r>
          </a:p>
        </p:txBody>
      </p:sp>
      <p:sp>
        <p:nvSpPr>
          <p:cNvPr id="10" name="Content Placeholder 15"/>
          <p:cNvSpPr>
            <a:spLocks noGrp="1"/>
          </p:cNvSpPr>
          <p:nvPr>
            <p:ph sz="quarter" idx="13"/>
          </p:nvPr>
        </p:nvSpPr>
        <p:spPr>
          <a:xfrm>
            <a:off x="457200" y="1938539"/>
            <a:ext cx="8229600" cy="4141586"/>
          </a:xfrm>
        </p:spPr>
        <p:txBody>
          <a:bodyPr/>
          <a:lstStyle>
            <a:lvl1pPr>
              <a:defRPr>
                <a:solidFill>
                  <a:srgbClr val="3E0C7F"/>
                </a:solidFill>
                <a:latin typeface="+mj-lt"/>
              </a:defRPr>
            </a:lvl1pPr>
            <a:lvl2pPr marL="742950" indent="-285750">
              <a:buFont typeface="Wingdings" charset="2"/>
              <a:buChar char="§"/>
              <a:defRPr>
                <a:solidFill>
                  <a:schemeClr val="accent6">
                    <a:lumMod val="50000"/>
                  </a:schemeClr>
                </a:solidFill>
                <a:latin typeface="+mj-lt"/>
              </a:defRPr>
            </a:lvl2pPr>
            <a:lvl3pPr marL="1143000" indent="-228600">
              <a:buFont typeface="Courier New"/>
              <a:buChar char="o"/>
              <a:defRPr>
                <a:solidFill>
                  <a:schemeClr val="accent6">
                    <a:lumMod val="50000"/>
                  </a:schemeClr>
                </a:solidFill>
                <a:latin typeface="+mj-lt"/>
              </a:defRPr>
            </a:lvl3pPr>
            <a:lvl4pPr marL="1600200" indent="-228600">
              <a:buFont typeface="Wingdings" charset="2"/>
              <a:buChar char="§"/>
              <a:defRPr>
                <a:solidFill>
                  <a:schemeClr val="accent6">
                    <a:lumMod val="50000"/>
                  </a:schemeClr>
                </a:solidFill>
                <a:latin typeface="+mj-lt"/>
              </a:defRPr>
            </a:lvl4pPr>
            <a:lvl5pPr marL="2057400" indent="-228600">
              <a:buFont typeface="Courier New"/>
              <a:buChar char="o"/>
              <a:defRPr>
                <a:solidFill>
                  <a:schemeClr val="accent6">
                    <a:lumMod val="50000"/>
                  </a:schemeClr>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7656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p:cNvSpPr>
            <a:spLocks/>
          </p:cNvSpPr>
          <p:nvPr userDrawn="1"/>
        </p:nvSpPr>
        <p:spPr>
          <a:xfrm>
            <a:off x="0" y="-1"/>
            <a:ext cx="9144000" cy="1463040"/>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301F67"/>
              </a:solidFill>
              <a:latin typeface="Franklin Gothic Book"/>
            </a:endParaRPr>
          </a:p>
        </p:txBody>
      </p:sp>
      <p:sp>
        <p:nvSpPr>
          <p:cNvPr id="9" name="Rectangle 8"/>
          <p:cNvSpPr/>
          <p:nvPr userDrawn="1"/>
        </p:nvSpPr>
        <p:spPr>
          <a:xfrm>
            <a:off x="0" y="6356350"/>
            <a:ext cx="9144000" cy="501650"/>
          </a:xfrm>
          <a:prstGeom prst="rect">
            <a:avLst/>
          </a:prstGeom>
          <a:solidFill>
            <a:schemeClr val="tx2"/>
          </a:solidFill>
          <a:ln>
            <a:solidFill>
              <a:srgbClr val="3A208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301F67"/>
              </a:solidFill>
              <a:latin typeface="Franklin Gothic Book"/>
            </a:endParaRPr>
          </a:p>
        </p:txBody>
      </p:sp>
      <p:sp>
        <p:nvSpPr>
          <p:cNvPr id="16" name="Content Placeholder 15"/>
          <p:cNvSpPr>
            <a:spLocks noGrp="1"/>
          </p:cNvSpPr>
          <p:nvPr>
            <p:ph sz="quarter" idx="13"/>
          </p:nvPr>
        </p:nvSpPr>
        <p:spPr>
          <a:xfrm>
            <a:off x="457200" y="1938539"/>
            <a:ext cx="8229600" cy="4141586"/>
          </a:xfrm>
        </p:spPr>
        <p:txBody>
          <a:bodyPr/>
          <a:lstStyle>
            <a:lvl1pPr>
              <a:defRPr>
                <a:solidFill>
                  <a:srgbClr val="3E0C7F"/>
                </a:solidFill>
                <a:latin typeface="+mj-lt"/>
              </a:defRPr>
            </a:lvl1pPr>
            <a:lvl2pPr marL="742950" indent="-285750">
              <a:buFont typeface="Wingdings" charset="2"/>
              <a:buChar char="§"/>
              <a:defRPr>
                <a:solidFill>
                  <a:schemeClr val="accent6">
                    <a:lumMod val="50000"/>
                  </a:schemeClr>
                </a:solidFill>
                <a:latin typeface="+mj-lt"/>
              </a:defRPr>
            </a:lvl2pPr>
            <a:lvl3pPr marL="1143000" indent="-228600">
              <a:buFont typeface="Courier New"/>
              <a:buChar char="o"/>
              <a:defRPr>
                <a:solidFill>
                  <a:schemeClr val="accent6">
                    <a:lumMod val="50000"/>
                  </a:schemeClr>
                </a:solidFill>
                <a:latin typeface="+mj-lt"/>
              </a:defRPr>
            </a:lvl3pPr>
            <a:lvl4pPr marL="1600200" indent="-228600">
              <a:buFont typeface="Wingdings" charset="2"/>
              <a:buChar char="§"/>
              <a:defRPr>
                <a:solidFill>
                  <a:schemeClr val="accent6">
                    <a:lumMod val="50000"/>
                  </a:schemeClr>
                </a:solidFill>
                <a:latin typeface="+mj-lt"/>
              </a:defRPr>
            </a:lvl4pPr>
            <a:lvl5pPr marL="2057400" indent="-228600">
              <a:buFont typeface="Courier New"/>
              <a:buChar char="o"/>
              <a:defRPr>
                <a:solidFill>
                  <a:schemeClr val="accent6">
                    <a:lumMod val="50000"/>
                  </a:schemeClr>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7397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Rectangle 8"/>
          <p:cNvSpPr/>
          <p:nvPr userDrawn="1"/>
        </p:nvSpPr>
        <p:spPr>
          <a:xfrm>
            <a:off x="0" y="6356350"/>
            <a:ext cx="9144000" cy="501650"/>
          </a:xfrm>
          <a:prstGeom prst="rect">
            <a:avLst/>
          </a:prstGeom>
          <a:solidFill>
            <a:schemeClr val="tx2"/>
          </a:solidFill>
          <a:ln>
            <a:solidFill>
              <a:srgbClr val="3A208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301F67"/>
              </a:solidFill>
              <a:latin typeface="Franklin Gothic Book"/>
            </a:endParaRPr>
          </a:p>
        </p:txBody>
      </p:sp>
      <p:sp>
        <p:nvSpPr>
          <p:cNvPr id="8" name="Rectangle 7"/>
          <p:cNvSpPr>
            <a:spLocks/>
          </p:cNvSpPr>
          <p:nvPr userDrawn="1"/>
        </p:nvSpPr>
        <p:spPr>
          <a:xfrm>
            <a:off x="0" y="-1"/>
            <a:ext cx="9144000" cy="1463040"/>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301F67"/>
              </a:solidFill>
              <a:latin typeface="Franklin Gothic Book"/>
            </a:endParaRPr>
          </a:p>
        </p:txBody>
      </p:sp>
      <p:sp>
        <p:nvSpPr>
          <p:cNvPr id="16" name="Content Placeholder 15"/>
          <p:cNvSpPr>
            <a:spLocks noGrp="1"/>
          </p:cNvSpPr>
          <p:nvPr>
            <p:ph sz="quarter" idx="13"/>
          </p:nvPr>
        </p:nvSpPr>
        <p:spPr>
          <a:xfrm>
            <a:off x="457200" y="1938539"/>
            <a:ext cx="8229600" cy="4141586"/>
          </a:xfrm>
        </p:spPr>
        <p:txBody>
          <a:bodyPr/>
          <a:lstStyle>
            <a:lvl1pPr>
              <a:defRPr>
                <a:solidFill>
                  <a:srgbClr val="3E0C7F"/>
                </a:solidFill>
                <a:latin typeface="+mj-lt"/>
              </a:defRPr>
            </a:lvl1pPr>
            <a:lvl2pPr marL="742950" indent="-285750">
              <a:buFont typeface="Wingdings" charset="2"/>
              <a:buChar char="§"/>
              <a:defRPr>
                <a:solidFill>
                  <a:schemeClr val="accent6">
                    <a:lumMod val="50000"/>
                  </a:schemeClr>
                </a:solidFill>
                <a:latin typeface="+mj-lt"/>
              </a:defRPr>
            </a:lvl2pPr>
            <a:lvl3pPr marL="1143000" indent="-228600">
              <a:buFont typeface="Courier New"/>
              <a:buChar char="o"/>
              <a:defRPr>
                <a:solidFill>
                  <a:schemeClr val="accent6">
                    <a:lumMod val="50000"/>
                  </a:schemeClr>
                </a:solidFill>
                <a:latin typeface="+mj-lt"/>
              </a:defRPr>
            </a:lvl3pPr>
            <a:lvl4pPr marL="1600200" indent="-228600">
              <a:buFont typeface="Wingdings" charset="2"/>
              <a:buChar char="§"/>
              <a:defRPr>
                <a:solidFill>
                  <a:schemeClr val="accent6">
                    <a:lumMod val="50000"/>
                  </a:schemeClr>
                </a:solidFill>
                <a:latin typeface="+mj-lt"/>
              </a:defRPr>
            </a:lvl4pPr>
            <a:lvl5pPr marL="2057400" indent="-228600">
              <a:buFont typeface="Courier New"/>
              <a:buChar char="o"/>
              <a:defRPr>
                <a:solidFill>
                  <a:schemeClr val="accent6">
                    <a:lumMod val="50000"/>
                  </a:schemeClr>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457200" y="274638"/>
            <a:ext cx="8229600" cy="643325"/>
          </a:xfrm>
          <a:ln>
            <a:noFill/>
          </a:ln>
        </p:spPr>
        <p:txBody>
          <a:bodyPr/>
          <a:lstStyle>
            <a:lvl1pPr>
              <a:defRPr b="0" i="0">
                <a:solidFill>
                  <a:schemeClr val="bg1"/>
                </a:solidFill>
                <a:latin typeface="Franklin Gothic Medium"/>
                <a:cs typeface="Franklin Gothic Medium"/>
              </a:defRPr>
            </a:lvl1pPr>
          </a:lstStyle>
          <a:p>
            <a:endParaRPr lang="en-US" dirty="0"/>
          </a:p>
        </p:txBody>
      </p:sp>
    </p:spTree>
    <p:extLst>
      <p:ext uri="{BB962C8B-B14F-4D97-AF65-F5344CB8AC3E}">
        <p14:creationId xmlns:p14="http://schemas.microsoft.com/office/powerpoint/2010/main" val="1731690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64332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005988"/>
            <a:ext cx="8229600" cy="5120176"/>
          </a:xfrm>
          <a:prstGeom prst="rect">
            <a:avLst/>
          </a:prstGeom>
        </p:spPr>
        <p:txBody>
          <a:bodyPr vert="horz" lIns="91440" tIns="45720" rIns="91440" bIns="45720" rtlCol="0">
            <a:normAutofit/>
          </a:bodyPr>
          <a:lstStyle/>
          <a:p>
            <a:pPr lvl="0"/>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mj-lt"/>
              </a:defRPr>
            </a:lvl1pPr>
          </a:lstStyle>
          <a:p>
            <a:pPr defTabSz="457200"/>
            <a:fld id="{0FE55910-CE8D-8E40-97EA-AD4A9B046199}" type="datetime1">
              <a:rPr lang="en-US" smtClean="0">
                <a:solidFill>
                  <a:srgbClr val="FFFFFE"/>
                </a:solidFill>
              </a:rPr>
              <a:pPr defTabSz="457200"/>
              <a:t>7/31/2018</a:t>
            </a:fld>
            <a:endParaRPr lang="en-US" dirty="0">
              <a:solidFill>
                <a:srgbClr val="FFFFF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FFFFFF"/>
                </a:solidFill>
                <a:latin typeface="+mj-lt"/>
              </a:defRPr>
            </a:lvl1pPr>
          </a:lstStyle>
          <a:p>
            <a:pPr defTabSz="457200"/>
            <a:endParaRPr lang="en-US" dirty="0"/>
          </a:p>
        </p:txBody>
      </p:sp>
    </p:spTree>
    <p:extLst>
      <p:ext uri="{BB962C8B-B14F-4D97-AF65-F5344CB8AC3E}">
        <p14:creationId xmlns:p14="http://schemas.microsoft.com/office/powerpoint/2010/main" val="272999669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707" r:id="rId12"/>
  </p:sldLayoutIdLst>
  <p:hf hdr="0" ftr="0" dt="0"/>
  <p:txStyles>
    <p:titleStyle>
      <a:lvl1pPr algn="l" defTabSz="457200" rtl="0" eaLnBrk="1" latinLnBrk="0" hangingPunct="1">
        <a:spcBef>
          <a:spcPct val="0"/>
        </a:spcBef>
        <a:buNone/>
        <a:defRPr sz="3600" kern="1200">
          <a:solidFill>
            <a:srgbClr val="3E0C7F"/>
          </a:solidFill>
          <a:latin typeface="+mj-lt"/>
          <a:ea typeface="+mj-ea"/>
          <a:cs typeface="+mj-cs"/>
        </a:defRPr>
      </a:lvl1pPr>
    </p:titleStyle>
    <p:bodyStyle>
      <a:lvl1pPr marL="0" indent="0" algn="l" defTabSz="457200" rtl="0" eaLnBrk="1" latinLnBrk="0" hangingPunct="1">
        <a:spcBef>
          <a:spcPct val="20000"/>
        </a:spcBef>
        <a:buFont typeface="Wingdings" charset="2"/>
        <a:buNone/>
        <a:defRPr sz="2200" kern="1200">
          <a:solidFill>
            <a:schemeClr val="tx1">
              <a:lumMod val="65000"/>
              <a:lumOff val="35000"/>
            </a:schemeClr>
          </a:solidFill>
          <a:latin typeface="+mj-lt"/>
          <a:ea typeface="+mn-ea"/>
          <a:cs typeface="+mn-cs"/>
        </a:defRPr>
      </a:lvl1pPr>
      <a:lvl2pPr marL="742950" indent="-285750" algn="l" defTabSz="457200" rtl="0" eaLnBrk="1" latinLnBrk="0" hangingPunct="1">
        <a:spcBef>
          <a:spcPct val="20000"/>
        </a:spcBef>
        <a:buFont typeface="Courier New"/>
        <a:buChar char="o"/>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Ø"/>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64332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005988"/>
            <a:ext cx="8229600" cy="5120176"/>
          </a:xfrm>
          <a:prstGeom prst="rect">
            <a:avLst/>
          </a:prstGeom>
        </p:spPr>
        <p:txBody>
          <a:bodyPr vert="horz" lIns="91440" tIns="45720" rIns="91440" bIns="45720" rtlCol="0">
            <a:normAutofit/>
          </a:bodyPr>
          <a:lstStyle/>
          <a:p>
            <a:pPr lvl="0"/>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mj-lt"/>
              </a:defRPr>
            </a:lvl1pPr>
          </a:lstStyle>
          <a:p>
            <a:pPr defTabSz="457200"/>
            <a:endParaRPr lang="en-US" dirty="0">
              <a:solidFill>
                <a:srgbClr val="FFFFF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FFFFFF"/>
                </a:solidFill>
                <a:latin typeface="+mj-lt"/>
              </a:defRPr>
            </a:lvl1pPr>
          </a:lstStyle>
          <a:p>
            <a:pPr defTabSz="457200"/>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FFFF"/>
                </a:solidFill>
                <a:latin typeface="+mj-lt"/>
              </a:defRPr>
            </a:lvl1pPr>
          </a:lstStyle>
          <a:p>
            <a:pPr defTabSz="457200"/>
            <a:fld id="{7E390FF3-FBF5-CC40-AC5D-37AD99656B7A}" type="slidenum">
              <a:rPr lang="en-US" smtClean="0"/>
              <a:pPr defTabSz="457200"/>
              <a:t>‹#›</a:t>
            </a:fld>
            <a:endParaRPr lang="en-US" dirty="0"/>
          </a:p>
        </p:txBody>
      </p:sp>
    </p:spTree>
    <p:extLst>
      <p:ext uri="{BB962C8B-B14F-4D97-AF65-F5344CB8AC3E}">
        <p14:creationId xmlns:p14="http://schemas.microsoft.com/office/powerpoint/2010/main" val="20378316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Lst>
  <p:hf hdr="0" ftr="0" dt="0"/>
  <p:txStyles>
    <p:titleStyle>
      <a:lvl1pPr algn="l" defTabSz="457200" rtl="0" eaLnBrk="1" latinLnBrk="0" hangingPunct="1">
        <a:spcBef>
          <a:spcPct val="0"/>
        </a:spcBef>
        <a:buNone/>
        <a:defRPr sz="3600" kern="1200">
          <a:solidFill>
            <a:srgbClr val="3E0C7F"/>
          </a:solidFill>
          <a:latin typeface="+mj-lt"/>
          <a:ea typeface="+mj-ea"/>
          <a:cs typeface="+mj-cs"/>
        </a:defRPr>
      </a:lvl1pPr>
    </p:titleStyle>
    <p:bodyStyle>
      <a:lvl1pPr marL="0" indent="0" algn="l" defTabSz="457200" rtl="0" eaLnBrk="1" latinLnBrk="0" hangingPunct="1">
        <a:spcBef>
          <a:spcPct val="20000"/>
        </a:spcBef>
        <a:buFont typeface="Wingdings" charset="2"/>
        <a:buNone/>
        <a:defRPr sz="2200" kern="1200">
          <a:solidFill>
            <a:schemeClr val="tx1">
              <a:lumMod val="65000"/>
              <a:lumOff val="35000"/>
            </a:schemeClr>
          </a:solidFill>
          <a:latin typeface="+mj-lt"/>
          <a:ea typeface="+mn-ea"/>
          <a:cs typeface="+mn-cs"/>
        </a:defRPr>
      </a:lvl1pPr>
      <a:lvl2pPr marL="742950" indent="-285750" algn="l" defTabSz="457200" rtl="0" eaLnBrk="1" latinLnBrk="0" hangingPunct="1">
        <a:spcBef>
          <a:spcPct val="20000"/>
        </a:spcBef>
        <a:buFont typeface="Courier New"/>
        <a:buChar char="o"/>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Ø"/>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64332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005989"/>
            <a:ext cx="8229600" cy="5120176"/>
          </a:xfrm>
          <a:prstGeom prst="rect">
            <a:avLst/>
          </a:prstGeom>
        </p:spPr>
        <p:txBody>
          <a:bodyPr vert="horz" lIns="91440" tIns="45720" rIns="91440" bIns="45720" rtlCol="0">
            <a:normAutofit/>
          </a:bodyPr>
          <a:lstStyle/>
          <a:p>
            <a:pPr lvl="0"/>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bg1"/>
                </a:solidFill>
                <a:latin typeface="+mj-lt"/>
              </a:defRPr>
            </a:lvl1pPr>
          </a:lstStyle>
          <a:p>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rgbClr val="FFFFFF"/>
                </a:solidFill>
                <a:latin typeface="+mj-lt"/>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rgbClr val="FFFFFF"/>
                </a:solidFill>
                <a:latin typeface="+mj-lt"/>
              </a:defRPr>
            </a:lvl1pPr>
          </a:lstStyle>
          <a:p>
            <a:fld id="{7E390FF3-FBF5-CC40-AC5D-37AD99656B7A}" type="slidenum">
              <a:rPr lang="en-US" smtClean="0"/>
              <a:pPr/>
              <a:t>‹#›</a:t>
            </a:fld>
            <a:endParaRPr lang="en-US" dirty="0"/>
          </a:p>
        </p:txBody>
      </p:sp>
    </p:spTree>
    <p:extLst>
      <p:ext uri="{BB962C8B-B14F-4D97-AF65-F5344CB8AC3E}">
        <p14:creationId xmlns:p14="http://schemas.microsoft.com/office/powerpoint/2010/main" val="50597067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Lst>
  <p:hf hdr="0" ftr="0" dt="0"/>
  <p:txStyles>
    <p:titleStyle>
      <a:lvl1pPr algn="l" defTabSz="457200" rtl="0" eaLnBrk="1" latinLnBrk="0" hangingPunct="1">
        <a:spcBef>
          <a:spcPct val="0"/>
        </a:spcBef>
        <a:buNone/>
        <a:defRPr sz="3600" kern="1200">
          <a:solidFill>
            <a:srgbClr val="3E0C7F"/>
          </a:solidFill>
          <a:latin typeface="+mj-lt"/>
          <a:ea typeface="+mj-ea"/>
          <a:cs typeface="+mj-cs"/>
        </a:defRPr>
      </a:lvl1pPr>
    </p:titleStyle>
    <p:bodyStyle>
      <a:lvl1pPr marL="0" indent="0" algn="l" defTabSz="457200" rtl="0" eaLnBrk="1" latinLnBrk="0" hangingPunct="1">
        <a:spcBef>
          <a:spcPct val="20000"/>
        </a:spcBef>
        <a:buFont typeface="Wingdings" charset="2"/>
        <a:buNone/>
        <a:defRPr sz="2200" kern="1200">
          <a:solidFill>
            <a:schemeClr val="tx1">
              <a:lumMod val="65000"/>
              <a:lumOff val="35000"/>
            </a:schemeClr>
          </a:solidFill>
          <a:latin typeface="+mj-lt"/>
          <a:ea typeface="+mn-ea"/>
          <a:cs typeface="+mn-cs"/>
        </a:defRPr>
      </a:lvl1pPr>
      <a:lvl2pPr marL="742950" indent="-285750" algn="l" defTabSz="457200" rtl="0" eaLnBrk="1" latinLnBrk="0" hangingPunct="1">
        <a:spcBef>
          <a:spcPct val="20000"/>
        </a:spcBef>
        <a:buFont typeface="Courier New"/>
        <a:buChar char="o"/>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Ø"/>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projectoutcome.org/modyules/117"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hyperlink" Target="https://www.projectoutcome.org/modyules/116" TargetMode="External"/><Relationship Id="rId4" Type="http://schemas.openxmlformats.org/officeDocument/2006/relationships/hyperlink" Target="https://www.projectoutcome.org/users/sign_up"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9.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87396" y="1828800"/>
            <a:ext cx="7772400" cy="742647"/>
          </a:xfrm>
        </p:spPr>
        <p:txBody>
          <a:bodyPr>
            <a:normAutofit/>
          </a:bodyPr>
          <a:lstStyle/>
          <a:p>
            <a:endParaRPr lang="en-US" b="1" dirty="0"/>
          </a:p>
        </p:txBody>
      </p:sp>
      <p:sp>
        <p:nvSpPr>
          <p:cNvPr id="7" name="Title 6"/>
          <p:cNvSpPr>
            <a:spLocks noGrp="1"/>
          </p:cNvSpPr>
          <p:nvPr>
            <p:ph type="ctrTitle"/>
          </p:nvPr>
        </p:nvSpPr>
        <p:spPr>
          <a:xfrm>
            <a:off x="187396" y="381000"/>
            <a:ext cx="8956604" cy="1160336"/>
          </a:xfrm>
        </p:spPr>
        <p:txBody>
          <a:bodyPr/>
          <a:lstStyle/>
          <a:p>
            <a:r>
              <a:rPr lang="en-US" sz="3600" dirty="0"/>
              <a:t>Outcome Measurement Made Easy:</a:t>
            </a:r>
            <a:br>
              <a:rPr lang="en-US" sz="3600" dirty="0"/>
            </a:br>
            <a:r>
              <a:rPr lang="en-US" sz="3600" dirty="0"/>
              <a:t>Supercharged Storytime &amp; Project Outcome</a:t>
            </a:r>
          </a:p>
        </p:txBody>
      </p:sp>
      <p:sp>
        <p:nvSpPr>
          <p:cNvPr id="2" name="TextBox 1">
            <a:extLst>
              <a:ext uri="{FF2B5EF4-FFF2-40B4-BE49-F238E27FC236}">
                <a16:creationId xmlns:a16="http://schemas.microsoft.com/office/drawing/2014/main" id="{5377E1AF-8322-408F-B306-0526D9D89AC4}"/>
              </a:ext>
            </a:extLst>
          </p:cNvPr>
          <p:cNvSpPr txBox="1"/>
          <p:nvPr/>
        </p:nvSpPr>
        <p:spPr>
          <a:xfrm>
            <a:off x="3733800" y="4191000"/>
            <a:ext cx="5029200" cy="1079270"/>
          </a:xfrm>
          <a:prstGeom prst="rect">
            <a:avLst/>
          </a:prstGeom>
          <a:noFill/>
        </p:spPr>
        <p:txBody>
          <a:bodyPr wrap="square" rtlCol="0">
            <a:spAutoFit/>
          </a:bodyPr>
          <a:lstStyle/>
          <a:p>
            <a:pPr>
              <a:lnSpc>
                <a:spcPct val="130000"/>
              </a:lnSpc>
              <a:spcAft>
                <a:spcPct val="0"/>
              </a:spcAft>
            </a:pPr>
            <a:r>
              <a:rPr lang="en-US" sz="2600" b="1" dirty="0">
                <a:solidFill>
                  <a:srgbClr val="3E0C7F"/>
                </a:solidFill>
                <a:latin typeface="+mj-lt"/>
              </a:rPr>
              <a:t>How to use Project Outcome for Supercharged </a:t>
            </a:r>
            <a:r>
              <a:rPr lang="en-US" sz="2600" b="1" dirty="0" err="1">
                <a:solidFill>
                  <a:srgbClr val="3E0C7F"/>
                </a:solidFill>
                <a:latin typeface="+mj-lt"/>
              </a:rPr>
              <a:t>Storytimes</a:t>
            </a:r>
            <a:endParaRPr lang="en-US" sz="2600" b="1" dirty="0">
              <a:solidFill>
                <a:srgbClr val="3E0C7F"/>
              </a:solidFill>
              <a:latin typeface="+mj-lt"/>
            </a:endParaRPr>
          </a:p>
        </p:txBody>
      </p:sp>
    </p:spTree>
    <p:extLst>
      <p:ext uri="{BB962C8B-B14F-4D97-AF65-F5344CB8AC3E}">
        <p14:creationId xmlns:p14="http://schemas.microsoft.com/office/powerpoint/2010/main" val="4064389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9E4C40-5E04-40EF-919C-A3537298AA2A}"/>
              </a:ext>
            </a:extLst>
          </p:cNvPr>
          <p:cNvSpPr>
            <a:spLocks noGrp="1"/>
          </p:cNvSpPr>
          <p:nvPr>
            <p:ph sz="quarter" idx="13"/>
          </p:nvPr>
        </p:nvSpPr>
        <p:spPr>
          <a:xfrm>
            <a:off x="266700" y="1752600"/>
            <a:ext cx="8610600" cy="4572000"/>
          </a:xfrm>
        </p:spPr>
        <p:txBody>
          <a:bodyPr>
            <a:normAutofit lnSpcReduction="10000"/>
          </a:bodyPr>
          <a:lstStyle/>
          <a:p>
            <a:r>
              <a:rPr lang="en-US" sz="2800" dirty="0"/>
              <a:t>Decide when to administer the Project Outcome survey</a:t>
            </a:r>
          </a:p>
          <a:p>
            <a:pPr marL="973138" lvl="1" indent="-514350">
              <a:buFont typeface="Courier New" panose="02070309020205020404" pitchFamily="49" charset="0"/>
              <a:buChar char="o"/>
              <a:tabLst>
                <a:tab pos="973138" algn="l"/>
              </a:tabLst>
            </a:pPr>
            <a:r>
              <a:rPr lang="en-US" sz="2600" dirty="0"/>
              <a:t>Directly after conclusion of </a:t>
            </a:r>
            <a:r>
              <a:rPr lang="en-US" sz="2600" dirty="0" err="1"/>
              <a:t>storytime</a:t>
            </a:r>
            <a:endParaRPr lang="en-US" sz="2600" dirty="0"/>
          </a:p>
          <a:p>
            <a:pPr marL="1430338" lvl="3" indent="-514350">
              <a:buFont typeface="Arial" panose="020B0604020202020204" pitchFamily="34" charset="0"/>
              <a:buChar char="•"/>
              <a:tabLst>
                <a:tab pos="973138" algn="l"/>
              </a:tabLst>
            </a:pPr>
            <a:r>
              <a:rPr lang="en-US" sz="2600" dirty="0"/>
              <a:t>Determine frequency based on what you want to learn</a:t>
            </a:r>
          </a:p>
          <a:p>
            <a:pPr marL="1430338" lvl="3" indent="-514350">
              <a:buFont typeface="Arial" panose="020B0604020202020204" pitchFamily="34" charset="0"/>
              <a:buChar char="•"/>
              <a:tabLst>
                <a:tab pos="973138" algn="l"/>
              </a:tabLst>
            </a:pPr>
            <a:r>
              <a:rPr lang="en-US" sz="2600" dirty="0"/>
              <a:t>Measure consistently</a:t>
            </a:r>
          </a:p>
          <a:p>
            <a:pPr marL="973138" lvl="2" indent="-514350">
              <a:buFont typeface="Arial" panose="020B0604020202020204" pitchFamily="34" charset="0"/>
              <a:buChar char="•"/>
              <a:tabLst>
                <a:tab pos="973138" algn="l"/>
              </a:tabLst>
            </a:pPr>
            <a:endParaRPr lang="en-US" sz="2600" dirty="0"/>
          </a:p>
          <a:p>
            <a:pPr marL="973138" lvl="1" indent="-514350">
              <a:buFont typeface="Courier New" panose="02070309020205020404" pitchFamily="49" charset="0"/>
              <a:buChar char="o"/>
              <a:tabLst>
                <a:tab pos="973138" algn="l"/>
              </a:tabLst>
            </a:pPr>
            <a:r>
              <a:rPr lang="en-US" sz="2600" dirty="0"/>
              <a:t>After a period of time has passed</a:t>
            </a:r>
          </a:p>
          <a:p>
            <a:pPr marL="1430338" lvl="3" indent="-514350">
              <a:buFont typeface="Arial" panose="020B0604020202020204" pitchFamily="34" charset="0"/>
              <a:buChar char="•"/>
              <a:tabLst>
                <a:tab pos="973138" algn="l"/>
              </a:tabLst>
            </a:pPr>
            <a:r>
              <a:rPr lang="en-US" sz="2600" dirty="0"/>
              <a:t>Collect contact information separately</a:t>
            </a:r>
          </a:p>
          <a:p>
            <a:pPr marL="1430338" lvl="3" indent="-514350">
              <a:buFont typeface="Arial" panose="020B0604020202020204" pitchFamily="34" charset="0"/>
              <a:buChar char="•"/>
              <a:tabLst>
                <a:tab pos="973138" algn="l"/>
              </a:tabLst>
            </a:pPr>
            <a:r>
              <a:rPr lang="en-US" sz="2600" dirty="0"/>
              <a:t>Plan for repeated follow-up to collect response</a:t>
            </a:r>
          </a:p>
          <a:p>
            <a:pPr marL="1430338" lvl="3" indent="-514350">
              <a:buFont typeface="Arial" panose="020B0604020202020204" pitchFamily="34" charset="0"/>
              <a:buChar char="•"/>
              <a:tabLst>
                <a:tab pos="973138" algn="l"/>
              </a:tabLst>
            </a:pPr>
            <a:r>
              <a:rPr lang="en-US" sz="2600" dirty="0"/>
              <a:t>Reduced response rate</a:t>
            </a:r>
          </a:p>
        </p:txBody>
      </p:sp>
      <p:sp>
        <p:nvSpPr>
          <p:cNvPr id="3" name="Title 5">
            <a:extLst>
              <a:ext uri="{FF2B5EF4-FFF2-40B4-BE49-F238E27FC236}">
                <a16:creationId xmlns:a16="http://schemas.microsoft.com/office/drawing/2014/main" id="{2E7F1264-391E-48D8-B682-18921003FE5E}"/>
              </a:ext>
            </a:extLst>
          </p:cNvPr>
          <p:cNvSpPr txBox="1">
            <a:spLocks/>
          </p:cNvSpPr>
          <p:nvPr/>
        </p:nvSpPr>
        <p:spPr>
          <a:xfrm>
            <a:off x="457200" y="381000"/>
            <a:ext cx="8229600" cy="6429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3E0C7F"/>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3E0C7F"/>
                </a:solidFill>
                <a:effectLst/>
                <a:uLnTx/>
                <a:uFillTx/>
                <a:latin typeface="Franklin Gothic Book"/>
                <a:ea typeface="+mj-ea"/>
                <a:cs typeface="+mj-cs"/>
              </a:rPr>
              <a:t>Ready to Gather Data!</a:t>
            </a:r>
          </a:p>
        </p:txBody>
      </p:sp>
    </p:spTree>
    <p:extLst>
      <p:ext uri="{BB962C8B-B14F-4D97-AF65-F5344CB8AC3E}">
        <p14:creationId xmlns:p14="http://schemas.microsoft.com/office/powerpoint/2010/main" val="545459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2C0CEE7-6E92-4426-9891-8B9067817EEB}"/>
              </a:ext>
            </a:extLst>
          </p:cNvPr>
          <p:cNvSpPr>
            <a:spLocks noGrp="1"/>
          </p:cNvSpPr>
          <p:nvPr>
            <p:ph sz="quarter" idx="13"/>
          </p:nvPr>
        </p:nvSpPr>
        <p:spPr/>
        <p:txBody>
          <a:bodyPr/>
          <a:lstStyle/>
          <a:p>
            <a:endParaRPr lang="en-US" dirty="0"/>
          </a:p>
        </p:txBody>
      </p:sp>
      <p:sp>
        <p:nvSpPr>
          <p:cNvPr id="6" name="Title 5"/>
          <p:cNvSpPr>
            <a:spLocks noGrp="1"/>
          </p:cNvSpPr>
          <p:nvPr>
            <p:ph type="title" idx="4294967295"/>
          </p:nvPr>
        </p:nvSpPr>
        <p:spPr>
          <a:xfrm>
            <a:off x="0" y="274638"/>
            <a:ext cx="8534400" cy="642937"/>
          </a:xfrm>
        </p:spPr>
        <p:txBody>
          <a:bodyPr>
            <a:normAutofit/>
          </a:bodyPr>
          <a:lstStyle/>
          <a:p>
            <a:r>
              <a:rPr lang="en-US" dirty="0">
                <a:latin typeface="Franklin Gothic Medium" panose="020B0603020102020204" pitchFamily="34" charset="0"/>
              </a:rPr>
              <a:t>SCST Survey: Manage Your Surveys</a:t>
            </a:r>
          </a:p>
        </p:txBody>
      </p:sp>
      <p:pic>
        <p:nvPicPr>
          <p:cNvPr id="2" name="Picture 1">
            <a:extLst>
              <a:ext uri="{FF2B5EF4-FFF2-40B4-BE49-F238E27FC236}">
                <a16:creationId xmlns:a16="http://schemas.microsoft.com/office/drawing/2014/main" id="{17112E5B-EB71-4DDF-8767-E158AAEC815F}"/>
              </a:ext>
            </a:extLst>
          </p:cNvPr>
          <p:cNvPicPr>
            <a:picLocks noChangeAspect="1"/>
          </p:cNvPicPr>
          <p:nvPr/>
        </p:nvPicPr>
        <p:blipFill>
          <a:blip r:embed="rId3"/>
          <a:stretch>
            <a:fillRect/>
          </a:stretch>
        </p:blipFill>
        <p:spPr>
          <a:xfrm>
            <a:off x="0" y="1302918"/>
            <a:ext cx="9144000" cy="5273986"/>
          </a:xfrm>
          <a:prstGeom prst="rect">
            <a:avLst/>
          </a:prstGeom>
        </p:spPr>
      </p:pic>
    </p:spTree>
    <p:extLst>
      <p:ext uri="{BB962C8B-B14F-4D97-AF65-F5344CB8AC3E}">
        <p14:creationId xmlns:p14="http://schemas.microsoft.com/office/powerpoint/2010/main" val="3504656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2C0CEE7-6E92-4426-9891-8B9067817EEB}"/>
              </a:ext>
            </a:extLst>
          </p:cNvPr>
          <p:cNvSpPr>
            <a:spLocks noGrp="1"/>
          </p:cNvSpPr>
          <p:nvPr>
            <p:ph sz="quarter" idx="13"/>
          </p:nvPr>
        </p:nvSpPr>
        <p:spPr/>
        <p:txBody>
          <a:bodyPr/>
          <a:lstStyle/>
          <a:p>
            <a:endParaRPr lang="en-US" dirty="0"/>
          </a:p>
        </p:txBody>
      </p:sp>
      <p:sp>
        <p:nvSpPr>
          <p:cNvPr id="6" name="Title 5"/>
          <p:cNvSpPr>
            <a:spLocks noGrp="1"/>
          </p:cNvSpPr>
          <p:nvPr>
            <p:ph type="title" idx="4294967295"/>
          </p:nvPr>
        </p:nvSpPr>
        <p:spPr>
          <a:xfrm>
            <a:off x="0" y="274638"/>
            <a:ext cx="8229600" cy="642937"/>
          </a:xfrm>
        </p:spPr>
        <p:txBody>
          <a:bodyPr/>
          <a:lstStyle/>
          <a:p>
            <a:r>
              <a:rPr lang="en-US" dirty="0">
                <a:latin typeface="Franklin Gothic Medium" panose="020B0603020102020204" pitchFamily="34" charset="0"/>
              </a:rPr>
              <a:t>SCST Survey: View Results</a:t>
            </a:r>
          </a:p>
        </p:txBody>
      </p:sp>
      <p:pic>
        <p:nvPicPr>
          <p:cNvPr id="5" name="Picture 4">
            <a:extLst>
              <a:ext uri="{FF2B5EF4-FFF2-40B4-BE49-F238E27FC236}">
                <a16:creationId xmlns:a16="http://schemas.microsoft.com/office/drawing/2014/main" id="{7ECB943D-49B0-4B4E-9FFD-11C57FBF0FD3}"/>
              </a:ext>
            </a:extLst>
          </p:cNvPr>
          <p:cNvPicPr/>
          <p:nvPr/>
        </p:nvPicPr>
        <p:blipFill rotWithShape="1">
          <a:blip r:embed="rId3"/>
          <a:srcRect b="47822"/>
          <a:stretch/>
        </p:blipFill>
        <p:spPr>
          <a:xfrm>
            <a:off x="137945" y="1656771"/>
            <a:ext cx="6124909" cy="3582265"/>
          </a:xfrm>
          <a:prstGeom prst="rect">
            <a:avLst/>
          </a:prstGeom>
          <a:ln w="9525">
            <a:solidFill>
              <a:schemeClr val="tx1"/>
            </a:solidFill>
          </a:ln>
        </p:spPr>
      </p:pic>
      <p:pic>
        <p:nvPicPr>
          <p:cNvPr id="7" name="Picture 6">
            <a:extLst>
              <a:ext uri="{FF2B5EF4-FFF2-40B4-BE49-F238E27FC236}">
                <a16:creationId xmlns:a16="http://schemas.microsoft.com/office/drawing/2014/main" id="{77CF3271-D391-47E3-8D53-2D270AE22049}"/>
              </a:ext>
            </a:extLst>
          </p:cNvPr>
          <p:cNvPicPr/>
          <p:nvPr/>
        </p:nvPicPr>
        <p:blipFill rotWithShape="1">
          <a:blip r:embed="rId4"/>
          <a:srcRect b="49950"/>
          <a:stretch/>
        </p:blipFill>
        <p:spPr>
          <a:xfrm>
            <a:off x="3200400" y="1344143"/>
            <a:ext cx="5814060" cy="1964427"/>
          </a:xfrm>
          <a:prstGeom prst="rect">
            <a:avLst/>
          </a:prstGeom>
          <a:ln w="9525">
            <a:solidFill>
              <a:schemeClr val="tx1"/>
            </a:solidFill>
          </a:ln>
        </p:spPr>
      </p:pic>
      <p:pic>
        <p:nvPicPr>
          <p:cNvPr id="8" name="Picture 7">
            <a:extLst>
              <a:ext uri="{FF2B5EF4-FFF2-40B4-BE49-F238E27FC236}">
                <a16:creationId xmlns:a16="http://schemas.microsoft.com/office/drawing/2014/main" id="{08E10BF9-ECD7-4125-B797-782DA4B0C0CB}"/>
              </a:ext>
            </a:extLst>
          </p:cNvPr>
          <p:cNvPicPr/>
          <p:nvPr/>
        </p:nvPicPr>
        <p:blipFill rotWithShape="1">
          <a:blip r:embed="rId3"/>
          <a:srcRect t="51557" b="3127"/>
          <a:stretch/>
        </p:blipFill>
        <p:spPr>
          <a:xfrm>
            <a:off x="2122333" y="3106246"/>
            <a:ext cx="6864695" cy="3486948"/>
          </a:xfrm>
          <a:prstGeom prst="rect">
            <a:avLst/>
          </a:prstGeom>
          <a:ln w="9525">
            <a:solidFill>
              <a:schemeClr val="tx1"/>
            </a:solidFill>
          </a:ln>
        </p:spPr>
      </p:pic>
    </p:spTree>
    <p:extLst>
      <p:ext uri="{BB962C8B-B14F-4D97-AF65-F5344CB8AC3E}">
        <p14:creationId xmlns:p14="http://schemas.microsoft.com/office/powerpoint/2010/main" val="1668232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0" y="274638"/>
            <a:ext cx="8229600" cy="642937"/>
          </a:xfrm>
        </p:spPr>
        <p:txBody>
          <a:bodyPr/>
          <a:lstStyle/>
          <a:p>
            <a:r>
              <a:rPr lang="en-US" dirty="0">
                <a:latin typeface="Franklin Gothic Medium" panose="020B0603020102020204" pitchFamily="34" charset="0"/>
              </a:rPr>
              <a:t>SCST Survey: Data You Can Use</a:t>
            </a:r>
          </a:p>
        </p:txBody>
      </p:sp>
      <p:pic>
        <p:nvPicPr>
          <p:cNvPr id="5" name="Picture 4">
            <a:extLst>
              <a:ext uri="{FF2B5EF4-FFF2-40B4-BE49-F238E27FC236}">
                <a16:creationId xmlns:a16="http://schemas.microsoft.com/office/drawing/2014/main" id="{088EC148-8BA7-4456-A94A-0EAB05A76949}"/>
              </a:ext>
            </a:extLst>
          </p:cNvPr>
          <p:cNvPicPr>
            <a:picLocks noChangeAspect="1"/>
          </p:cNvPicPr>
          <p:nvPr/>
        </p:nvPicPr>
        <p:blipFill>
          <a:blip r:embed="rId3"/>
          <a:stretch>
            <a:fillRect/>
          </a:stretch>
        </p:blipFill>
        <p:spPr>
          <a:xfrm>
            <a:off x="1052886" y="1066800"/>
            <a:ext cx="7038228" cy="5288183"/>
          </a:xfrm>
          <a:prstGeom prst="rect">
            <a:avLst/>
          </a:prstGeom>
          <a:ln w="9525">
            <a:solidFill>
              <a:schemeClr val="tx1"/>
            </a:solidFill>
          </a:ln>
        </p:spPr>
      </p:pic>
      <p:sp>
        <p:nvSpPr>
          <p:cNvPr id="7" name="Rectangle 6">
            <a:extLst>
              <a:ext uri="{FF2B5EF4-FFF2-40B4-BE49-F238E27FC236}">
                <a16:creationId xmlns:a16="http://schemas.microsoft.com/office/drawing/2014/main" id="{D62C6309-3E9C-4324-A2F9-3E6C900CFDDF}"/>
              </a:ext>
            </a:extLst>
          </p:cNvPr>
          <p:cNvSpPr/>
          <p:nvPr/>
        </p:nvSpPr>
        <p:spPr>
          <a:xfrm>
            <a:off x="762000" y="2286000"/>
            <a:ext cx="3505200" cy="1143000"/>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E"/>
              </a:solidFill>
              <a:effectLst/>
              <a:uLnTx/>
              <a:uFillTx/>
              <a:latin typeface="Arial"/>
              <a:ea typeface="+mn-ea"/>
              <a:cs typeface="+mn-cs"/>
            </a:endParaRPr>
          </a:p>
        </p:txBody>
      </p:sp>
    </p:spTree>
    <p:extLst>
      <p:ext uri="{BB962C8B-B14F-4D97-AF65-F5344CB8AC3E}">
        <p14:creationId xmlns:p14="http://schemas.microsoft.com/office/powerpoint/2010/main" val="2809927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181600"/>
            <a:ext cx="8362704" cy="752326"/>
          </a:xfrm>
        </p:spPr>
        <p:txBody>
          <a:bodyPr/>
          <a:lstStyle/>
          <a:p>
            <a:r>
              <a:rPr lang="en-US" dirty="0"/>
              <a:t>Tips for Success</a:t>
            </a:r>
          </a:p>
        </p:txBody>
      </p:sp>
    </p:spTree>
    <p:extLst>
      <p:ext uri="{BB962C8B-B14F-4D97-AF65-F5344CB8AC3E}">
        <p14:creationId xmlns:p14="http://schemas.microsoft.com/office/powerpoint/2010/main" val="3086459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latin typeface="Franklin Gothic Medium" panose="020B0603020102020204" pitchFamily="34" charset="0"/>
              </a:rPr>
              <a:t>Planning to Measure Outcomes</a:t>
            </a:r>
            <a:endParaRPr lang="en-US" sz="2800" dirty="0">
              <a:latin typeface="Franklin Gothic Medium" panose="020B0603020102020204" pitchFamily="34" charset="0"/>
            </a:endParaRPr>
          </a:p>
        </p:txBody>
      </p:sp>
      <p:sp>
        <p:nvSpPr>
          <p:cNvPr id="5" name="Content Placeholder 4">
            <a:extLst>
              <a:ext uri="{FF2B5EF4-FFF2-40B4-BE49-F238E27FC236}">
                <a16:creationId xmlns:a16="http://schemas.microsoft.com/office/drawing/2014/main" id="{2BDFF994-E61B-40DD-95E8-150A6524F02B}"/>
              </a:ext>
            </a:extLst>
          </p:cNvPr>
          <p:cNvSpPr>
            <a:spLocks noGrp="1"/>
          </p:cNvSpPr>
          <p:nvPr>
            <p:ph sz="quarter" idx="13"/>
          </p:nvPr>
        </p:nvSpPr>
        <p:spPr>
          <a:xfrm>
            <a:off x="228600" y="1155700"/>
            <a:ext cx="8229600" cy="4787899"/>
          </a:xfrm>
        </p:spPr>
        <p:txBody>
          <a:bodyPr>
            <a:normAutofit/>
          </a:bodyPr>
          <a:lstStyle/>
          <a:p>
            <a:r>
              <a:rPr lang="en-US" dirty="0"/>
              <a:t>Prepare ahead of time:</a:t>
            </a:r>
          </a:p>
          <a:p>
            <a:pPr lvl="1"/>
            <a:r>
              <a:rPr lang="en-US" dirty="0"/>
              <a:t>Use paper survey</a:t>
            </a:r>
          </a:p>
          <a:p>
            <a:pPr lvl="1"/>
            <a:r>
              <a:rPr lang="en-US" dirty="0"/>
              <a:t>Print survey ahead of time</a:t>
            </a:r>
          </a:p>
          <a:p>
            <a:pPr lvl="1"/>
            <a:r>
              <a:rPr lang="en-US" dirty="0"/>
              <a:t>Have a follow-up plan if not surveying immediately after</a:t>
            </a:r>
          </a:p>
        </p:txBody>
      </p:sp>
    </p:spTree>
    <p:extLst>
      <p:ext uri="{BB962C8B-B14F-4D97-AF65-F5344CB8AC3E}">
        <p14:creationId xmlns:p14="http://schemas.microsoft.com/office/powerpoint/2010/main" val="1553683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latin typeface="Franklin Gothic Medium" panose="020B0603020102020204" pitchFamily="34" charset="0"/>
              </a:rPr>
              <a:t>During Survey Administration</a:t>
            </a:r>
            <a:endParaRPr lang="en-US" sz="2800" dirty="0">
              <a:latin typeface="Franklin Gothic Medium" panose="020B0603020102020204" pitchFamily="34" charset="0"/>
            </a:endParaRPr>
          </a:p>
        </p:txBody>
      </p:sp>
      <p:sp>
        <p:nvSpPr>
          <p:cNvPr id="5" name="Content Placeholder 4">
            <a:extLst>
              <a:ext uri="{FF2B5EF4-FFF2-40B4-BE49-F238E27FC236}">
                <a16:creationId xmlns:a16="http://schemas.microsoft.com/office/drawing/2014/main" id="{2BDFF994-E61B-40DD-95E8-150A6524F02B}"/>
              </a:ext>
            </a:extLst>
          </p:cNvPr>
          <p:cNvSpPr>
            <a:spLocks noGrp="1"/>
          </p:cNvSpPr>
          <p:nvPr>
            <p:ph sz="quarter" idx="13"/>
          </p:nvPr>
        </p:nvSpPr>
        <p:spPr>
          <a:xfrm>
            <a:off x="228600" y="1155700"/>
            <a:ext cx="5410200" cy="4787899"/>
          </a:xfrm>
        </p:spPr>
        <p:txBody>
          <a:bodyPr>
            <a:normAutofit/>
          </a:bodyPr>
          <a:lstStyle/>
          <a:p>
            <a:r>
              <a:rPr lang="en-US" dirty="0"/>
              <a:t>When you hand them out</a:t>
            </a:r>
          </a:p>
          <a:p>
            <a:pPr lvl="1"/>
            <a:r>
              <a:rPr lang="en-US" dirty="0"/>
              <a:t>Explain the WHY</a:t>
            </a:r>
          </a:p>
          <a:p>
            <a:pPr lvl="1"/>
            <a:r>
              <a:rPr lang="en-US" dirty="0"/>
              <a:t>Allow time for responses</a:t>
            </a:r>
          </a:p>
        </p:txBody>
      </p:sp>
    </p:spTree>
    <p:extLst>
      <p:ext uri="{BB962C8B-B14F-4D97-AF65-F5344CB8AC3E}">
        <p14:creationId xmlns:p14="http://schemas.microsoft.com/office/powerpoint/2010/main" val="883442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Franklin Gothic Medium" panose="020B0603020102020204" pitchFamily="34" charset="0"/>
              </a:rPr>
              <a:t>Review Results</a:t>
            </a:r>
            <a:endParaRPr lang="en-US" sz="3200" dirty="0">
              <a:latin typeface="Franklin Gothic Medium" panose="020B0603020102020204" pitchFamily="34" charset="0"/>
            </a:endParaRPr>
          </a:p>
        </p:txBody>
      </p:sp>
      <p:sp>
        <p:nvSpPr>
          <p:cNvPr id="5" name="Content Placeholder 4">
            <a:extLst>
              <a:ext uri="{FF2B5EF4-FFF2-40B4-BE49-F238E27FC236}">
                <a16:creationId xmlns:a16="http://schemas.microsoft.com/office/drawing/2014/main" id="{2BDFF994-E61B-40DD-95E8-150A6524F02B}"/>
              </a:ext>
            </a:extLst>
          </p:cNvPr>
          <p:cNvSpPr>
            <a:spLocks noGrp="1"/>
          </p:cNvSpPr>
          <p:nvPr>
            <p:ph sz="quarter" idx="13"/>
          </p:nvPr>
        </p:nvSpPr>
        <p:spPr>
          <a:xfrm>
            <a:off x="457200" y="1155700"/>
            <a:ext cx="8229600" cy="4787899"/>
          </a:xfrm>
        </p:spPr>
        <p:txBody>
          <a:bodyPr/>
          <a:lstStyle/>
          <a:p>
            <a:r>
              <a:rPr lang="en-US" dirty="0"/>
              <a:t>Read through paper responses </a:t>
            </a:r>
          </a:p>
          <a:p>
            <a:r>
              <a:rPr lang="en-US" dirty="0"/>
              <a:t>Recruit a volunteer to help with data entry</a:t>
            </a:r>
          </a:p>
        </p:txBody>
      </p:sp>
      <p:pic>
        <p:nvPicPr>
          <p:cNvPr id="1026" name="Picture 2" descr="adult, blur, business">
            <a:extLst>
              <a:ext uri="{FF2B5EF4-FFF2-40B4-BE49-F238E27FC236}">
                <a16:creationId xmlns:a16="http://schemas.microsoft.com/office/drawing/2014/main" id="{78726622-EE82-4D5B-B91F-22CEF30331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7425" y="3059727"/>
            <a:ext cx="4629150" cy="3087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966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Franklin Gothic Medium" panose="020B0603020102020204" pitchFamily="34" charset="0"/>
              </a:rPr>
              <a:t>Know How You Will Take Action</a:t>
            </a:r>
            <a:endParaRPr lang="en-US" sz="3200" dirty="0">
              <a:latin typeface="Franklin Gothic Medium" panose="020B0603020102020204" pitchFamily="34" charset="0"/>
            </a:endParaRPr>
          </a:p>
        </p:txBody>
      </p:sp>
      <p:sp>
        <p:nvSpPr>
          <p:cNvPr id="5" name="Content Placeholder 4">
            <a:extLst>
              <a:ext uri="{FF2B5EF4-FFF2-40B4-BE49-F238E27FC236}">
                <a16:creationId xmlns:a16="http://schemas.microsoft.com/office/drawing/2014/main" id="{2BDFF994-E61B-40DD-95E8-150A6524F02B}"/>
              </a:ext>
            </a:extLst>
          </p:cNvPr>
          <p:cNvSpPr>
            <a:spLocks noGrp="1"/>
          </p:cNvSpPr>
          <p:nvPr>
            <p:ph sz="quarter" idx="13"/>
          </p:nvPr>
        </p:nvSpPr>
        <p:spPr>
          <a:xfrm>
            <a:off x="457200" y="1155700"/>
            <a:ext cx="8229600" cy="4787899"/>
          </a:xfrm>
        </p:spPr>
        <p:txBody>
          <a:bodyPr/>
          <a:lstStyle/>
          <a:p>
            <a:r>
              <a:rPr lang="en-US" dirty="0"/>
              <a:t>Target one key activity</a:t>
            </a:r>
          </a:p>
          <a:p>
            <a:pPr lvl="2">
              <a:buFont typeface="Wingdings" panose="05000000000000000000" pitchFamily="2" charset="2"/>
              <a:buChar char="§"/>
            </a:pPr>
            <a:r>
              <a:rPr lang="en-US" dirty="0"/>
              <a:t>Programming changes</a:t>
            </a:r>
          </a:p>
          <a:p>
            <a:pPr lvl="2">
              <a:buFont typeface="Wingdings" panose="05000000000000000000" pitchFamily="2" charset="2"/>
              <a:buChar char="§"/>
            </a:pPr>
            <a:r>
              <a:rPr lang="en-US" dirty="0"/>
              <a:t>Communication/Advocacy</a:t>
            </a:r>
          </a:p>
          <a:p>
            <a:pPr lvl="2">
              <a:buFont typeface="Wingdings" panose="05000000000000000000" pitchFamily="2" charset="2"/>
              <a:buChar char="§"/>
            </a:pPr>
            <a:r>
              <a:rPr lang="en-US" dirty="0"/>
              <a:t>Funding</a:t>
            </a:r>
          </a:p>
          <a:p>
            <a:pPr lvl="2">
              <a:buFont typeface="Wingdings" panose="05000000000000000000" pitchFamily="2" charset="2"/>
              <a:buChar char="§"/>
            </a:pPr>
            <a:r>
              <a:rPr lang="en-US" dirty="0"/>
              <a:t>Strategic planning</a:t>
            </a:r>
          </a:p>
          <a:p>
            <a:pPr lvl="2">
              <a:buFont typeface="Wingdings" panose="05000000000000000000" pitchFamily="2" charset="2"/>
              <a:buChar char="§"/>
            </a:pPr>
            <a:r>
              <a:rPr lang="en-US" dirty="0"/>
              <a:t>Partnerships</a:t>
            </a:r>
          </a:p>
          <a:p>
            <a:pPr lvl="2">
              <a:buFont typeface="Wingdings" panose="05000000000000000000" pitchFamily="2" charset="2"/>
              <a:buChar char="q"/>
            </a:pPr>
            <a:endParaRPr lang="en-US" dirty="0"/>
          </a:p>
          <a:p>
            <a:r>
              <a:rPr lang="en-US" dirty="0"/>
              <a:t>Take Action!</a:t>
            </a:r>
          </a:p>
        </p:txBody>
      </p:sp>
    </p:spTree>
    <p:extLst>
      <p:ext uri="{BB962C8B-B14F-4D97-AF65-F5344CB8AC3E}">
        <p14:creationId xmlns:p14="http://schemas.microsoft.com/office/powerpoint/2010/main" val="1240580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4876800"/>
            <a:ext cx="6457704" cy="599926"/>
          </a:xfrm>
        </p:spPr>
        <p:txBody>
          <a:bodyPr/>
          <a:lstStyle/>
          <a:p>
            <a:r>
              <a:rPr lang="en-US" dirty="0"/>
              <a:t>Next Steps</a:t>
            </a:r>
          </a:p>
        </p:txBody>
      </p:sp>
    </p:spTree>
    <p:extLst>
      <p:ext uri="{BB962C8B-B14F-4D97-AF65-F5344CB8AC3E}">
        <p14:creationId xmlns:p14="http://schemas.microsoft.com/office/powerpoint/2010/main" val="3946046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 y="228600"/>
            <a:ext cx="9372600" cy="510382"/>
          </a:xfrm>
        </p:spPr>
        <p:txBody>
          <a:bodyPr>
            <a:normAutofit fontScale="90000"/>
          </a:bodyPr>
          <a:lstStyle/>
          <a:p>
            <a:r>
              <a:rPr lang="en-US" dirty="0">
                <a:latin typeface="Franklin Gothic Medium" panose="020B0603020102020204" pitchFamily="34" charset="0"/>
              </a:rPr>
              <a:t>Why Project Outcome in Supercharged </a:t>
            </a:r>
            <a:r>
              <a:rPr lang="en-US" dirty="0" err="1">
                <a:latin typeface="Franklin Gothic Medium" panose="020B0603020102020204" pitchFamily="34" charset="0"/>
              </a:rPr>
              <a:t>Storytimes</a:t>
            </a:r>
            <a:r>
              <a:rPr lang="en-US" dirty="0">
                <a:latin typeface="Franklin Gothic Medium" panose="020B0603020102020204" pitchFamily="34" charset="0"/>
              </a:rPr>
              <a:t>?</a:t>
            </a:r>
          </a:p>
        </p:txBody>
      </p:sp>
      <p:graphicFrame>
        <p:nvGraphicFramePr>
          <p:cNvPr id="2" name="Diagram 1">
            <a:extLst>
              <a:ext uri="{FF2B5EF4-FFF2-40B4-BE49-F238E27FC236}">
                <a16:creationId xmlns:a16="http://schemas.microsoft.com/office/drawing/2014/main" id="{EB470222-D956-48CF-BC4C-8F5D8F09579E}"/>
              </a:ext>
            </a:extLst>
          </p:cNvPr>
          <p:cNvGraphicFramePr/>
          <p:nvPr>
            <p:extLst>
              <p:ext uri="{D42A27DB-BD31-4B8C-83A1-F6EECF244321}">
                <p14:modId xmlns:p14="http://schemas.microsoft.com/office/powerpoint/2010/main" val="2655069307"/>
              </p:ext>
            </p:extLst>
          </p:nvPr>
        </p:nvGraphicFramePr>
        <p:xfrm>
          <a:off x="533400" y="1143000"/>
          <a:ext cx="83058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8912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Franklin Gothic Medium" panose="020B0603020102020204" pitchFamily="34" charset="0"/>
              </a:rPr>
              <a:t>What’s Next: Create an Account</a:t>
            </a:r>
          </a:p>
        </p:txBody>
      </p:sp>
      <p:sp>
        <p:nvSpPr>
          <p:cNvPr id="4" name="Content Placeholder 3"/>
          <p:cNvSpPr>
            <a:spLocks noGrp="1"/>
          </p:cNvSpPr>
          <p:nvPr>
            <p:ph sz="quarter" idx="13"/>
          </p:nvPr>
        </p:nvSpPr>
        <p:spPr>
          <a:xfrm>
            <a:off x="310893" y="1155701"/>
            <a:ext cx="6013707" cy="5245099"/>
          </a:xfrm>
        </p:spPr>
        <p:txBody>
          <a:bodyPr>
            <a:noAutofit/>
          </a:bodyPr>
          <a:lstStyle/>
          <a:p>
            <a:pPr marL="0" indent="0">
              <a:spcAft>
                <a:spcPts val="1200"/>
              </a:spcAft>
              <a:buNone/>
            </a:pPr>
            <a:r>
              <a:rPr lang="en-US" sz="3000" b="1" dirty="0"/>
              <a:t>1) </a:t>
            </a:r>
            <a:r>
              <a:rPr lang="en-US" sz="3000" dirty="0"/>
              <a:t>Watch</a:t>
            </a:r>
            <a:r>
              <a:rPr lang="en-US" sz="3000" b="1" dirty="0"/>
              <a:t> </a:t>
            </a:r>
            <a:r>
              <a:rPr lang="en-US" sz="3000" b="1" dirty="0">
                <a:hlinkClick r:id="rId3"/>
              </a:rPr>
              <a:t>Creating a Project Outcome Account</a:t>
            </a:r>
            <a:r>
              <a:rPr lang="en-US" sz="3000" b="1" dirty="0"/>
              <a:t> </a:t>
            </a:r>
            <a:endParaRPr lang="en-US" sz="3000" dirty="0"/>
          </a:p>
          <a:p>
            <a:pPr marL="0" indent="0">
              <a:spcAft>
                <a:spcPts val="1200"/>
              </a:spcAft>
              <a:buNone/>
            </a:pPr>
            <a:r>
              <a:rPr lang="en-US" sz="3000" b="1" dirty="0"/>
              <a:t>2) Create an account</a:t>
            </a:r>
            <a:r>
              <a:rPr lang="en-US" sz="3000" dirty="0"/>
              <a:t> on </a:t>
            </a:r>
            <a:r>
              <a:rPr lang="en-US" sz="3000" u="sng" dirty="0">
                <a:hlinkClick r:id="rId4"/>
              </a:rPr>
              <a:t>ProjectOutcome.org</a:t>
            </a:r>
            <a:r>
              <a:rPr lang="en-US" sz="3000" dirty="0"/>
              <a:t>. Login and begin to explore the resources in the toolkit.</a:t>
            </a:r>
          </a:p>
          <a:p>
            <a:pPr marL="0" indent="0">
              <a:spcAft>
                <a:spcPts val="1200"/>
              </a:spcAft>
              <a:buNone/>
            </a:pPr>
            <a:r>
              <a:rPr lang="en-US" sz="3000" b="1" dirty="0"/>
              <a:t>3) </a:t>
            </a:r>
            <a:r>
              <a:rPr lang="en-US" sz="3000" dirty="0"/>
              <a:t>Once you have set up your account, watch </a:t>
            </a:r>
            <a:r>
              <a:rPr lang="en-US" sz="3000" b="1" u="sng" dirty="0">
                <a:hlinkClick r:id="rId5"/>
              </a:rPr>
              <a:t>Getting Started with Project Outcome Online Tools</a:t>
            </a:r>
            <a:endParaRPr lang="en-US" sz="3000" dirty="0"/>
          </a:p>
          <a:p>
            <a:pPr marL="0" indent="0">
              <a:lnSpc>
                <a:spcPct val="114000"/>
              </a:lnSpc>
              <a:buNone/>
            </a:pPr>
            <a:endParaRPr lang="en-US" sz="2800" dirty="0">
              <a:cs typeface="Franklin Gothic Medium"/>
            </a:endParaRPr>
          </a:p>
        </p:txBody>
      </p:sp>
      <p:pic>
        <p:nvPicPr>
          <p:cNvPr id="5" name="Picture 4">
            <a:extLst>
              <a:ext uri="{FF2B5EF4-FFF2-40B4-BE49-F238E27FC236}">
                <a16:creationId xmlns:a16="http://schemas.microsoft.com/office/drawing/2014/main" id="{6B9B14DD-A89D-41C4-8637-44ABD580674C}"/>
              </a:ext>
            </a:extLst>
          </p:cNvPr>
          <p:cNvPicPr>
            <a:picLocks noChangeAspect="1"/>
          </p:cNvPicPr>
          <p:nvPr/>
        </p:nvPicPr>
        <p:blipFill>
          <a:blip r:embed="rId6"/>
          <a:stretch>
            <a:fillRect/>
          </a:stretch>
        </p:blipFill>
        <p:spPr>
          <a:xfrm>
            <a:off x="5853972" y="2171700"/>
            <a:ext cx="3290028" cy="2514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31010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Franklin Gothic Medium" panose="020B0603020102020204" pitchFamily="34" charset="0"/>
              </a:rPr>
              <a:t>What’s Next: Ready, Set, Measure!</a:t>
            </a:r>
          </a:p>
        </p:txBody>
      </p:sp>
      <p:sp>
        <p:nvSpPr>
          <p:cNvPr id="4" name="Content Placeholder 3"/>
          <p:cNvSpPr>
            <a:spLocks noGrp="1"/>
          </p:cNvSpPr>
          <p:nvPr>
            <p:ph sz="quarter" idx="13"/>
          </p:nvPr>
        </p:nvSpPr>
        <p:spPr>
          <a:xfrm>
            <a:off x="310893" y="1155701"/>
            <a:ext cx="3952763" cy="4924425"/>
          </a:xfrm>
        </p:spPr>
        <p:txBody>
          <a:bodyPr>
            <a:noAutofit/>
          </a:bodyPr>
          <a:lstStyle/>
          <a:p>
            <a:pPr>
              <a:lnSpc>
                <a:spcPct val="114000"/>
              </a:lnSpc>
              <a:buFont typeface="Wingdings" panose="05000000000000000000" pitchFamily="2" charset="2"/>
              <a:buChar char="§"/>
            </a:pPr>
            <a:r>
              <a:rPr lang="en-US" sz="2400" dirty="0">
                <a:cs typeface="Franklin Gothic Medium"/>
              </a:rPr>
              <a:t>Inform staff of measurement plan</a:t>
            </a:r>
          </a:p>
          <a:p>
            <a:pPr>
              <a:lnSpc>
                <a:spcPct val="114000"/>
              </a:lnSpc>
              <a:buFont typeface="Wingdings" panose="05000000000000000000" pitchFamily="2" charset="2"/>
              <a:buChar char="§"/>
            </a:pPr>
            <a:r>
              <a:rPr lang="en-US" sz="2400" dirty="0">
                <a:cs typeface="Franklin Gothic Medium"/>
              </a:rPr>
              <a:t>Comply with your privacy policy </a:t>
            </a:r>
          </a:p>
          <a:p>
            <a:pPr>
              <a:lnSpc>
                <a:spcPct val="114000"/>
              </a:lnSpc>
              <a:buFont typeface="Wingdings" panose="05000000000000000000" pitchFamily="2" charset="2"/>
              <a:buChar char="§"/>
            </a:pPr>
            <a:r>
              <a:rPr lang="en-US" sz="2400" dirty="0">
                <a:cs typeface="Franklin Gothic Medium"/>
              </a:rPr>
              <a:t>Schedule surveys  and enter data in toolkit</a:t>
            </a:r>
          </a:p>
          <a:p>
            <a:pPr>
              <a:lnSpc>
                <a:spcPct val="114000"/>
              </a:lnSpc>
              <a:buFont typeface="Wingdings" panose="05000000000000000000" pitchFamily="2" charset="2"/>
              <a:buChar char="§"/>
            </a:pPr>
            <a:r>
              <a:rPr lang="en-US" sz="2400" dirty="0">
                <a:cs typeface="Franklin Gothic Medium"/>
              </a:rPr>
              <a:t>TAKE ACTION WITH WHAT YOU LEARN!</a:t>
            </a:r>
          </a:p>
          <a:p>
            <a:pPr>
              <a:lnSpc>
                <a:spcPct val="114000"/>
              </a:lnSpc>
              <a:buFont typeface="Wingdings" panose="05000000000000000000" pitchFamily="2" charset="2"/>
              <a:buChar char="§"/>
            </a:pPr>
            <a:endParaRPr lang="en-US" sz="2600" dirty="0">
              <a:cs typeface="Franklin Gothic Medium"/>
            </a:endParaRPr>
          </a:p>
          <a:p>
            <a:pPr marL="0" indent="0">
              <a:lnSpc>
                <a:spcPct val="114000"/>
              </a:lnSpc>
              <a:buNone/>
            </a:pPr>
            <a:endParaRPr lang="en-US" sz="2800" dirty="0">
              <a:cs typeface="Franklin Gothic Medium"/>
            </a:endParaRPr>
          </a:p>
        </p:txBody>
      </p:sp>
      <p:pic>
        <p:nvPicPr>
          <p:cNvPr id="5" name="Picture 4">
            <a:extLst>
              <a:ext uri="{FF2B5EF4-FFF2-40B4-BE49-F238E27FC236}">
                <a16:creationId xmlns:a16="http://schemas.microsoft.com/office/drawing/2014/main" id="{2D6D8777-C32B-464E-83E7-8D678530BE8E}"/>
              </a:ext>
            </a:extLst>
          </p:cNvPr>
          <p:cNvPicPr>
            <a:picLocks noChangeAspect="1"/>
          </p:cNvPicPr>
          <p:nvPr/>
        </p:nvPicPr>
        <p:blipFill>
          <a:blip r:embed="rId3"/>
          <a:stretch>
            <a:fillRect/>
          </a:stretch>
        </p:blipFill>
        <p:spPr>
          <a:xfrm>
            <a:off x="4374094" y="1724966"/>
            <a:ext cx="4459013" cy="34080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38095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A11CEC7-CBA6-4F80-A7D8-E5C13AA715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6079" y="4607169"/>
            <a:ext cx="2275719" cy="1267753"/>
          </a:xfrm>
          <a:prstGeom prst="rect">
            <a:avLst/>
          </a:prstGeom>
        </p:spPr>
      </p:pic>
      <p:pic>
        <p:nvPicPr>
          <p:cNvPr id="9" name="Picture 8">
            <a:extLst>
              <a:ext uri="{FF2B5EF4-FFF2-40B4-BE49-F238E27FC236}">
                <a16:creationId xmlns:a16="http://schemas.microsoft.com/office/drawing/2014/main" id="{097B2B80-C3CD-4374-B980-80BA5C4C20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2954" y="4723123"/>
            <a:ext cx="2500313" cy="1035844"/>
          </a:xfrm>
          <a:prstGeom prst="rect">
            <a:avLst/>
          </a:prstGeom>
        </p:spPr>
      </p:pic>
      <p:sp>
        <p:nvSpPr>
          <p:cNvPr id="5" name="Title 4"/>
          <p:cNvSpPr>
            <a:spLocks noGrp="1"/>
          </p:cNvSpPr>
          <p:nvPr>
            <p:ph type="ctrTitle"/>
          </p:nvPr>
        </p:nvSpPr>
        <p:spPr>
          <a:xfrm>
            <a:off x="1572016" y="3569678"/>
            <a:ext cx="7382970" cy="1471245"/>
          </a:xfrm>
        </p:spPr>
        <p:txBody>
          <a:bodyPr/>
          <a:lstStyle/>
          <a:p>
            <a:pPr algn="ctr"/>
            <a:r>
              <a:rPr lang="en-US" sz="2400" b="0" dirty="0"/>
              <a:t>This project is funded by OCLC and by a grant </a:t>
            </a:r>
            <a:br>
              <a:rPr lang="en-US" sz="2400" b="0" dirty="0"/>
            </a:br>
            <a:r>
              <a:rPr lang="en-US" sz="2400" b="0" dirty="0"/>
              <a:t>from the Institute of Museum and Library Services, </a:t>
            </a:r>
            <a:br>
              <a:rPr lang="en-US" sz="2400" b="0" dirty="0"/>
            </a:br>
            <a:r>
              <a:rPr lang="en-US" sz="2400" b="0" dirty="0"/>
              <a:t>RE-95-17-0085-17</a:t>
            </a:r>
          </a:p>
        </p:txBody>
      </p:sp>
    </p:spTree>
    <p:extLst>
      <p:ext uri="{BB962C8B-B14F-4D97-AF65-F5344CB8AC3E}">
        <p14:creationId xmlns:p14="http://schemas.microsoft.com/office/powerpoint/2010/main" val="2776396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343400"/>
            <a:ext cx="8362704" cy="1590526"/>
          </a:xfrm>
        </p:spPr>
        <p:txBody>
          <a:bodyPr/>
          <a:lstStyle/>
          <a:p>
            <a:r>
              <a:rPr lang="en-US" dirty="0"/>
              <a:t>Create a Supercharged Storytime (SCST) Survey</a:t>
            </a:r>
          </a:p>
        </p:txBody>
      </p:sp>
    </p:spTree>
    <p:extLst>
      <p:ext uri="{BB962C8B-B14F-4D97-AF65-F5344CB8AC3E}">
        <p14:creationId xmlns:p14="http://schemas.microsoft.com/office/powerpoint/2010/main" val="1751790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0" y="274638"/>
            <a:ext cx="8229600" cy="642937"/>
          </a:xfrm>
        </p:spPr>
        <p:txBody>
          <a:bodyPr/>
          <a:lstStyle/>
          <a:p>
            <a:r>
              <a:rPr lang="en-US" dirty="0">
                <a:latin typeface="Franklin Gothic Medium" panose="020B0603020102020204" pitchFamily="34" charset="0"/>
              </a:rPr>
              <a:t>SCST Survey: Getting to the Survey Page</a:t>
            </a:r>
          </a:p>
        </p:txBody>
      </p:sp>
      <p:pic>
        <p:nvPicPr>
          <p:cNvPr id="3" name="Picture 2">
            <a:extLst>
              <a:ext uri="{FF2B5EF4-FFF2-40B4-BE49-F238E27FC236}">
                <a16:creationId xmlns:a16="http://schemas.microsoft.com/office/drawing/2014/main" id="{193FA986-1C3B-4475-A84C-71A318799E96}"/>
              </a:ext>
            </a:extLst>
          </p:cNvPr>
          <p:cNvPicPr>
            <a:picLocks noChangeAspect="1"/>
          </p:cNvPicPr>
          <p:nvPr/>
        </p:nvPicPr>
        <p:blipFill>
          <a:blip r:embed="rId3"/>
          <a:stretch>
            <a:fillRect/>
          </a:stretch>
        </p:blipFill>
        <p:spPr>
          <a:xfrm>
            <a:off x="121880" y="1120931"/>
            <a:ext cx="8900239" cy="5484202"/>
          </a:xfrm>
          <a:prstGeom prst="rect">
            <a:avLst/>
          </a:prstGeom>
        </p:spPr>
      </p:pic>
      <p:sp>
        <p:nvSpPr>
          <p:cNvPr id="4" name="Rectangle 3">
            <a:extLst>
              <a:ext uri="{FF2B5EF4-FFF2-40B4-BE49-F238E27FC236}">
                <a16:creationId xmlns:a16="http://schemas.microsoft.com/office/drawing/2014/main" id="{C1A2F038-35BA-4DA7-A8F3-D739B08FD748}"/>
              </a:ext>
            </a:extLst>
          </p:cNvPr>
          <p:cNvSpPr/>
          <p:nvPr/>
        </p:nvSpPr>
        <p:spPr>
          <a:xfrm>
            <a:off x="4724400" y="1371600"/>
            <a:ext cx="1447800" cy="381000"/>
          </a:xfrm>
          <a:prstGeom prst="rect">
            <a:avLst/>
          </a:prstGeom>
          <a:noFill/>
          <a:ln w="76200">
            <a:solidFill>
              <a:srgbClr val="4E97A7"/>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E"/>
              </a:solidFill>
              <a:effectLst/>
              <a:uLnTx/>
              <a:uFillTx/>
              <a:latin typeface="Arial"/>
              <a:ea typeface="+mn-ea"/>
              <a:cs typeface="+mn-cs"/>
            </a:endParaRPr>
          </a:p>
        </p:txBody>
      </p:sp>
      <p:sp>
        <p:nvSpPr>
          <p:cNvPr id="5" name="Arrow: Right 4">
            <a:extLst>
              <a:ext uri="{FF2B5EF4-FFF2-40B4-BE49-F238E27FC236}">
                <a16:creationId xmlns:a16="http://schemas.microsoft.com/office/drawing/2014/main" id="{EF803870-2E02-4A9B-A8D8-9138F8475BF3}"/>
              </a:ext>
            </a:extLst>
          </p:cNvPr>
          <p:cNvSpPr/>
          <p:nvPr/>
        </p:nvSpPr>
        <p:spPr>
          <a:xfrm>
            <a:off x="3047999" y="1120931"/>
            <a:ext cx="1524000" cy="762000"/>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1416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0" y="274638"/>
            <a:ext cx="8991600" cy="642937"/>
          </a:xfrm>
        </p:spPr>
        <p:txBody>
          <a:bodyPr>
            <a:normAutofit fontScale="90000"/>
          </a:bodyPr>
          <a:lstStyle/>
          <a:p>
            <a:r>
              <a:rPr lang="en-US" dirty="0">
                <a:latin typeface="Franklin Gothic Medium" panose="020B0603020102020204" pitchFamily="34" charset="0"/>
              </a:rPr>
              <a:t>SCST Survey: Creating a Survey From a Template</a:t>
            </a:r>
          </a:p>
        </p:txBody>
      </p:sp>
      <p:pic>
        <p:nvPicPr>
          <p:cNvPr id="2" name="Picture 1">
            <a:extLst>
              <a:ext uri="{FF2B5EF4-FFF2-40B4-BE49-F238E27FC236}">
                <a16:creationId xmlns:a16="http://schemas.microsoft.com/office/drawing/2014/main" id="{1A9CA414-AAD1-4B0F-BA34-B4307D20C78B}"/>
              </a:ext>
            </a:extLst>
          </p:cNvPr>
          <p:cNvPicPr>
            <a:picLocks noChangeAspect="1"/>
          </p:cNvPicPr>
          <p:nvPr/>
        </p:nvPicPr>
        <p:blipFill>
          <a:blip r:embed="rId3"/>
          <a:stretch>
            <a:fillRect/>
          </a:stretch>
        </p:blipFill>
        <p:spPr>
          <a:xfrm>
            <a:off x="0" y="1794704"/>
            <a:ext cx="9144000" cy="3268592"/>
          </a:xfrm>
          <a:prstGeom prst="rect">
            <a:avLst/>
          </a:prstGeom>
        </p:spPr>
      </p:pic>
      <p:sp>
        <p:nvSpPr>
          <p:cNvPr id="4" name="Rectangle 3">
            <a:extLst>
              <a:ext uri="{FF2B5EF4-FFF2-40B4-BE49-F238E27FC236}">
                <a16:creationId xmlns:a16="http://schemas.microsoft.com/office/drawing/2014/main" id="{A1393B3B-8A1B-4FA0-BD94-F320B024392B}"/>
              </a:ext>
            </a:extLst>
          </p:cNvPr>
          <p:cNvSpPr/>
          <p:nvPr/>
        </p:nvSpPr>
        <p:spPr>
          <a:xfrm>
            <a:off x="2550994" y="3276600"/>
            <a:ext cx="6172200" cy="1676400"/>
          </a:xfrm>
          <a:prstGeom prst="rect">
            <a:avLst/>
          </a:prstGeom>
          <a:noFill/>
          <a:ln w="76200">
            <a:solidFill>
              <a:srgbClr val="4E97A7"/>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E"/>
              </a:solidFill>
              <a:effectLst/>
              <a:uLnTx/>
              <a:uFillTx/>
              <a:latin typeface="Arial"/>
              <a:ea typeface="+mn-ea"/>
              <a:cs typeface="+mn-cs"/>
            </a:endParaRPr>
          </a:p>
        </p:txBody>
      </p:sp>
      <p:sp>
        <p:nvSpPr>
          <p:cNvPr id="7" name="Speech Bubble: Rectangle with Corners Rounded 6">
            <a:extLst>
              <a:ext uri="{FF2B5EF4-FFF2-40B4-BE49-F238E27FC236}">
                <a16:creationId xmlns:a16="http://schemas.microsoft.com/office/drawing/2014/main" id="{369BA080-A8B5-435A-B216-B88F1400516A}"/>
              </a:ext>
            </a:extLst>
          </p:cNvPr>
          <p:cNvSpPr/>
          <p:nvPr/>
        </p:nvSpPr>
        <p:spPr>
          <a:xfrm flipH="1">
            <a:off x="3047999" y="5025691"/>
            <a:ext cx="3496663" cy="1198269"/>
          </a:xfrm>
          <a:prstGeom prst="wedgeRoundRectCallout">
            <a:avLst>
              <a:gd name="adj1" fmla="val -68210"/>
              <a:gd name="adj2" fmla="val -67239"/>
              <a:gd name="adj3" fmla="val 16667"/>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a:t>Click on “Create Survey From Template”</a:t>
            </a:r>
          </a:p>
          <a:p>
            <a:pPr algn="ctr"/>
            <a:endParaRPr lang="en-US" sz="2400" dirty="0"/>
          </a:p>
        </p:txBody>
      </p:sp>
    </p:spTree>
    <p:extLst>
      <p:ext uri="{BB962C8B-B14F-4D97-AF65-F5344CB8AC3E}">
        <p14:creationId xmlns:p14="http://schemas.microsoft.com/office/powerpoint/2010/main" val="365742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75A82A-C5F5-4160-B220-94059904FAEF}"/>
              </a:ext>
            </a:extLst>
          </p:cNvPr>
          <p:cNvSpPr>
            <a:spLocks noGrp="1"/>
          </p:cNvSpPr>
          <p:nvPr>
            <p:ph sz="quarter" idx="13"/>
          </p:nvPr>
        </p:nvSpPr>
        <p:spPr/>
        <p:txBody>
          <a:bodyPr/>
          <a:lstStyle/>
          <a:p>
            <a:endParaRPr lang="en-US" dirty="0"/>
          </a:p>
        </p:txBody>
      </p:sp>
      <p:sp>
        <p:nvSpPr>
          <p:cNvPr id="6" name="Title 5"/>
          <p:cNvSpPr>
            <a:spLocks noGrp="1"/>
          </p:cNvSpPr>
          <p:nvPr>
            <p:ph type="title" idx="4294967295"/>
          </p:nvPr>
        </p:nvSpPr>
        <p:spPr>
          <a:xfrm>
            <a:off x="0" y="274638"/>
            <a:ext cx="8915400" cy="642937"/>
          </a:xfrm>
        </p:spPr>
        <p:txBody>
          <a:bodyPr>
            <a:normAutofit/>
          </a:bodyPr>
          <a:lstStyle/>
          <a:p>
            <a:r>
              <a:rPr lang="en-US" dirty="0">
                <a:latin typeface="Franklin Gothic Medium" panose="020B0603020102020204" pitchFamily="34" charset="0"/>
              </a:rPr>
              <a:t>SCST Survey: Pre-set Template Selections</a:t>
            </a:r>
          </a:p>
        </p:txBody>
      </p:sp>
      <p:pic>
        <p:nvPicPr>
          <p:cNvPr id="2" name="Picture 1">
            <a:extLst>
              <a:ext uri="{FF2B5EF4-FFF2-40B4-BE49-F238E27FC236}">
                <a16:creationId xmlns:a16="http://schemas.microsoft.com/office/drawing/2014/main" id="{3C89D14B-8F77-43A2-8980-6DBF3F09EAB5}"/>
              </a:ext>
            </a:extLst>
          </p:cNvPr>
          <p:cNvPicPr>
            <a:picLocks noChangeAspect="1"/>
          </p:cNvPicPr>
          <p:nvPr/>
        </p:nvPicPr>
        <p:blipFill>
          <a:blip r:embed="rId3"/>
          <a:stretch>
            <a:fillRect/>
          </a:stretch>
        </p:blipFill>
        <p:spPr>
          <a:xfrm>
            <a:off x="0" y="1061256"/>
            <a:ext cx="9144000" cy="4735487"/>
          </a:xfrm>
          <a:prstGeom prst="rect">
            <a:avLst/>
          </a:prstGeom>
        </p:spPr>
      </p:pic>
      <p:sp>
        <p:nvSpPr>
          <p:cNvPr id="4" name="Rectangle 3">
            <a:extLst>
              <a:ext uri="{FF2B5EF4-FFF2-40B4-BE49-F238E27FC236}">
                <a16:creationId xmlns:a16="http://schemas.microsoft.com/office/drawing/2014/main" id="{C1A2F038-35BA-4DA7-A8F3-D739B08FD748}"/>
              </a:ext>
            </a:extLst>
          </p:cNvPr>
          <p:cNvSpPr/>
          <p:nvPr/>
        </p:nvSpPr>
        <p:spPr>
          <a:xfrm>
            <a:off x="458336" y="4120343"/>
            <a:ext cx="8228463" cy="1061257"/>
          </a:xfrm>
          <a:prstGeom prst="rect">
            <a:avLst/>
          </a:prstGeom>
          <a:noFill/>
          <a:ln w="76200">
            <a:solidFill>
              <a:srgbClr val="4E97A7"/>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E"/>
              </a:solidFill>
              <a:effectLst/>
              <a:uLnTx/>
              <a:uFillTx/>
              <a:latin typeface="Arial"/>
              <a:ea typeface="+mn-ea"/>
              <a:cs typeface="+mn-cs"/>
            </a:endParaRPr>
          </a:p>
        </p:txBody>
      </p:sp>
    </p:spTree>
    <p:extLst>
      <p:ext uri="{BB962C8B-B14F-4D97-AF65-F5344CB8AC3E}">
        <p14:creationId xmlns:p14="http://schemas.microsoft.com/office/powerpoint/2010/main" val="3824858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1F76D1-014C-4C88-8073-7B9075123D46}"/>
              </a:ext>
            </a:extLst>
          </p:cNvPr>
          <p:cNvSpPr>
            <a:spLocks noGrp="1"/>
          </p:cNvSpPr>
          <p:nvPr>
            <p:ph sz="quarter" idx="13"/>
          </p:nvPr>
        </p:nvSpPr>
        <p:spPr/>
        <p:txBody>
          <a:bodyPr/>
          <a:lstStyle/>
          <a:p>
            <a:endParaRPr lang="en-US" dirty="0"/>
          </a:p>
        </p:txBody>
      </p:sp>
      <p:sp>
        <p:nvSpPr>
          <p:cNvPr id="6" name="Title 5"/>
          <p:cNvSpPr>
            <a:spLocks noGrp="1"/>
          </p:cNvSpPr>
          <p:nvPr>
            <p:ph type="title" idx="4294967295"/>
          </p:nvPr>
        </p:nvSpPr>
        <p:spPr>
          <a:xfrm>
            <a:off x="0" y="274638"/>
            <a:ext cx="8229600" cy="642937"/>
          </a:xfrm>
        </p:spPr>
        <p:txBody>
          <a:bodyPr/>
          <a:lstStyle/>
          <a:p>
            <a:r>
              <a:rPr lang="en-US" dirty="0">
                <a:latin typeface="Franklin Gothic Medium" panose="020B0603020102020204" pitchFamily="34" charset="0"/>
              </a:rPr>
              <a:t>SCST Survey: Program Information</a:t>
            </a:r>
          </a:p>
        </p:txBody>
      </p:sp>
      <p:pic>
        <p:nvPicPr>
          <p:cNvPr id="2" name="Picture 1">
            <a:extLst>
              <a:ext uri="{FF2B5EF4-FFF2-40B4-BE49-F238E27FC236}">
                <a16:creationId xmlns:a16="http://schemas.microsoft.com/office/drawing/2014/main" id="{3F15E09C-2604-490E-83AB-4CAE75F570CB}"/>
              </a:ext>
            </a:extLst>
          </p:cNvPr>
          <p:cNvPicPr>
            <a:picLocks noChangeAspect="1"/>
          </p:cNvPicPr>
          <p:nvPr/>
        </p:nvPicPr>
        <p:blipFill>
          <a:blip r:embed="rId3"/>
          <a:stretch>
            <a:fillRect/>
          </a:stretch>
        </p:blipFill>
        <p:spPr>
          <a:xfrm>
            <a:off x="152400" y="1066800"/>
            <a:ext cx="8839200" cy="4949032"/>
          </a:xfrm>
          <a:prstGeom prst="rect">
            <a:avLst/>
          </a:prstGeom>
        </p:spPr>
      </p:pic>
      <p:sp>
        <p:nvSpPr>
          <p:cNvPr id="5" name="Speech Bubble: Rectangle with Corners Rounded 4">
            <a:extLst>
              <a:ext uri="{FF2B5EF4-FFF2-40B4-BE49-F238E27FC236}">
                <a16:creationId xmlns:a16="http://schemas.microsoft.com/office/drawing/2014/main" id="{00D8C9F2-8336-446A-A7F2-6123B2DB3111}"/>
              </a:ext>
            </a:extLst>
          </p:cNvPr>
          <p:cNvSpPr/>
          <p:nvPr/>
        </p:nvSpPr>
        <p:spPr>
          <a:xfrm>
            <a:off x="4724400" y="1676400"/>
            <a:ext cx="3352800" cy="1752600"/>
          </a:xfrm>
          <a:prstGeom prst="wedgeRoundRectCallout">
            <a:avLst>
              <a:gd name="adj1" fmla="val -59283"/>
              <a:gd name="adj2" fmla="val 18879"/>
              <a:gd name="adj3" fmla="val 16667"/>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a:t>Be sure to name it “</a:t>
            </a:r>
            <a:r>
              <a:rPr lang="en-US" sz="2400" b="1" dirty="0"/>
              <a:t>Supercharged Storytimes</a:t>
            </a:r>
            <a:r>
              <a:rPr lang="en-US" sz="2400" dirty="0"/>
              <a:t>”</a:t>
            </a:r>
          </a:p>
        </p:txBody>
      </p:sp>
    </p:spTree>
    <p:extLst>
      <p:ext uri="{BB962C8B-B14F-4D97-AF65-F5344CB8AC3E}">
        <p14:creationId xmlns:p14="http://schemas.microsoft.com/office/powerpoint/2010/main" val="3460821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2A0440-BC4D-49CB-A41E-4E6C1D084CA3}"/>
              </a:ext>
            </a:extLst>
          </p:cNvPr>
          <p:cNvSpPr>
            <a:spLocks noGrp="1"/>
          </p:cNvSpPr>
          <p:nvPr>
            <p:ph sz="quarter" idx="13"/>
          </p:nvPr>
        </p:nvSpPr>
        <p:spPr/>
        <p:txBody>
          <a:bodyPr/>
          <a:lstStyle/>
          <a:p>
            <a:endParaRPr lang="en-US" dirty="0"/>
          </a:p>
        </p:txBody>
      </p:sp>
      <p:sp>
        <p:nvSpPr>
          <p:cNvPr id="6" name="Title 5"/>
          <p:cNvSpPr>
            <a:spLocks noGrp="1"/>
          </p:cNvSpPr>
          <p:nvPr>
            <p:ph type="title" idx="4294967295"/>
          </p:nvPr>
        </p:nvSpPr>
        <p:spPr>
          <a:xfrm>
            <a:off x="0" y="274638"/>
            <a:ext cx="8229600" cy="642937"/>
          </a:xfrm>
        </p:spPr>
        <p:txBody>
          <a:bodyPr/>
          <a:lstStyle/>
          <a:p>
            <a:r>
              <a:rPr lang="en-US" dirty="0">
                <a:latin typeface="Franklin Gothic Medium" panose="020B0603020102020204" pitchFamily="34" charset="0"/>
              </a:rPr>
              <a:t>SCST Survey: Survey Settings</a:t>
            </a:r>
          </a:p>
        </p:txBody>
      </p:sp>
      <p:pic>
        <p:nvPicPr>
          <p:cNvPr id="2" name="Picture 1">
            <a:extLst>
              <a:ext uri="{FF2B5EF4-FFF2-40B4-BE49-F238E27FC236}">
                <a16:creationId xmlns:a16="http://schemas.microsoft.com/office/drawing/2014/main" id="{EFD8365C-DA11-4D2E-BA77-DA8A6B82CFDF}"/>
              </a:ext>
            </a:extLst>
          </p:cNvPr>
          <p:cNvPicPr>
            <a:picLocks noChangeAspect="1"/>
          </p:cNvPicPr>
          <p:nvPr/>
        </p:nvPicPr>
        <p:blipFill>
          <a:blip r:embed="rId3"/>
          <a:stretch>
            <a:fillRect/>
          </a:stretch>
        </p:blipFill>
        <p:spPr>
          <a:xfrm>
            <a:off x="228600" y="1143000"/>
            <a:ext cx="8686800" cy="4844235"/>
          </a:xfrm>
          <a:prstGeom prst="rect">
            <a:avLst/>
          </a:prstGeom>
        </p:spPr>
      </p:pic>
    </p:spTree>
    <p:extLst>
      <p:ext uri="{BB962C8B-B14F-4D97-AF65-F5344CB8AC3E}">
        <p14:creationId xmlns:p14="http://schemas.microsoft.com/office/powerpoint/2010/main" val="405880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3CD7D8D-6644-433F-9FA5-85ABA938D83D}"/>
              </a:ext>
            </a:extLst>
          </p:cNvPr>
          <p:cNvSpPr>
            <a:spLocks noGrp="1"/>
          </p:cNvSpPr>
          <p:nvPr>
            <p:ph sz="quarter" idx="13"/>
          </p:nvPr>
        </p:nvSpPr>
        <p:spPr/>
        <p:txBody>
          <a:bodyPr/>
          <a:lstStyle/>
          <a:p>
            <a:endParaRPr lang="en-US" dirty="0"/>
          </a:p>
        </p:txBody>
      </p:sp>
      <p:sp>
        <p:nvSpPr>
          <p:cNvPr id="6" name="Title 5"/>
          <p:cNvSpPr>
            <a:spLocks noGrp="1"/>
          </p:cNvSpPr>
          <p:nvPr>
            <p:ph type="title" idx="4294967295"/>
          </p:nvPr>
        </p:nvSpPr>
        <p:spPr>
          <a:xfrm>
            <a:off x="0" y="274638"/>
            <a:ext cx="8229600" cy="642937"/>
          </a:xfrm>
        </p:spPr>
        <p:txBody>
          <a:bodyPr/>
          <a:lstStyle/>
          <a:p>
            <a:r>
              <a:rPr lang="en-US" dirty="0">
                <a:latin typeface="Franklin Gothic Medium" panose="020B0603020102020204" pitchFamily="34" charset="0"/>
              </a:rPr>
              <a:t>Supercharged Storytime: LIBRARIES</a:t>
            </a:r>
          </a:p>
        </p:txBody>
      </p:sp>
      <p:pic>
        <p:nvPicPr>
          <p:cNvPr id="3" name="Picture 2">
            <a:extLst>
              <a:ext uri="{FF2B5EF4-FFF2-40B4-BE49-F238E27FC236}">
                <a16:creationId xmlns:a16="http://schemas.microsoft.com/office/drawing/2014/main" id="{BB409F05-894B-48F5-A89A-0786BC543C11}"/>
              </a:ext>
            </a:extLst>
          </p:cNvPr>
          <p:cNvPicPr>
            <a:picLocks noChangeAspect="1"/>
          </p:cNvPicPr>
          <p:nvPr/>
        </p:nvPicPr>
        <p:blipFill>
          <a:blip r:embed="rId3"/>
          <a:stretch>
            <a:fillRect/>
          </a:stretch>
        </p:blipFill>
        <p:spPr>
          <a:xfrm>
            <a:off x="102318" y="1323399"/>
            <a:ext cx="8939364" cy="4211201"/>
          </a:xfrm>
          <a:prstGeom prst="rect">
            <a:avLst/>
          </a:prstGeom>
        </p:spPr>
      </p:pic>
    </p:spTree>
    <p:extLst>
      <p:ext uri="{BB962C8B-B14F-4D97-AF65-F5344CB8AC3E}">
        <p14:creationId xmlns:p14="http://schemas.microsoft.com/office/powerpoint/2010/main" val="1975883042"/>
      </p:ext>
    </p:extLst>
  </p:cSld>
  <p:clrMapOvr>
    <a:masterClrMapping/>
  </p:clrMapOvr>
</p:sld>
</file>

<file path=ppt/theme/theme1.xml><?xml version="1.0" encoding="utf-8"?>
<a:theme xmlns:a="http://schemas.openxmlformats.org/drawingml/2006/main" name="Custom Design">
  <a:themeElements>
    <a:clrScheme name="Custom 1">
      <a:dk1>
        <a:sysClr val="windowText" lastClr="000000"/>
      </a:dk1>
      <a:lt1>
        <a:srgbClr val="FFFFFE"/>
      </a:lt1>
      <a:dk2>
        <a:srgbClr val="231254"/>
      </a:dk2>
      <a:lt2>
        <a:srgbClr val="8F9591"/>
      </a:lt2>
      <a:accent1>
        <a:srgbClr val="581C69"/>
      </a:accent1>
      <a:accent2>
        <a:srgbClr val="253267"/>
      </a:accent2>
      <a:accent3>
        <a:srgbClr val="4A7D88"/>
      </a:accent3>
      <a:accent4>
        <a:srgbClr val="C1CA3C"/>
      </a:accent4>
      <a:accent5>
        <a:srgbClr val="4BACC6"/>
      </a:accent5>
      <a:accent6>
        <a:srgbClr val="616662"/>
      </a:accent6>
      <a:hlink>
        <a:srgbClr val="4A7D88"/>
      </a:hlink>
      <a:folHlink>
        <a:srgbClr val="581C69"/>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Custom 1">
      <a:dk1>
        <a:sysClr val="windowText" lastClr="000000"/>
      </a:dk1>
      <a:lt1>
        <a:srgbClr val="FFFFFE"/>
      </a:lt1>
      <a:dk2>
        <a:srgbClr val="231254"/>
      </a:dk2>
      <a:lt2>
        <a:srgbClr val="8F9591"/>
      </a:lt2>
      <a:accent1>
        <a:srgbClr val="581C69"/>
      </a:accent1>
      <a:accent2>
        <a:srgbClr val="253267"/>
      </a:accent2>
      <a:accent3>
        <a:srgbClr val="4A7D88"/>
      </a:accent3>
      <a:accent4>
        <a:srgbClr val="C1CA3C"/>
      </a:accent4>
      <a:accent5>
        <a:srgbClr val="4BACC6"/>
      </a:accent5>
      <a:accent6>
        <a:srgbClr val="616662"/>
      </a:accent6>
      <a:hlink>
        <a:srgbClr val="4A7D88"/>
      </a:hlink>
      <a:folHlink>
        <a:srgbClr val="581C69"/>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Custom 1">
      <a:dk1>
        <a:sysClr val="windowText" lastClr="000000"/>
      </a:dk1>
      <a:lt1>
        <a:srgbClr val="FFFFFE"/>
      </a:lt1>
      <a:dk2>
        <a:srgbClr val="231254"/>
      </a:dk2>
      <a:lt2>
        <a:srgbClr val="8F9591"/>
      </a:lt2>
      <a:accent1>
        <a:srgbClr val="581C69"/>
      </a:accent1>
      <a:accent2>
        <a:srgbClr val="253267"/>
      </a:accent2>
      <a:accent3>
        <a:srgbClr val="4A7D88"/>
      </a:accent3>
      <a:accent4>
        <a:srgbClr val="C1CA3C"/>
      </a:accent4>
      <a:accent5>
        <a:srgbClr val="4BACC6"/>
      </a:accent5>
      <a:accent6>
        <a:srgbClr val="616662"/>
      </a:accent6>
      <a:hlink>
        <a:srgbClr val="4A7D88"/>
      </a:hlink>
      <a:folHlink>
        <a:srgbClr val="581C69"/>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e1e867eb-0ccf-46b3-a8be-678a344b5681" ContentTypeId="0x0101" PreviousValue="false"/>
</file>

<file path=customXml/item4.xml><?xml version="1.0" encoding="utf-8"?>
<ct:contentTypeSchema xmlns:ct="http://schemas.microsoft.com/office/2006/metadata/contentType" xmlns:ma="http://schemas.microsoft.com/office/2006/metadata/properties/metaAttributes" ct:_="" ma:_="" ma:contentTypeName="Document" ma:contentTypeID="0x010100228288C84E1DDE4EB5E7AD34197F94B1" ma:contentTypeVersion="67" ma:contentTypeDescription="Create a new document." ma:contentTypeScope="" ma:versionID="4ee5b1081f0c27e4783ee4c7302b3169">
  <xsd:schema xmlns:xsd="http://www.w3.org/2001/XMLSchema" xmlns:xs="http://www.w3.org/2001/XMLSchema" xmlns:p="http://schemas.microsoft.com/office/2006/metadata/properties" xmlns:ns2="6b67d80f-331f-4b51-b18e-81b8c101c29d" xmlns:ns3="1e61f529-8f22-46c7-a76f-bf56c3f12971" xmlns:ns4="a0586231-9477-4591-a29e-570308545c89" targetNamespace="http://schemas.microsoft.com/office/2006/metadata/properties" ma:root="true" ma:fieldsID="b71af674562cc1441edc924707cb867d" ns2:_="" ns3:_="" ns4:_="">
    <xsd:import namespace="6b67d80f-331f-4b51-b18e-81b8c101c29d"/>
    <xsd:import namespace="1e61f529-8f22-46c7-a76f-bf56c3f12971"/>
    <xsd:import namespace="a0586231-9477-4591-a29e-570308545c89"/>
    <xsd:element name="properties">
      <xsd:complexType>
        <xsd:sequence>
          <xsd:element name="documentManagement">
            <xsd:complexType>
              <xsd:all>
                <xsd:element ref="ns2:SharedWithUsers" minOccurs="0"/>
                <xsd:element ref="ns2:SharingHintHash" minOccurs="0"/>
                <xsd:element ref="ns2: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67d80f-331f-4b51-b18e-81b8c101c29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e61f529-8f22-46c7-a76f-bf56c3f12971" elementFormDefault="qualified">
    <xsd:import namespace="http://schemas.microsoft.com/office/2006/documentManagement/types"/>
    <xsd:import namespace="http://schemas.microsoft.com/office/infopath/2007/PartnerControls"/>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0586231-9477-4591-a29e-570308545c89"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F61F57-189D-4BD2-BD8E-53283130DA59}">
  <ds:schemaRefs>
    <ds:schemaRef ds:uri="1e61f529-8f22-46c7-a76f-bf56c3f1297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6b67d80f-331f-4b51-b18e-81b8c101c29d"/>
    <ds:schemaRef ds:uri="http://purl.org/dc/elements/1.1/"/>
    <ds:schemaRef ds:uri="http://schemas.microsoft.com/office/2006/metadata/properties"/>
    <ds:schemaRef ds:uri="a0586231-9477-4591-a29e-570308545c89"/>
    <ds:schemaRef ds:uri="http://www.w3.org/XML/1998/namespace"/>
    <ds:schemaRef ds:uri="http://purl.org/dc/dcmitype/"/>
  </ds:schemaRefs>
</ds:datastoreItem>
</file>

<file path=customXml/itemProps2.xml><?xml version="1.0" encoding="utf-8"?>
<ds:datastoreItem xmlns:ds="http://schemas.openxmlformats.org/officeDocument/2006/customXml" ds:itemID="{F46ECA15-F4E5-47F9-8922-06A97F87AFF1}">
  <ds:schemaRefs>
    <ds:schemaRef ds:uri="http://schemas.microsoft.com/sharepoint/v3/contenttype/forms"/>
  </ds:schemaRefs>
</ds:datastoreItem>
</file>

<file path=customXml/itemProps3.xml><?xml version="1.0" encoding="utf-8"?>
<ds:datastoreItem xmlns:ds="http://schemas.openxmlformats.org/officeDocument/2006/customXml" ds:itemID="{AD7B75A4-DBC2-4E80-B651-B54C589C8964}">
  <ds:schemaRefs>
    <ds:schemaRef ds:uri="Microsoft.SharePoint.Taxonomy.ContentTypeSync"/>
  </ds:schemaRefs>
</ds:datastoreItem>
</file>

<file path=customXml/itemProps4.xml><?xml version="1.0" encoding="utf-8"?>
<ds:datastoreItem xmlns:ds="http://schemas.openxmlformats.org/officeDocument/2006/customXml" ds:itemID="{E96F56ED-189F-4D7B-8C76-0B7CCE9A8A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67d80f-331f-4b51-b18e-81b8c101c29d"/>
    <ds:schemaRef ds:uri="1e61f529-8f22-46c7-a76f-bf56c3f12971"/>
    <ds:schemaRef ds:uri="a0586231-9477-4591-a29e-570308545c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6929</TotalTime>
  <Words>1871</Words>
  <Application>Microsoft Office PowerPoint</Application>
  <PresentationFormat>On-screen Show (4:3)</PresentationFormat>
  <Paragraphs>141</Paragraphs>
  <Slides>22</Slides>
  <Notes>22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22</vt:i4>
      </vt:variant>
    </vt:vector>
  </HeadingPairs>
  <TitlesOfParts>
    <vt:vector size="32" baseType="lpstr">
      <vt:lpstr>Arial</vt:lpstr>
      <vt:lpstr>Arial Narrow</vt:lpstr>
      <vt:lpstr>Calibri</vt:lpstr>
      <vt:lpstr>Courier New</vt:lpstr>
      <vt:lpstr>Franklin Gothic Book</vt:lpstr>
      <vt:lpstr>Franklin Gothic Medium</vt:lpstr>
      <vt:lpstr>Wingdings</vt:lpstr>
      <vt:lpstr>Custom Design</vt:lpstr>
      <vt:lpstr>1_Custom Design</vt:lpstr>
      <vt:lpstr>2_Custom Design</vt:lpstr>
      <vt:lpstr>Outcome Measurement Made Easy: Supercharged Storytime &amp; Project Outcome</vt:lpstr>
      <vt:lpstr>Why Project Outcome in Supercharged Storytimes?</vt:lpstr>
      <vt:lpstr>Create a Supercharged Storytime (SCST) Survey</vt:lpstr>
      <vt:lpstr>SCST Survey: Getting to the Survey Page</vt:lpstr>
      <vt:lpstr>SCST Survey: Creating a Survey From a Template</vt:lpstr>
      <vt:lpstr>SCST Survey: Pre-set Template Selections</vt:lpstr>
      <vt:lpstr>SCST Survey: Program Information</vt:lpstr>
      <vt:lpstr>SCST Survey: Survey Settings</vt:lpstr>
      <vt:lpstr>Supercharged Storytime: LIBRARIES</vt:lpstr>
      <vt:lpstr>PowerPoint Presentation</vt:lpstr>
      <vt:lpstr>SCST Survey: Manage Your Surveys</vt:lpstr>
      <vt:lpstr>SCST Survey: View Results</vt:lpstr>
      <vt:lpstr>SCST Survey: Data You Can Use</vt:lpstr>
      <vt:lpstr>Tips for Success</vt:lpstr>
      <vt:lpstr>Planning to Measure Outcomes</vt:lpstr>
      <vt:lpstr>During Survey Administration</vt:lpstr>
      <vt:lpstr>Review Results</vt:lpstr>
      <vt:lpstr>Know How You Will Take Action</vt:lpstr>
      <vt:lpstr>Next Steps</vt:lpstr>
      <vt:lpstr>What’s Next: Create an Account</vt:lpstr>
      <vt:lpstr>What’s Next: Ready, Set, Measure!</vt:lpstr>
      <vt:lpstr>This project is funded by OCLC and by a grant  from the Institute of Museum and Library Services,  RE-95-17-0085-17</vt:lpstr>
    </vt:vector>
  </TitlesOfParts>
  <Company>American Library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Outcome Overview Simple Tools to Measure Our  True Impact on the People We Serve</dc:title>
  <dc:creator>Emily Plagman</dc:creator>
  <cp:lastModifiedBy>Doyle,Brooke</cp:lastModifiedBy>
  <cp:revision>481</cp:revision>
  <cp:lastPrinted>2017-10-19T16:58:12Z</cp:lastPrinted>
  <dcterms:created xsi:type="dcterms:W3CDTF">2016-06-08T15:57:05Z</dcterms:created>
  <dcterms:modified xsi:type="dcterms:W3CDTF">2018-07-31T21:02:47Z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0x010100228288C84E1DDE4EB5E7AD34197F94B1</vt:lpwstr>
  </property>
</Properties>
</file>