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5"/>
    <p:sldMasterId id="2147483674" r:id="rId6"/>
    <p:sldMasterId id="2147483684" r:id="rId7"/>
    <p:sldMasterId id="2147483697" r:id="rId8"/>
  </p:sldMasterIdLst>
  <p:notesMasterIdLst>
    <p:notesMasterId r:id="rId32"/>
  </p:notesMasterIdLst>
  <p:handoutMasterIdLst>
    <p:handoutMasterId r:id="rId33"/>
  </p:handoutMasterIdLst>
  <p:sldIdLst>
    <p:sldId id="837" r:id="rId9"/>
    <p:sldId id="453" r:id="rId10"/>
    <p:sldId id="585" r:id="rId11"/>
    <p:sldId id="298" r:id="rId12"/>
    <p:sldId id="672" r:id="rId13"/>
    <p:sldId id="546" r:id="rId14"/>
    <p:sldId id="424" r:id="rId15"/>
    <p:sldId id="636" r:id="rId16"/>
    <p:sldId id="833" r:id="rId17"/>
    <p:sldId id="325" r:id="rId18"/>
    <p:sldId id="448" r:id="rId19"/>
    <p:sldId id="259" r:id="rId20"/>
    <p:sldId id="662" r:id="rId21"/>
    <p:sldId id="665" r:id="rId22"/>
    <p:sldId id="695" r:id="rId23"/>
    <p:sldId id="332" r:id="rId24"/>
    <p:sldId id="547" r:id="rId25"/>
    <p:sldId id="385" r:id="rId26"/>
    <p:sldId id="831" r:id="rId27"/>
    <p:sldId id="832" r:id="rId28"/>
    <p:sldId id="723" r:id="rId29"/>
    <p:sldId id="724" r:id="rId30"/>
    <p:sldId id="262"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rystal Schimpf" initials="" lastIdx="427" clrIdx="0"/>
  <p:cmAuthor id="1" name="Samantha Lopez" initials="SL"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0C7F"/>
    <a:srgbClr val="4E97A7"/>
    <a:srgbClr val="D2D4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21" autoAdjust="0"/>
    <p:restoredTop sz="64296" autoAdjust="0"/>
  </p:normalViewPr>
  <p:slideViewPr>
    <p:cSldViewPr>
      <p:cViewPr varScale="1">
        <p:scale>
          <a:sx n="52" d="100"/>
          <a:sy n="52" d="100"/>
        </p:scale>
        <p:origin x="1576" y="48"/>
      </p:cViewPr>
      <p:guideLst>
        <p:guide orient="horz" pos="2160"/>
        <p:guide pos="2880"/>
      </p:guideLst>
    </p:cSldViewPr>
  </p:slideViewPr>
  <p:outlineViewPr>
    <p:cViewPr>
      <p:scale>
        <a:sx n="33" d="100"/>
        <a:sy n="33" d="100"/>
      </p:scale>
      <p:origin x="0" y="-30864"/>
    </p:cViewPr>
  </p:outlineViewPr>
  <p:notesTextViewPr>
    <p:cViewPr>
      <p:scale>
        <a:sx n="125" d="100"/>
        <a:sy n="125" d="100"/>
      </p:scale>
      <p:origin x="0" y="0"/>
    </p:cViewPr>
  </p:notesTextViewPr>
  <p:sorterViewPr>
    <p:cViewPr varScale="1">
      <p:scale>
        <a:sx n="1" d="1"/>
        <a:sy n="1" d="1"/>
      </p:scale>
      <p:origin x="0" y="0"/>
    </p:cViewPr>
  </p:sorterViewPr>
  <p:notesViewPr>
    <p:cSldViewPr>
      <p:cViewPr varScale="1">
        <p:scale>
          <a:sx n="62" d="100"/>
          <a:sy n="62" d="100"/>
        </p:scale>
        <p:origin x="3125"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commentAuthors" Target="commentAuthors.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FA3448-A7B6-4A7D-BC23-C3513DECF789}" type="doc">
      <dgm:prSet loTypeId="urn:microsoft.com/office/officeart/2008/layout/TitledPictureBlocks" loCatId="picture" qsTypeId="urn:microsoft.com/office/officeart/2005/8/quickstyle/simple1" qsCatId="simple" csTypeId="urn:microsoft.com/office/officeart/2005/8/colors/accent1_2" csCatId="accent1" phldr="1"/>
      <dgm:spPr/>
      <dgm:t>
        <a:bodyPr/>
        <a:lstStyle/>
        <a:p>
          <a:endParaRPr lang="en-US"/>
        </a:p>
      </dgm:t>
    </dgm:pt>
    <dgm:pt modelId="{0B3719F2-A9DA-4AC9-8561-3396F9ECE53D}">
      <dgm:prSet/>
      <dgm:spPr/>
      <dgm:t>
        <a:bodyPr/>
        <a:lstStyle/>
        <a:p>
          <a:r>
            <a:rPr lang="en-US" dirty="0"/>
            <a:t>Supercharged Storytime Outcome Data</a:t>
          </a:r>
        </a:p>
      </dgm:t>
    </dgm:pt>
    <dgm:pt modelId="{B7A16885-4B55-4B7D-93EF-AACDB4B5C6CB}" type="parTrans" cxnId="{ED7E0341-390D-4035-9B54-B6739E97D1F6}">
      <dgm:prSet/>
      <dgm:spPr/>
      <dgm:t>
        <a:bodyPr/>
        <a:lstStyle/>
        <a:p>
          <a:endParaRPr lang="en-US"/>
        </a:p>
      </dgm:t>
    </dgm:pt>
    <dgm:pt modelId="{24D32C32-7B4C-403B-ADC6-663C2B50A263}" type="sibTrans" cxnId="{ED7E0341-390D-4035-9B54-B6739E97D1F6}">
      <dgm:prSet/>
      <dgm:spPr/>
      <dgm:t>
        <a:bodyPr/>
        <a:lstStyle/>
        <a:p>
          <a:endParaRPr lang="en-US"/>
        </a:p>
      </dgm:t>
    </dgm:pt>
    <dgm:pt modelId="{A14A44D9-08C5-464B-B652-1B5A998B5FD2}">
      <dgm:prSet phldrT="[Text]"/>
      <dgm:spPr/>
      <dgm:t>
        <a:bodyPr/>
        <a:lstStyle/>
        <a:p>
          <a:r>
            <a:rPr lang="en-US" dirty="0"/>
            <a:t>Improve Programs</a:t>
          </a:r>
        </a:p>
      </dgm:t>
    </dgm:pt>
    <dgm:pt modelId="{872601D1-F857-4ED4-82F9-C3BFC77F8DD0}" type="parTrans" cxnId="{98C22068-5B6F-421E-AD92-CAC4326EB85B}">
      <dgm:prSet/>
      <dgm:spPr/>
      <dgm:t>
        <a:bodyPr/>
        <a:lstStyle/>
        <a:p>
          <a:endParaRPr lang="en-US"/>
        </a:p>
      </dgm:t>
    </dgm:pt>
    <dgm:pt modelId="{72FB9036-49E5-4C2A-B89F-B928BA1CFD91}" type="sibTrans" cxnId="{98C22068-5B6F-421E-AD92-CAC4326EB85B}">
      <dgm:prSet/>
      <dgm:spPr/>
      <dgm:t>
        <a:bodyPr/>
        <a:lstStyle/>
        <a:p>
          <a:endParaRPr lang="en-US"/>
        </a:p>
      </dgm:t>
    </dgm:pt>
    <dgm:pt modelId="{1C8EE8AA-F86F-4BC0-B47B-D0DE96507DCF}">
      <dgm:prSet phldrT="[Text]"/>
      <dgm:spPr/>
      <dgm:t>
        <a:bodyPr/>
        <a:lstStyle/>
        <a:p>
          <a:r>
            <a:rPr lang="en-US" dirty="0"/>
            <a:t>Communicating Value</a:t>
          </a:r>
        </a:p>
      </dgm:t>
    </dgm:pt>
    <dgm:pt modelId="{8B66AE51-9485-45A8-8A84-78DFD01D7B14}" type="parTrans" cxnId="{D2693A1D-63EC-4E7B-9015-84F4FB1E9F41}">
      <dgm:prSet/>
      <dgm:spPr/>
      <dgm:t>
        <a:bodyPr/>
        <a:lstStyle/>
        <a:p>
          <a:endParaRPr lang="en-US"/>
        </a:p>
      </dgm:t>
    </dgm:pt>
    <dgm:pt modelId="{0AEEDD09-B0E1-4527-8963-13149DBA06A7}" type="sibTrans" cxnId="{D2693A1D-63EC-4E7B-9015-84F4FB1E9F41}">
      <dgm:prSet/>
      <dgm:spPr/>
      <dgm:t>
        <a:bodyPr/>
        <a:lstStyle/>
        <a:p>
          <a:endParaRPr lang="en-US"/>
        </a:p>
      </dgm:t>
    </dgm:pt>
    <dgm:pt modelId="{AC6DD522-94A3-4D3E-AB54-5B4A3E45337A}">
      <dgm:prSet phldrT="[Text]"/>
      <dgm:spPr/>
      <dgm:t>
        <a:bodyPr/>
        <a:lstStyle/>
        <a:p>
          <a:r>
            <a:rPr lang="en-US" dirty="0"/>
            <a:t>Creating Partnerships</a:t>
          </a:r>
        </a:p>
      </dgm:t>
    </dgm:pt>
    <dgm:pt modelId="{FE94BCAA-2DA0-40C9-8EEC-6642F5781921}" type="parTrans" cxnId="{A11FAA30-E59A-4052-97CE-F304C51808FD}">
      <dgm:prSet/>
      <dgm:spPr/>
      <dgm:t>
        <a:bodyPr/>
        <a:lstStyle/>
        <a:p>
          <a:endParaRPr lang="en-US"/>
        </a:p>
      </dgm:t>
    </dgm:pt>
    <dgm:pt modelId="{3AC088C2-66D3-4235-B964-8086E69273AA}" type="sibTrans" cxnId="{A11FAA30-E59A-4052-97CE-F304C51808FD}">
      <dgm:prSet/>
      <dgm:spPr/>
      <dgm:t>
        <a:bodyPr/>
        <a:lstStyle/>
        <a:p>
          <a:endParaRPr lang="en-US"/>
        </a:p>
      </dgm:t>
    </dgm:pt>
    <dgm:pt modelId="{FF8D1619-5C8D-416B-8EE7-36EA74DD19C4}">
      <dgm:prSet phldrT="[Text]"/>
      <dgm:spPr/>
      <dgm:t>
        <a:bodyPr/>
        <a:lstStyle/>
        <a:p>
          <a:r>
            <a:rPr lang="en-US" dirty="0"/>
            <a:t>Funding</a:t>
          </a:r>
        </a:p>
      </dgm:t>
    </dgm:pt>
    <dgm:pt modelId="{940142DA-D2A5-4774-84C5-250C8DC4A60F}" type="parTrans" cxnId="{237C2C30-B95E-4067-92D7-E264F9CC8BF7}">
      <dgm:prSet/>
      <dgm:spPr/>
      <dgm:t>
        <a:bodyPr/>
        <a:lstStyle/>
        <a:p>
          <a:endParaRPr lang="en-US"/>
        </a:p>
      </dgm:t>
    </dgm:pt>
    <dgm:pt modelId="{6209A854-C95A-449D-B4B7-06823752A613}" type="sibTrans" cxnId="{237C2C30-B95E-4067-92D7-E264F9CC8BF7}">
      <dgm:prSet/>
      <dgm:spPr/>
      <dgm:t>
        <a:bodyPr/>
        <a:lstStyle/>
        <a:p>
          <a:endParaRPr lang="en-US"/>
        </a:p>
      </dgm:t>
    </dgm:pt>
    <dgm:pt modelId="{42E0F36C-B865-4596-B3EF-D928AE87B411}">
      <dgm:prSet phldrT="[Text]"/>
      <dgm:spPr/>
      <dgm:t>
        <a:bodyPr/>
        <a:lstStyle/>
        <a:p>
          <a:r>
            <a:rPr lang="en-US" dirty="0"/>
            <a:t>Strategic Planning</a:t>
          </a:r>
        </a:p>
      </dgm:t>
    </dgm:pt>
    <dgm:pt modelId="{021916B1-21F1-4337-A5D3-C74241657447}" type="parTrans" cxnId="{11CD93F4-E377-471C-92EE-A477990F77DB}">
      <dgm:prSet/>
      <dgm:spPr/>
      <dgm:t>
        <a:bodyPr/>
        <a:lstStyle/>
        <a:p>
          <a:endParaRPr lang="en-US"/>
        </a:p>
      </dgm:t>
    </dgm:pt>
    <dgm:pt modelId="{FF1E97DA-1C30-41AA-8E66-A598214C14E4}" type="sibTrans" cxnId="{11CD93F4-E377-471C-92EE-A477990F77DB}">
      <dgm:prSet/>
      <dgm:spPr/>
      <dgm:t>
        <a:bodyPr/>
        <a:lstStyle/>
        <a:p>
          <a:endParaRPr lang="en-US"/>
        </a:p>
      </dgm:t>
    </dgm:pt>
    <dgm:pt modelId="{B6541998-4A48-4BAB-AD7D-349357844BB3}" type="pres">
      <dgm:prSet presAssocID="{C7FA3448-A7B6-4A7D-BC23-C3513DECF789}" presName="rootNode" presStyleCnt="0">
        <dgm:presLayoutVars>
          <dgm:chMax/>
          <dgm:chPref/>
          <dgm:dir/>
          <dgm:animLvl val="lvl"/>
        </dgm:presLayoutVars>
      </dgm:prSet>
      <dgm:spPr/>
    </dgm:pt>
    <dgm:pt modelId="{FFBD1680-2A2F-4E84-89E8-62562D0CEA26}" type="pres">
      <dgm:prSet presAssocID="{0B3719F2-A9DA-4AC9-8561-3396F9ECE53D}" presName="composite" presStyleCnt="0"/>
      <dgm:spPr/>
    </dgm:pt>
    <dgm:pt modelId="{17FBDA62-95A0-4FFB-B17C-52255628BD02}" type="pres">
      <dgm:prSet presAssocID="{0B3719F2-A9DA-4AC9-8561-3396F9ECE53D}" presName="ParentText" presStyleLbl="node1" presStyleIdx="0" presStyleCnt="1" custScaleX="187463" custLinFactNeighborX="9169" custLinFactNeighborY="7191">
        <dgm:presLayoutVars>
          <dgm:chMax val="1"/>
          <dgm:chPref val="1"/>
          <dgm:bulletEnabled val="1"/>
        </dgm:presLayoutVars>
      </dgm:prSet>
      <dgm:spPr/>
    </dgm:pt>
    <dgm:pt modelId="{6B875E09-8A1C-47B4-9B99-64B85C7447DD}" type="pres">
      <dgm:prSet presAssocID="{0B3719F2-A9DA-4AC9-8561-3396F9ECE53D}" presName="Image" presStyleLbl="bgImgPlace1" presStyleIdx="0" presStyleCnt="1" custLinFactNeighborX="-26573" custLinFactNeighborY="233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dgm:spPr>
    </dgm:pt>
    <dgm:pt modelId="{98161508-2386-47D8-B39A-D467CBBDA3AE}" type="pres">
      <dgm:prSet presAssocID="{0B3719F2-A9DA-4AC9-8561-3396F9ECE53D}" presName="ChildText" presStyleLbl="fgAcc1" presStyleIdx="0" presStyleCnt="1" custScaleX="200629" custScaleY="124916" custLinFactNeighborX="19540" custLinFactNeighborY="7446">
        <dgm:presLayoutVars>
          <dgm:chMax val="0"/>
          <dgm:chPref val="0"/>
          <dgm:bulletEnabled val="1"/>
        </dgm:presLayoutVars>
      </dgm:prSet>
      <dgm:spPr/>
    </dgm:pt>
  </dgm:ptLst>
  <dgm:cxnLst>
    <dgm:cxn modelId="{22733004-48E7-424C-AE7B-D321ED4E5C11}" type="presOf" srcId="{1C8EE8AA-F86F-4BC0-B47B-D0DE96507DCF}" destId="{98161508-2386-47D8-B39A-D467CBBDA3AE}" srcOrd="0" destOrd="1" presId="urn:microsoft.com/office/officeart/2008/layout/TitledPictureBlocks"/>
    <dgm:cxn modelId="{D2693A1D-63EC-4E7B-9015-84F4FB1E9F41}" srcId="{0B3719F2-A9DA-4AC9-8561-3396F9ECE53D}" destId="{1C8EE8AA-F86F-4BC0-B47B-D0DE96507DCF}" srcOrd="1" destOrd="0" parTransId="{8B66AE51-9485-45A8-8A84-78DFD01D7B14}" sibTransId="{0AEEDD09-B0E1-4527-8963-13149DBA06A7}"/>
    <dgm:cxn modelId="{237C2C30-B95E-4067-92D7-E264F9CC8BF7}" srcId="{0B3719F2-A9DA-4AC9-8561-3396F9ECE53D}" destId="{FF8D1619-5C8D-416B-8EE7-36EA74DD19C4}" srcOrd="3" destOrd="0" parTransId="{940142DA-D2A5-4774-84C5-250C8DC4A60F}" sibTransId="{6209A854-C95A-449D-B4B7-06823752A613}"/>
    <dgm:cxn modelId="{A11FAA30-E59A-4052-97CE-F304C51808FD}" srcId="{0B3719F2-A9DA-4AC9-8561-3396F9ECE53D}" destId="{AC6DD522-94A3-4D3E-AB54-5B4A3E45337A}" srcOrd="2" destOrd="0" parTransId="{FE94BCAA-2DA0-40C9-8EEC-6642F5781921}" sibTransId="{3AC088C2-66D3-4235-B964-8086E69273AA}"/>
    <dgm:cxn modelId="{ED7E0341-390D-4035-9B54-B6739E97D1F6}" srcId="{C7FA3448-A7B6-4A7D-BC23-C3513DECF789}" destId="{0B3719F2-A9DA-4AC9-8561-3396F9ECE53D}" srcOrd="0" destOrd="0" parTransId="{B7A16885-4B55-4B7D-93EF-AACDB4B5C6CB}" sibTransId="{24D32C32-7B4C-403B-ADC6-663C2B50A263}"/>
    <dgm:cxn modelId="{64FDC964-B2FE-4236-8A1B-138ACD958963}" type="presOf" srcId="{C7FA3448-A7B6-4A7D-BC23-C3513DECF789}" destId="{B6541998-4A48-4BAB-AD7D-349357844BB3}" srcOrd="0" destOrd="0" presId="urn:microsoft.com/office/officeart/2008/layout/TitledPictureBlocks"/>
    <dgm:cxn modelId="{98C22068-5B6F-421E-AD92-CAC4326EB85B}" srcId="{0B3719F2-A9DA-4AC9-8561-3396F9ECE53D}" destId="{A14A44D9-08C5-464B-B652-1B5A998B5FD2}" srcOrd="0" destOrd="0" parTransId="{872601D1-F857-4ED4-82F9-C3BFC77F8DD0}" sibTransId="{72FB9036-49E5-4C2A-B89F-B928BA1CFD91}"/>
    <dgm:cxn modelId="{021EB375-A498-487D-A276-05F1F61E716C}" type="presOf" srcId="{0B3719F2-A9DA-4AC9-8561-3396F9ECE53D}" destId="{17FBDA62-95A0-4FFB-B17C-52255628BD02}" srcOrd="0" destOrd="0" presId="urn:microsoft.com/office/officeart/2008/layout/TitledPictureBlocks"/>
    <dgm:cxn modelId="{5B352E79-D8BD-43FC-87A0-6A39B782E94C}" type="presOf" srcId="{AC6DD522-94A3-4D3E-AB54-5B4A3E45337A}" destId="{98161508-2386-47D8-B39A-D467CBBDA3AE}" srcOrd="0" destOrd="2" presId="urn:microsoft.com/office/officeart/2008/layout/TitledPictureBlocks"/>
    <dgm:cxn modelId="{FD6B1E8B-C9E3-426F-B11D-1C248768FBEF}" type="presOf" srcId="{A14A44D9-08C5-464B-B652-1B5A998B5FD2}" destId="{98161508-2386-47D8-B39A-D467CBBDA3AE}" srcOrd="0" destOrd="0" presId="urn:microsoft.com/office/officeart/2008/layout/TitledPictureBlocks"/>
    <dgm:cxn modelId="{319C14D5-A615-43B8-8ED9-92B80ED462FC}" type="presOf" srcId="{FF8D1619-5C8D-416B-8EE7-36EA74DD19C4}" destId="{98161508-2386-47D8-B39A-D467CBBDA3AE}" srcOrd="0" destOrd="3" presId="urn:microsoft.com/office/officeart/2008/layout/TitledPictureBlocks"/>
    <dgm:cxn modelId="{11CD93F4-E377-471C-92EE-A477990F77DB}" srcId="{0B3719F2-A9DA-4AC9-8561-3396F9ECE53D}" destId="{42E0F36C-B865-4596-B3EF-D928AE87B411}" srcOrd="4" destOrd="0" parTransId="{021916B1-21F1-4337-A5D3-C74241657447}" sibTransId="{FF1E97DA-1C30-41AA-8E66-A598214C14E4}"/>
    <dgm:cxn modelId="{BE6964FF-7AC1-475F-9E54-C4D51DD7A737}" type="presOf" srcId="{42E0F36C-B865-4596-B3EF-D928AE87B411}" destId="{98161508-2386-47D8-B39A-D467CBBDA3AE}" srcOrd="0" destOrd="4" presId="urn:microsoft.com/office/officeart/2008/layout/TitledPictureBlocks"/>
    <dgm:cxn modelId="{020DEC2C-EAEF-404B-B017-4AD653C8AE89}" type="presParOf" srcId="{B6541998-4A48-4BAB-AD7D-349357844BB3}" destId="{FFBD1680-2A2F-4E84-89E8-62562D0CEA26}" srcOrd="0" destOrd="0" presId="urn:microsoft.com/office/officeart/2008/layout/TitledPictureBlocks"/>
    <dgm:cxn modelId="{E97E34B8-5AA4-4AF2-A269-39E055F04A46}" type="presParOf" srcId="{FFBD1680-2A2F-4E84-89E8-62562D0CEA26}" destId="{17FBDA62-95A0-4FFB-B17C-52255628BD02}" srcOrd="0" destOrd="0" presId="urn:microsoft.com/office/officeart/2008/layout/TitledPictureBlocks"/>
    <dgm:cxn modelId="{071E4557-B9EC-4374-B2C1-45F63A41D9D5}" type="presParOf" srcId="{FFBD1680-2A2F-4E84-89E8-62562D0CEA26}" destId="{6B875E09-8A1C-47B4-9B99-64B85C7447DD}" srcOrd="1" destOrd="0" presId="urn:microsoft.com/office/officeart/2008/layout/TitledPictureBlocks"/>
    <dgm:cxn modelId="{6154B112-3845-4C85-8AFA-D5535A01F922}" type="presParOf" srcId="{FFBD1680-2A2F-4E84-89E8-62562D0CEA26}" destId="{98161508-2386-47D8-B39A-D467CBBDA3AE}"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875E09-8A1C-47B4-9B99-64B85C7447DD}">
      <dsp:nvSpPr>
        <dsp:cNvPr id="0" name=""/>
        <dsp:cNvSpPr/>
      </dsp:nvSpPr>
      <dsp:spPr>
        <a:xfrm>
          <a:off x="741891" y="963798"/>
          <a:ext cx="4303518" cy="364634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161508-2386-47D8-B39A-D467CBBDA3AE}">
      <dsp:nvSpPr>
        <dsp:cNvPr id="0" name=""/>
        <dsp:cNvSpPr/>
      </dsp:nvSpPr>
      <dsp:spPr>
        <a:xfrm>
          <a:off x="4592633" y="1282540"/>
          <a:ext cx="4094166" cy="265312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Improve Programs</a:t>
          </a:r>
        </a:p>
        <a:p>
          <a:pPr marL="228600" lvl="1" indent="-228600" algn="l" defTabSz="1111250">
            <a:lnSpc>
              <a:spcPct val="90000"/>
            </a:lnSpc>
            <a:spcBef>
              <a:spcPct val="0"/>
            </a:spcBef>
            <a:spcAft>
              <a:spcPct val="15000"/>
            </a:spcAft>
            <a:buChar char="•"/>
          </a:pPr>
          <a:r>
            <a:rPr lang="en-US" sz="2500" kern="1200" dirty="0"/>
            <a:t>Communicating Value</a:t>
          </a:r>
        </a:p>
        <a:p>
          <a:pPr marL="228600" lvl="1" indent="-228600" algn="l" defTabSz="1111250">
            <a:lnSpc>
              <a:spcPct val="90000"/>
            </a:lnSpc>
            <a:spcBef>
              <a:spcPct val="0"/>
            </a:spcBef>
            <a:spcAft>
              <a:spcPct val="15000"/>
            </a:spcAft>
            <a:buChar char="•"/>
          </a:pPr>
          <a:r>
            <a:rPr lang="en-US" sz="2500" kern="1200" dirty="0"/>
            <a:t>Creating Partnerships</a:t>
          </a:r>
        </a:p>
        <a:p>
          <a:pPr marL="228600" lvl="1" indent="-228600" algn="l" defTabSz="1111250">
            <a:lnSpc>
              <a:spcPct val="90000"/>
            </a:lnSpc>
            <a:spcBef>
              <a:spcPct val="0"/>
            </a:spcBef>
            <a:spcAft>
              <a:spcPct val="15000"/>
            </a:spcAft>
            <a:buChar char="•"/>
          </a:pPr>
          <a:r>
            <a:rPr lang="en-US" sz="2500" kern="1200" dirty="0"/>
            <a:t>Funding</a:t>
          </a:r>
        </a:p>
        <a:p>
          <a:pPr marL="228600" lvl="1" indent="-228600" algn="l" defTabSz="1111250">
            <a:lnSpc>
              <a:spcPct val="90000"/>
            </a:lnSpc>
            <a:spcBef>
              <a:spcPct val="0"/>
            </a:spcBef>
            <a:spcAft>
              <a:spcPct val="15000"/>
            </a:spcAft>
            <a:buChar char="•"/>
          </a:pPr>
          <a:r>
            <a:rPr lang="en-US" sz="2500" kern="1200" dirty="0"/>
            <a:t>Strategic Planning</a:t>
          </a:r>
        </a:p>
      </dsp:txBody>
      <dsp:txXfrm>
        <a:off x="4670340" y="1360247"/>
        <a:ext cx="3938752" cy="2497714"/>
      </dsp:txXfrm>
    </dsp:sp>
    <dsp:sp modelId="{17FBDA62-95A0-4FFB-B17C-52255628BD02}">
      <dsp:nvSpPr>
        <dsp:cNvPr id="0" name=""/>
        <dsp:cNvSpPr/>
      </dsp:nvSpPr>
      <dsp:spPr>
        <a:xfrm>
          <a:off x="398061" y="228601"/>
          <a:ext cx="8067504" cy="6278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Supercharged Storytime Outcome Data</a:t>
          </a:r>
        </a:p>
      </dsp:txBody>
      <dsp:txXfrm>
        <a:off x="398061" y="228601"/>
        <a:ext cx="8067504" cy="627886"/>
      </dsp:txXfrm>
    </dsp:sp>
  </dsp:spTree>
</dsp:drawing>
</file>

<file path=ppt/diagrams/layout1.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B92A155-92CC-434F-A57A-F51409C5FF56}" type="datetimeFigureOut">
              <a:rPr lang="en-US" smtClean="0"/>
              <a:t>7/31/2018</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A5012FE-0011-44E3-A861-FB6EC69EBC08}" type="slidenum">
              <a:rPr lang="en-US" smtClean="0"/>
              <a:t>‹#›</a:t>
            </a:fld>
            <a:endParaRPr lang="en-US" dirty="0"/>
          </a:p>
        </p:txBody>
      </p:sp>
    </p:spTree>
    <p:extLst>
      <p:ext uri="{BB962C8B-B14F-4D97-AF65-F5344CB8AC3E}">
        <p14:creationId xmlns:p14="http://schemas.microsoft.com/office/powerpoint/2010/main" val="827275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16D21EC-4790-496D-A84D-BE20FE7E508D}" type="datetimeFigureOut">
              <a:rPr lang="en-US" smtClean="0"/>
              <a:t>7/31/2018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DC5EC05-9161-4559-B7EE-3641A2E5083E}" type="slidenum">
              <a:rPr lang="en-US" smtClean="0"/>
              <a:t>‹#›</a:t>
            </a:fld>
            <a:endParaRPr lang="en-US" dirty="0"/>
          </a:p>
        </p:txBody>
      </p:sp>
    </p:spTree>
    <p:extLst>
      <p:ext uri="{BB962C8B-B14F-4D97-AF65-F5344CB8AC3E}">
        <p14:creationId xmlns:p14="http://schemas.microsoft.com/office/powerpoint/2010/main" val="2167510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711200"/>
            <a:ext cx="2117725" cy="1589088"/>
          </a:xfrm>
        </p:spPr>
      </p:sp>
      <p:sp>
        <p:nvSpPr>
          <p:cNvPr id="3" name="Notes Placeholder 2"/>
          <p:cNvSpPr>
            <a:spLocks noGrp="1"/>
          </p:cNvSpPr>
          <p:nvPr>
            <p:ph type="body" idx="1"/>
          </p:nvPr>
        </p:nvSpPr>
        <p:spPr/>
        <p:txBody>
          <a:bodyPr/>
          <a:lstStyle/>
          <a:p>
            <a:r>
              <a:rPr lang="en-US" i="0" dirty="0"/>
              <a:t>Welcome to today’s webinar, Outcome Measurement Made Easy: Supercharged Storytime &amp; Project Outcome. In this presentation we will cover “Why measure outcomes and what you can do with outcome data.”</a:t>
            </a:r>
          </a:p>
        </p:txBody>
      </p:sp>
      <p:sp>
        <p:nvSpPr>
          <p:cNvPr id="4" name="Slide Number Placeholder 3"/>
          <p:cNvSpPr>
            <a:spLocks noGrp="1"/>
          </p:cNvSpPr>
          <p:nvPr>
            <p:ph type="sldNum" sz="quarter" idx="10"/>
          </p:nvPr>
        </p:nvSpPr>
        <p:spPr>
          <a:xfrm>
            <a:off x="3936768" y="8772669"/>
            <a:ext cx="3011699" cy="461804"/>
          </a:xfrm>
          <a:prstGeom prst="rect">
            <a:avLst/>
          </a:prstGeom>
        </p:spPr>
        <p:txBody>
          <a:bodyPr/>
          <a:lstStyle/>
          <a:p>
            <a:fld id="{3E64D625-8001-BA4B-B657-97C4B42E9661}" type="slidenum">
              <a:rPr lang="en-US" smtClean="0"/>
              <a:t>1</a:t>
            </a:fld>
            <a:endParaRPr lang="en-US" dirty="0"/>
          </a:p>
        </p:txBody>
      </p:sp>
    </p:spTree>
    <p:extLst>
      <p:ext uri="{BB962C8B-B14F-4D97-AF65-F5344CB8AC3E}">
        <p14:creationId xmlns:p14="http://schemas.microsoft.com/office/powerpoint/2010/main" val="1481285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we’ll talk about how the field has used outcome data gathered from the Project Outcome toolkit.</a:t>
            </a:r>
          </a:p>
        </p:txBody>
      </p:sp>
      <p:sp>
        <p:nvSpPr>
          <p:cNvPr id="4" name="Slide Number Placeholder 3"/>
          <p:cNvSpPr>
            <a:spLocks noGrp="1"/>
          </p:cNvSpPr>
          <p:nvPr>
            <p:ph type="sldNum" sz="quarter" idx="10"/>
          </p:nvPr>
        </p:nvSpPr>
        <p:spPr>
          <a:xfrm>
            <a:off x="3970938" y="8829968"/>
            <a:ext cx="3037840" cy="464820"/>
          </a:xfrm>
          <a:prstGeom prst="rect">
            <a:avLst/>
          </a:prstGeom>
        </p:spPr>
        <p:txBody>
          <a:bodyPr/>
          <a:lstStyle/>
          <a:p>
            <a:fld id="{3E64D625-8001-BA4B-B657-97C4B42E9661}" type="slidenum">
              <a:rPr lang="en-US" smtClean="0"/>
              <a:t>10</a:t>
            </a:fld>
            <a:endParaRPr lang="en-US" dirty="0"/>
          </a:p>
        </p:txBody>
      </p:sp>
    </p:spTree>
    <p:extLst>
      <p:ext uri="{BB962C8B-B14F-4D97-AF65-F5344CB8AC3E}">
        <p14:creationId xmlns:p14="http://schemas.microsoft.com/office/powerpoint/2010/main" val="4163113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Douglas County Libraries in Colorado used the Early Childhood Literacy surveys for their Singing </a:t>
            </a:r>
            <a:r>
              <a:rPr kumimoji="0" lang="en-US" sz="1600" b="0" i="0" u="none" strike="noStrike" kern="1200" cap="none" spc="0" normalizeH="0" baseline="0" noProof="0" dirty="0" err="1">
                <a:ln>
                  <a:noFill/>
                </a:ln>
                <a:solidFill>
                  <a:prstClr val="black"/>
                </a:solidFill>
                <a:effectLst/>
                <a:uLnTx/>
                <a:uFillTx/>
                <a:latin typeface="+mn-lt"/>
                <a:ea typeface="+mn-ea"/>
                <a:cs typeface="+mn-cs"/>
              </a:rPr>
              <a:t>Storyimes</a:t>
            </a:r>
            <a:r>
              <a:rPr kumimoji="0" lang="en-US" sz="1600" b="0" i="0" u="none" strike="noStrike" kern="1200" cap="none" spc="0" normalizeH="0" baseline="0" noProof="0" dirty="0">
                <a:ln>
                  <a:noFill/>
                </a:ln>
                <a:solidFill>
                  <a:prstClr val="black"/>
                </a:solidFill>
                <a:effectLst/>
                <a:uLnTx/>
                <a:uFillTx/>
                <a:latin typeface="+mn-lt"/>
                <a:ea typeface="+mn-ea"/>
                <a:cs typeface="+mn-cs"/>
              </a:rPr>
              <a:t>. They found out form the surveys that the </a:t>
            </a:r>
            <a:r>
              <a:rPr kumimoji="0" lang="en-US" sz="1600" b="0" i="0" u="none" strike="noStrike" kern="1200" cap="none" spc="0" normalizeH="0" baseline="0" noProof="0" dirty="0" err="1">
                <a:ln>
                  <a:noFill/>
                </a:ln>
                <a:solidFill>
                  <a:prstClr val="black"/>
                </a:solidFill>
                <a:effectLst/>
                <a:uLnTx/>
                <a:uFillTx/>
                <a:latin typeface="+mn-lt"/>
                <a:ea typeface="+mn-ea"/>
                <a:cs typeface="+mn-cs"/>
              </a:rPr>
              <a:t>storytime</a:t>
            </a:r>
            <a:r>
              <a:rPr kumimoji="0" lang="en-US" sz="1600" b="0" i="0" u="none" strike="noStrike" kern="1200" cap="none" spc="0" normalizeH="0" baseline="0" noProof="0" dirty="0">
                <a:ln>
                  <a:noFill/>
                </a:ln>
                <a:solidFill>
                  <a:prstClr val="black"/>
                </a:solidFill>
                <a:effectLst/>
                <a:uLnTx/>
                <a:uFillTx/>
                <a:latin typeface="+mn-lt"/>
                <a:ea typeface="+mn-ea"/>
                <a:cs typeface="+mn-cs"/>
              </a:rPr>
              <a:t> was well-liked but that the pitch was too low for the little kids voices. The super simple fix was to raise the pitch so that the next time all the kids could join into the singing. It’ was a small change and didn’t cost anything but expanded the impact of the activity to all of the kids.</a:t>
            </a:r>
          </a:p>
        </p:txBody>
      </p:sp>
      <p:sp>
        <p:nvSpPr>
          <p:cNvPr id="4" name="Slide Number Placeholder 3"/>
          <p:cNvSpPr>
            <a:spLocks noGrp="1"/>
          </p:cNvSpPr>
          <p:nvPr>
            <p:ph type="sldNum" sz="quarter" idx="10"/>
          </p:nvPr>
        </p:nvSpPr>
        <p:spPr>
          <a:xfrm>
            <a:off x="3970939" y="8829968"/>
            <a:ext cx="3037840" cy="464820"/>
          </a:xfrm>
          <a:prstGeom prst="rect">
            <a:avLst/>
          </a:prstGeom>
        </p:spPr>
        <p:txBody>
          <a:bodyPr/>
          <a:lstStyle/>
          <a:p>
            <a:fld id="{3E64D625-8001-BA4B-B657-97C4B42E9661}" type="slidenum">
              <a:rPr lang="en-US" smtClean="0">
                <a:solidFill>
                  <a:prstClr val="black"/>
                </a:solidFill>
                <a:latin typeface="Calibri"/>
              </a:rPr>
              <a:pPr/>
              <a:t>11</a:t>
            </a:fld>
            <a:endParaRPr lang="en-US" dirty="0">
              <a:solidFill>
                <a:prstClr val="black"/>
              </a:solidFill>
              <a:latin typeface="Calibri"/>
            </a:endParaRPr>
          </a:p>
        </p:txBody>
      </p:sp>
    </p:spTree>
    <p:extLst>
      <p:ext uri="{BB962C8B-B14F-4D97-AF65-F5344CB8AC3E}">
        <p14:creationId xmlns:p14="http://schemas.microsoft.com/office/powerpoint/2010/main" val="1838061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Plano Public Library uses the Early Childhood Literacy survey to gather input from the patrons about a variety of storytime programs.   From surveys completed during their traditional storytime programs rhyme time, toddler, time, and preschool storytime our patrons indicated that they would like additional programing.  Plano responded by trying a wide variety of ideas, a few of which are listed on the screen here. They still support Every Child Ready Read in each of the formats, but hopefully in a way that might engage additional parents and children that might not attend our traditional programs regularly.</a:t>
            </a:r>
          </a:p>
          <a:p>
            <a:endParaRPr lang="en-US" baseline="0" dirty="0"/>
          </a:p>
          <a:p>
            <a:r>
              <a:rPr lang="en-US" baseline="0" dirty="0"/>
              <a:t>The surveys have given specific ideas such as Sensory Storytime for children with autism spectrum disorders.  Also to Storytime Around the World.  This a cycle of family storytimes in Arabic, Chinese, French, Hindi, and Spanish.  With each language having a series of three to four storytimes. </a:t>
            </a:r>
          </a:p>
          <a:p>
            <a:endParaRPr lang="en-US" baseline="0" dirty="0"/>
          </a:p>
          <a:p>
            <a:r>
              <a:rPr lang="en-US" baseline="0" dirty="0"/>
              <a:t>.</a:t>
            </a:r>
            <a:endParaRPr lang="en-US" dirty="0"/>
          </a:p>
        </p:txBody>
      </p:sp>
      <p:sp>
        <p:nvSpPr>
          <p:cNvPr id="4" name="Slide Number Placeholder 3"/>
          <p:cNvSpPr>
            <a:spLocks noGrp="1"/>
          </p:cNvSpPr>
          <p:nvPr>
            <p:ph type="sldNum" sz="quarter" idx="10"/>
          </p:nvPr>
        </p:nvSpPr>
        <p:spPr>
          <a:xfrm>
            <a:off x="3936768" y="8772669"/>
            <a:ext cx="3011699" cy="461804"/>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64D625-8001-BA4B-B657-97C4B42E96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5176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The Tulsa City-County Library used Project Outcome surveys to make programming decisions. </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They measured their Storytime programs across several branches. Only one of the branches had designated playtime &amp; toys for after Storytime.</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To share their results, the library created an infographic that highlighted trends in the open ended comments.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The results showed that patrons liked and referenced the post-Storytime toys &amp; playtime almost as much as the program itself.</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1600" b="1" i="0" u="none" strike="noStrike" kern="1200" cap="none" spc="0" normalizeH="0" baseline="0" noProof="0" dirty="0">
                <a:ln>
                  <a:noFill/>
                </a:ln>
                <a:solidFill>
                  <a:prstClr val="black"/>
                </a:solidFill>
                <a:effectLst/>
                <a:uLnTx/>
                <a:uFillTx/>
                <a:latin typeface="+mn-lt"/>
                <a:ea typeface="+mn-ea"/>
                <a:cs typeface="+mn-cs"/>
              </a:rPr>
              <a:t>As a result - </a:t>
            </a:r>
            <a:r>
              <a:rPr kumimoji="0" lang="en-US" sz="1600" b="0" i="0" u="none" strike="noStrike" kern="1200" cap="none" spc="0" normalizeH="0" baseline="0" noProof="0" dirty="0">
                <a:ln>
                  <a:noFill/>
                </a:ln>
                <a:solidFill>
                  <a:prstClr val="black"/>
                </a:solidFill>
                <a:effectLst/>
                <a:uLnTx/>
                <a:uFillTx/>
                <a:latin typeface="+mn-lt"/>
                <a:ea typeface="+mn-ea"/>
                <a:cs typeface="+mn-cs"/>
              </a:rPr>
              <a:t>The library was able to use its Friends of the Library group to fund toys for the other branches so they could provide the same post-Storytime activities more broadly.</a:t>
            </a:r>
          </a:p>
        </p:txBody>
      </p:sp>
      <p:sp>
        <p:nvSpPr>
          <p:cNvPr id="4" name="Slide Number Placeholder 3"/>
          <p:cNvSpPr>
            <a:spLocks noGrp="1"/>
          </p:cNvSpPr>
          <p:nvPr>
            <p:ph type="sldNum" sz="quarter" idx="10"/>
          </p:nvPr>
        </p:nvSpPr>
        <p:spPr>
          <a:xfrm>
            <a:off x="3970939" y="8829968"/>
            <a:ext cx="3037840" cy="464820"/>
          </a:xfrm>
          <a:prstGeom prst="rect">
            <a:avLst/>
          </a:prstGeom>
        </p:spPr>
        <p:txBody>
          <a:bodyPr/>
          <a:lstStyle/>
          <a:p>
            <a:fld id="{3E64D625-8001-BA4B-B657-97C4B42E9661}" type="slidenum">
              <a:rPr lang="en-US" smtClean="0">
                <a:solidFill>
                  <a:prstClr val="black"/>
                </a:solidFill>
                <a:latin typeface="Calibri"/>
              </a:rPr>
              <a:pPr/>
              <a:t>13</a:t>
            </a:fld>
            <a:endParaRPr lang="en-US" dirty="0">
              <a:solidFill>
                <a:prstClr val="black"/>
              </a:solidFill>
              <a:latin typeface="Calibri"/>
            </a:endParaRPr>
          </a:p>
        </p:txBody>
      </p:sp>
    </p:spTree>
    <p:extLst>
      <p:ext uri="{BB962C8B-B14F-4D97-AF65-F5344CB8AC3E}">
        <p14:creationId xmlns:p14="http://schemas.microsoft.com/office/powerpoint/2010/main" val="1436990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200" dirty="0"/>
              <a:t>The Atlanta-Fulton Public Library widely shared their summer reading survey results with their Friends group, Library Board, and to the businesses that donated summer reading prizes. They shared photos of the kids thanking the businesses, which the businesses really valued and shared via social media. Because of this, the library anticipates doubling their local business prize donations next summer. One parent’s comment even made it into the Library Foundation Newsletter, which goes out to library donors. </a:t>
            </a:r>
          </a:p>
          <a:p>
            <a:endParaRPr lang="en-US" sz="1200" dirty="0"/>
          </a:p>
          <a:p>
            <a:r>
              <a:rPr lang="en-US" sz="1200" dirty="0"/>
              <a:t>While note Early Childhood Literacy specifically, this is a great example of how wonderful it is to communicate results, sharing success &amp; garnering support for future programming.</a:t>
            </a:r>
          </a:p>
        </p:txBody>
      </p:sp>
      <p:sp>
        <p:nvSpPr>
          <p:cNvPr id="4" name="Slide Number Placeholder 3"/>
          <p:cNvSpPr>
            <a:spLocks noGrp="1"/>
          </p:cNvSpPr>
          <p:nvPr>
            <p:ph type="sldNum" sz="quarter" idx="10"/>
          </p:nvPr>
        </p:nvSpPr>
        <p:spPr>
          <a:xfrm>
            <a:off x="3970939" y="8829967"/>
            <a:ext cx="3037840" cy="464820"/>
          </a:xfrm>
          <a:prstGeom prst="rect">
            <a:avLst/>
          </a:prstGeom>
        </p:spPr>
        <p:txBody>
          <a:bodyPr/>
          <a:lstStyle/>
          <a:p>
            <a:fld id="{3E64D625-8001-BA4B-B657-97C4B42E9661}" type="slidenum">
              <a:rPr lang="en-US" smtClean="0"/>
              <a:t>14</a:t>
            </a:fld>
            <a:endParaRPr lang="en-US" dirty="0"/>
          </a:p>
        </p:txBody>
      </p:sp>
    </p:spTree>
    <p:extLst>
      <p:ext uri="{BB962C8B-B14F-4D97-AF65-F5344CB8AC3E}">
        <p14:creationId xmlns:p14="http://schemas.microsoft.com/office/powerpoint/2010/main" val="32569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8500"/>
            <a:ext cx="2130425" cy="1598613"/>
          </a:xfrm>
        </p:spPr>
      </p:sp>
      <p:sp>
        <p:nvSpPr>
          <p:cNvPr id="3" name="Notes Placeholder 2"/>
          <p:cNvSpPr>
            <a:spLocks noGrp="1"/>
          </p:cNvSpPr>
          <p:nvPr>
            <p:ph type="body" idx="1"/>
          </p:nvPr>
        </p:nvSpPr>
        <p:spPr/>
        <p:txBody>
          <a:bodyPr/>
          <a:lstStyle/>
          <a:p>
            <a:r>
              <a:rPr lang="en-US" dirty="0"/>
              <a:t>You can find more examples like this under our From the Field resources on the Project outcome website, which include case studies, our speaker wall of fame, and on-demand webinars.</a:t>
            </a:r>
          </a:p>
        </p:txBody>
      </p:sp>
      <p:sp>
        <p:nvSpPr>
          <p:cNvPr id="4" name="Slide Number Placeholder 3"/>
          <p:cNvSpPr>
            <a:spLocks noGrp="1"/>
          </p:cNvSpPr>
          <p:nvPr>
            <p:ph type="sldNum" sz="quarter" idx="10"/>
          </p:nvPr>
        </p:nvSpPr>
        <p:spPr>
          <a:xfrm>
            <a:off x="3970939" y="8829967"/>
            <a:ext cx="3037840" cy="464820"/>
          </a:xfrm>
          <a:prstGeom prst="rect">
            <a:avLst/>
          </a:prstGeom>
        </p:spPr>
        <p:txBody>
          <a:bodyPr/>
          <a:lstStyle/>
          <a:p>
            <a:fld id="{3E64D625-8001-BA4B-B657-97C4B42E9661}" type="slidenum">
              <a:rPr lang="en-US" smtClean="0"/>
              <a:t>15</a:t>
            </a:fld>
            <a:endParaRPr lang="en-US"/>
          </a:p>
        </p:txBody>
      </p:sp>
    </p:spTree>
    <p:extLst>
      <p:ext uri="{BB962C8B-B14F-4D97-AF65-F5344CB8AC3E}">
        <p14:creationId xmlns:p14="http://schemas.microsoft.com/office/powerpoint/2010/main" val="1874587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970938" y="8829968"/>
            <a:ext cx="3037840" cy="464820"/>
          </a:xfrm>
          <a:prstGeom prst="rect">
            <a:avLst/>
          </a:prstGeom>
        </p:spPr>
        <p:txBody>
          <a:bodyPr/>
          <a:lstStyle/>
          <a:p>
            <a:fld id="{3E64D625-8001-BA4B-B657-97C4B42E9661}" type="slidenum">
              <a:rPr lang="en-US" smtClean="0"/>
              <a:t>16</a:t>
            </a:fld>
            <a:endParaRPr lang="en-US" dirty="0"/>
          </a:p>
        </p:txBody>
      </p:sp>
    </p:spTree>
    <p:extLst>
      <p:ext uri="{BB962C8B-B14F-4D97-AF65-F5344CB8AC3E}">
        <p14:creationId xmlns:p14="http://schemas.microsoft.com/office/powerpoint/2010/main" val="4163113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a:t>Everything you need to get started with Project Outcome can be found on the website, www.projectoutcome.org. Registration is free and only takes a few simple steps to begin.</a:t>
            </a:r>
          </a:p>
        </p:txBody>
      </p:sp>
      <p:sp>
        <p:nvSpPr>
          <p:cNvPr id="4" name="Slide Number Placeholder 3"/>
          <p:cNvSpPr>
            <a:spLocks noGrp="1"/>
          </p:cNvSpPr>
          <p:nvPr>
            <p:ph type="sldNum" sz="quarter" idx="10"/>
          </p:nvPr>
        </p:nvSpPr>
        <p:spPr>
          <a:xfrm>
            <a:off x="3970938" y="8829968"/>
            <a:ext cx="3037840" cy="464820"/>
          </a:xfrm>
          <a:prstGeom prst="rect">
            <a:avLst/>
          </a:prstGeom>
        </p:spPr>
        <p:txBody>
          <a:bodyPr/>
          <a:lstStyle/>
          <a:p>
            <a:fld id="{3E64D625-8001-BA4B-B657-97C4B42E9661}" type="slidenum">
              <a:rPr lang="en-US" smtClean="0"/>
              <a:t>17</a:t>
            </a:fld>
            <a:endParaRPr lang="en-US" dirty="0"/>
          </a:p>
        </p:txBody>
      </p:sp>
    </p:spTree>
    <p:extLst>
      <p:ext uri="{BB962C8B-B14F-4D97-AF65-F5344CB8AC3E}">
        <p14:creationId xmlns:p14="http://schemas.microsoft.com/office/powerpoint/2010/main" val="311668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buFont typeface="Wingdings" panose="05000000000000000000" pitchFamily="2" charset="2"/>
              <a:buNone/>
            </a:pPr>
            <a:r>
              <a:rPr lang="en-US" sz="1400" dirty="0"/>
              <a:t>The Project Outcome toolkit gives public libraries free access to:</a:t>
            </a:r>
          </a:p>
          <a:p>
            <a:pPr>
              <a:lnSpc>
                <a:spcPct val="120000"/>
              </a:lnSpc>
              <a:buFont typeface="Wingdings" panose="05000000000000000000" pitchFamily="2" charset="2"/>
              <a:buNone/>
            </a:pPr>
            <a:endParaRPr lang="en-US" sz="1400" dirty="0"/>
          </a:p>
          <a:p>
            <a:pPr marL="285692" indent="-285692">
              <a:lnSpc>
                <a:spcPct val="120000"/>
              </a:lnSpc>
              <a:buFont typeface="Arial" panose="020B0604020202020204" pitchFamily="34" charset="0"/>
              <a:buChar char="•"/>
            </a:pPr>
            <a:r>
              <a:rPr lang="en-US" sz="1400" dirty="0"/>
              <a:t>Quick &amp; simple surveys</a:t>
            </a:r>
          </a:p>
          <a:p>
            <a:pPr marL="285692" indent="-285692">
              <a:lnSpc>
                <a:spcPct val="120000"/>
              </a:lnSpc>
              <a:buFont typeface="Arial" panose="020B0604020202020204" pitchFamily="34" charset="0"/>
              <a:buChar char="•"/>
            </a:pPr>
            <a:r>
              <a:rPr lang="en-US" sz="1400" dirty="0"/>
              <a:t>An easy-to-use survey tool to collect and enter survey</a:t>
            </a:r>
            <a:r>
              <a:rPr lang="en-US" sz="1400" baseline="0" dirty="0"/>
              <a:t> data</a:t>
            </a:r>
            <a:endParaRPr lang="en-US" sz="1400" dirty="0"/>
          </a:p>
          <a:p>
            <a:pPr marL="285692" indent="-285692">
              <a:lnSpc>
                <a:spcPct val="120000"/>
              </a:lnSpc>
              <a:buFont typeface="Arial" panose="020B0604020202020204" pitchFamily="34" charset="0"/>
              <a:buChar char="•"/>
            </a:pPr>
            <a:r>
              <a:rPr lang="en-US" sz="1400" dirty="0"/>
              <a:t>Custom data</a:t>
            </a:r>
            <a:r>
              <a:rPr lang="en-US" sz="1400" baseline="0" dirty="0"/>
              <a:t> reports &amp; interactive data dashboards for analyzing the results</a:t>
            </a:r>
          </a:p>
          <a:p>
            <a:pPr marL="285692" indent="-285692">
              <a:lnSpc>
                <a:spcPct val="120000"/>
              </a:lnSpc>
              <a:buFont typeface="Arial" panose="020B0604020202020204" pitchFamily="34" charset="0"/>
              <a:buChar char="•"/>
            </a:pPr>
            <a:r>
              <a:rPr lang="en-US" sz="1400" dirty="0"/>
              <a:t>&amp; all of the resources and training we have created to help libraries throughout the outcome measurement process</a:t>
            </a:r>
          </a:p>
          <a:p>
            <a:pPr marL="285692" indent="-285692">
              <a:lnSpc>
                <a:spcPct val="120000"/>
              </a:lnSpc>
              <a:buFont typeface="Arial" panose="020B0604020202020204" pitchFamily="34" charset="0"/>
              <a:buChar char="•"/>
            </a:pPr>
            <a:endParaRPr lang="en-US" sz="1400" dirty="0"/>
          </a:p>
          <a:p>
            <a:pPr marL="0" marR="0" indent="0" algn="l" defTabSz="914400" rtl="0" eaLnBrk="1" fontAlgn="auto" latinLnBrk="0" hangingPunct="1">
              <a:lnSpc>
                <a:spcPct val="120000"/>
              </a:lnSpc>
              <a:spcBef>
                <a:spcPts val="0"/>
              </a:spcBef>
              <a:spcAft>
                <a:spcPts val="0"/>
              </a:spcAft>
              <a:buClrTx/>
              <a:buSzTx/>
              <a:buFontTx/>
              <a:buNone/>
              <a:tabLst/>
              <a:defRPr/>
            </a:pPr>
            <a:r>
              <a:rPr lang="en-US" sz="1400" dirty="0"/>
              <a:t>We have heard from our users that the combination of the ready-to-go surveys and easy-to-use tools really help library staff save time and energy in planning their data collection, leaving more time for decision-making and advocacy once the results are in.</a:t>
            </a:r>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3E64D625-8001-BA4B-B657-97C4B42E9661}" type="slidenum">
              <a:rPr lang="en-US" smtClean="0">
                <a:solidFill>
                  <a:prstClr val="black"/>
                </a:solidFill>
                <a:latin typeface="Calibri"/>
              </a:rPr>
              <a:pPr/>
              <a:t>18</a:t>
            </a:fld>
            <a:endParaRPr lang="en-US" dirty="0">
              <a:solidFill>
                <a:prstClr val="black"/>
              </a:solidFill>
              <a:latin typeface="Calibri"/>
            </a:endParaRPr>
          </a:p>
        </p:txBody>
      </p:sp>
    </p:spTree>
    <p:extLst>
      <p:ext uri="{BB962C8B-B14F-4D97-AF65-F5344CB8AC3E}">
        <p14:creationId xmlns:p14="http://schemas.microsoft.com/office/powerpoint/2010/main" val="2024765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a:cs typeface="Franklin Gothic Book"/>
              </a:rPr>
              <a:t>You can access standardized surveys for 7 key topic areas that you’ll see here. For the </a:t>
            </a:r>
            <a:r>
              <a:rPr lang="en-US" sz="1400" baseline="0" dirty="0" err="1">
                <a:cs typeface="Franklin Gothic Book"/>
              </a:rPr>
              <a:t>Sueprcharged</a:t>
            </a:r>
            <a:r>
              <a:rPr lang="en-US" sz="1400" baseline="0" dirty="0">
                <a:cs typeface="Franklin Gothic Book"/>
              </a:rPr>
              <a:t> Storytimes program, you’ll want to use the Early Childhood Literacy survey.</a:t>
            </a:r>
          </a:p>
          <a:p>
            <a:endParaRPr lang="en-US" sz="1400" baseline="0" dirty="0">
              <a:cs typeface="Franklin Gothic Book"/>
            </a:endParaRPr>
          </a:p>
        </p:txBody>
      </p:sp>
      <p:sp>
        <p:nvSpPr>
          <p:cNvPr id="4" name="Slide Number Placeholder 3"/>
          <p:cNvSpPr>
            <a:spLocks noGrp="1"/>
          </p:cNvSpPr>
          <p:nvPr>
            <p:ph type="sldNum" sz="quarter" idx="10"/>
          </p:nvPr>
        </p:nvSpPr>
        <p:spPr>
          <a:xfrm>
            <a:off x="3970939" y="8829968"/>
            <a:ext cx="3037840" cy="46482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64D625-8001-BA4B-B657-97C4B42E96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0062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gothic-urw"/>
                <a:ea typeface="+mn-ea"/>
                <a:cs typeface="+mn-cs"/>
              </a:rPr>
              <a:t>Project Outcome is a </a:t>
            </a:r>
            <a:r>
              <a:rPr kumimoji="0" lang="en-US" sz="1200" b="1" i="0" u="sng" strike="noStrike" kern="1200" cap="none" spc="0" normalizeH="0" baseline="0" noProof="0" dirty="0">
                <a:ln>
                  <a:noFill/>
                </a:ln>
                <a:solidFill>
                  <a:srgbClr val="000000"/>
                </a:solidFill>
                <a:effectLst/>
                <a:uLnTx/>
                <a:uFillTx/>
                <a:latin typeface="franklin-gothic-urw"/>
                <a:ea typeface="+mn-ea"/>
                <a:cs typeface="+mn-cs"/>
              </a:rPr>
              <a:t>FREE</a:t>
            </a:r>
            <a:r>
              <a:rPr kumimoji="0" lang="en-US" sz="1200" b="0" i="0" u="none" strike="noStrike" kern="1200" cap="none" spc="0" normalizeH="0" baseline="0" noProof="0" dirty="0">
                <a:ln>
                  <a:noFill/>
                </a:ln>
                <a:solidFill>
                  <a:srgbClr val="000000"/>
                </a:solidFill>
                <a:effectLst/>
                <a:uLnTx/>
                <a:uFillTx/>
                <a:latin typeface="franklin-gothic-urw"/>
                <a:ea typeface="+mn-ea"/>
                <a:cs typeface="+mn-cs"/>
              </a:rPr>
              <a:t> toolkit designed to help public libraries understand and share the impact of their programs and services by providing simple surveys and an easy-to-use process for measuring and analyzing outcomes. Project Outcome also provides libraries with the resources and training support needed to apply their results and confidently advocate for their library’s future.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franklin-gothic-urw"/>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franklin-gothic-urw"/>
                <a:ea typeface="+mn-ea"/>
                <a:cs typeface="+mn-cs"/>
              </a:rPr>
              <a:t>We have nearly 150,000 patron surveys collected into our system so far, from thousands of public libraries across the U.S. and Canada. </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a:xfrm>
            <a:off x="3970938" y="8829968"/>
            <a:ext cx="3037840" cy="464820"/>
          </a:xfrm>
          <a:prstGeom prst="rect">
            <a:avLst/>
          </a:prstGeom>
        </p:spPr>
        <p:txBody>
          <a:bodyPr/>
          <a:lstStyle/>
          <a:p>
            <a:fld id="{3E64D625-8001-BA4B-B657-97C4B42E9661}" type="slidenum">
              <a:rPr lang="en-US" smtClean="0"/>
              <a:t>2</a:t>
            </a:fld>
            <a:endParaRPr lang="en-US" dirty="0"/>
          </a:p>
        </p:txBody>
      </p:sp>
    </p:spTree>
    <p:extLst>
      <p:ext uri="{BB962C8B-B14F-4D97-AF65-F5344CB8AC3E}">
        <p14:creationId xmlns:p14="http://schemas.microsoft.com/office/powerpoint/2010/main" val="4158727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sz="1200" kern="1200" dirty="0">
                <a:solidFill>
                  <a:schemeClr val="tx1"/>
                </a:solidFill>
                <a:effectLst/>
                <a:latin typeface="+mn-lt"/>
                <a:ea typeface="+mn-ea"/>
                <a:cs typeface="+mn-cs"/>
              </a:rPr>
              <a:t>As part of the SS training, practitioners will give their patrons the PO survey at the end of at least 1 </a:t>
            </a:r>
            <a:r>
              <a:rPr lang="en-US" sz="1200" kern="1200" dirty="0" err="1">
                <a:solidFill>
                  <a:schemeClr val="tx1"/>
                </a:solidFill>
                <a:effectLst/>
                <a:latin typeface="+mn-lt"/>
                <a:ea typeface="+mn-ea"/>
                <a:cs typeface="+mn-cs"/>
              </a:rPr>
              <a:t>storytime</a:t>
            </a:r>
            <a:r>
              <a:rPr lang="en-US" sz="1200" kern="1200" dirty="0">
                <a:solidFill>
                  <a:schemeClr val="tx1"/>
                </a:solidFill>
                <a:effectLst/>
                <a:latin typeface="+mn-lt"/>
                <a:ea typeface="+mn-ea"/>
                <a:cs typeface="+mn-cs"/>
              </a:rPr>
              <a:t>. The questions have a specific Early Childhood Literacy focus but are still standardized, allowing for you to collect data consistently should you chose to administer it more than once. The outcomes measured in the survey capture patron-reported changes in knowledge, confidence, behavior, and awareness of library resources related to this activity. There are also two open-ended questions that ask what the library did well and what can be improved. They take about 5 minutes to complete.</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sz="1200" kern="1200" dirty="0">
                <a:solidFill>
                  <a:schemeClr val="tx1"/>
                </a:solidFill>
                <a:effectLst/>
                <a:latin typeface="+mn-lt"/>
                <a:ea typeface="+mn-ea"/>
                <a:cs typeface="+mn-cs"/>
              </a:rPr>
              <a:t>The 6-9 question survey, depending on whether you add questions in the toolkit, is completed by p/c at the end of a </a:t>
            </a:r>
            <a:r>
              <a:rPr lang="en-US" sz="1200" kern="1200" dirty="0" err="1">
                <a:solidFill>
                  <a:schemeClr val="tx1"/>
                </a:solidFill>
                <a:effectLst/>
                <a:latin typeface="+mn-lt"/>
                <a:ea typeface="+mn-ea"/>
                <a:cs typeface="+mn-cs"/>
              </a:rPr>
              <a:t>storytime</a:t>
            </a:r>
            <a:r>
              <a:rPr lang="en-US" sz="1200" kern="1200" dirty="0">
                <a:solidFill>
                  <a:schemeClr val="tx1"/>
                </a:solidFill>
                <a:effectLst/>
                <a:latin typeface="+mn-lt"/>
                <a:ea typeface="+mn-ea"/>
                <a:cs typeface="+mn-cs"/>
              </a:rPr>
              <a:t>.  It can be completed in paper form at the library or on an </a:t>
            </a:r>
            <a:r>
              <a:rPr lang="en-US" sz="1200" kern="1200" dirty="0" err="1">
                <a:solidFill>
                  <a:schemeClr val="tx1"/>
                </a:solidFill>
                <a:effectLst/>
                <a:latin typeface="+mn-lt"/>
                <a:ea typeface="+mn-ea"/>
                <a:cs typeface="+mn-cs"/>
              </a:rPr>
              <a:t>ipad</a:t>
            </a:r>
            <a:r>
              <a:rPr lang="en-US" sz="1200" kern="1200" dirty="0">
                <a:solidFill>
                  <a:schemeClr val="tx1"/>
                </a:solidFill>
                <a:effectLst/>
                <a:latin typeface="+mn-lt"/>
                <a:ea typeface="+mn-ea"/>
                <a:cs typeface="+mn-cs"/>
              </a:rPr>
              <a:t>.  If it’s done on paper, those results will need to be entered on the PO site.  From there, you can build reports and learn more about p/c experience at your </a:t>
            </a:r>
            <a:r>
              <a:rPr lang="en-US" sz="1200" kern="1200" dirty="0" err="1">
                <a:solidFill>
                  <a:schemeClr val="tx1"/>
                </a:solidFill>
                <a:effectLst/>
                <a:latin typeface="+mn-lt"/>
                <a:ea typeface="+mn-ea"/>
                <a:cs typeface="+mn-cs"/>
              </a:rPr>
              <a:t>storytime</a:t>
            </a:r>
            <a:r>
              <a:rPr lang="en-US" sz="1200" kern="1200" dirty="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sz="1200" kern="1200" dirty="0">
                <a:solidFill>
                  <a:schemeClr val="tx1"/>
                </a:solidFill>
                <a:effectLst/>
                <a:latin typeface="+mn-lt"/>
                <a:ea typeface="+mn-ea"/>
                <a:cs typeface="+mn-cs"/>
              </a:rPr>
              <a:t>Additionally, your state library can look at that data across the state with other SS libraries.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64D625-8001-BA4B-B657-97C4B42E966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0993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this is a brief introduction to Project Outcome, we hope we’ve shown some of the benefits of using Project Outcome surveys to collect outcome data.</a:t>
            </a:r>
          </a:p>
          <a:p>
            <a:endParaRPr lang="en-US" dirty="0"/>
          </a:p>
          <a:p>
            <a:r>
              <a:rPr lang="en-US" dirty="0"/>
              <a:t>The toolkit helps libraries quickly and easily capture snapshot data. This is not a tool for rigorous data collection and random sampling in your library. You’re targeting your users and finding out what they’re gaining and what else they need from the library to help support them in their learning. </a:t>
            </a:r>
          </a:p>
          <a:p>
            <a:endParaRPr lang="en-US" dirty="0"/>
          </a:p>
          <a:p>
            <a:r>
              <a:rPr lang="en-US" dirty="0"/>
              <a:t>The short, simple design of the surveys helps the library save time, while also increasing your response rate from patrons. </a:t>
            </a:r>
          </a:p>
          <a:p>
            <a:endParaRPr lang="en-US" dirty="0"/>
          </a:p>
          <a:p>
            <a:r>
              <a:rPr lang="en-US" dirty="0"/>
              <a:t>The open-ended questions of the surveys are a GOLDMINE for libraries. This is where they’re gaining the most insight into their community’s wants and needs.</a:t>
            </a:r>
          </a:p>
          <a:p>
            <a:endParaRPr lang="en-US" dirty="0"/>
          </a:p>
          <a:p>
            <a:r>
              <a:rPr lang="en-US" dirty="0"/>
              <a:t>Plus, we’ve done all the heavy lifting for you – with the standardized surveys, easy data entry, and ready-to-go visualizations and reports.</a:t>
            </a:r>
          </a:p>
        </p:txBody>
      </p:sp>
      <p:sp>
        <p:nvSpPr>
          <p:cNvPr id="4" name="Slide Number Placeholder 3"/>
          <p:cNvSpPr>
            <a:spLocks noGrp="1"/>
          </p:cNvSpPr>
          <p:nvPr>
            <p:ph type="sldNum" sz="quarter" idx="10"/>
          </p:nvPr>
        </p:nvSpPr>
        <p:spPr/>
        <p:txBody>
          <a:bodyPr/>
          <a:lstStyle/>
          <a:p>
            <a:fld id="{3E64D625-8001-BA4B-B657-97C4B42E9661}"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4130823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benefit of using Project outcome for your evaluation, is that you’re using standardized outcome measures across time, multiple branches, and a variety of programs. So while your programs and audiences may be unique, by standardizing the outcomes, you’re able to talk about your impact across the board.</a:t>
            </a:r>
          </a:p>
          <a:p>
            <a:endParaRPr lang="en-US" dirty="0"/>
          </a:p>
          <a:p>
            <a:r>
              <a:rPr lang="en-US" dirty="0"/>
              <a:t>Which then allows your results to be aggregated with state and national datasets, for comparison sake, but also to talk about impact at a national level.</a:t>
            </a:r>
          </a:p>
        </p:txBody>
      </p:sp>
      <p:sp>
        <p:nvSpPr>
          <p:cNvPr id="4" name="Slide Number Placeholder 3"/>
          <p:cNvSpPr>
            <a:spLocks noGrp="1"/>
          </p:cNvSpPr>
          <p:nvPr>
            <p:ph type="sldNum" sz="quarter" idx="10"/>
          </p:nvPr>
        </p:nvSpPr>
        <p:spPr/>
        <p:txBody>
          <a:bodyPr/>
          <a:lstStyle/>
          <a:p>
            <a:fld id="{3E64D625-8001-BA4B-B657-97C4B42E9661}"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40546991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BB42DD89-FC2F-AF4A-B0F9-824DE30488C6}" type="slidenum">
              <a:rPr lang="en-US" smtClean="0"/>
              <a:t>23</a:t>
            </a:fld>
            <a:endParaRPr lang="en-US"/>
          </a:p>
        </p:txBody>
      </p:sp>
    </p:spTree>
    <p:extLst>
      <p:ext uri="{BB962C8B-B14F-4D97-AF65-F5344CB8AC3E}">
        <p14:creationId xmlns:p14="http://schemas.microsoft.com/office/powerpoint/2010/main" val="2111322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6585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Franklin Gothic Book"/>
              </a:rPr>
              <a:t>Before I dive into the details of the Project Outcome toolkit, I want to take a few moments to explain what we mean by outcomes and why we are helping libraries measure them. You may already be familiar with outcome-based evaluation, but today’s content will cover the Project Outcome approach.</a:t>
            </a:r>
          </a:p>
          <a:p>
            <a:pPr marL="0" marR="0" lvl="0" indent="0" algn="l" defTabSz="46585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Franklin Gothic Book"/>
            </a:endParaRPr>
          </a:p>
        </p:txBody>
      </p:sp>
      <p:sp>
        <p:nvSpPr>
          <p:cNvPr id="4" name="Slide Number Placeholder 3"/>
          <p:cNvSpPr>
            <a:spLocks noGrp="1"/>
          </p:cNvSpPr>
          <p:nvPr>
            <p:ph type="sldNum" sz="quarter" idx="10"/>
          </p:nvPr>
        </p:nvSpPr>
        <p:spPr/>
        <p:txBody>
          <a:bodyPr/>
          <a:lstStyle/>
          <a:p>
            <a:fld id="{8DC5EC05-9161-4559-B7EE-3641A2E5083E}" type="slidenum">
              <a:rPr lang="en-US" smtClean="0"/>
              <a:t>3</a:t>
            </a:fld>
            <a:endParaRPr lang="en-US" dirty="0"/>
          </a:p>
        </p:txBody>
      </p:sp>
    </p:spTree>
    <p:extLst>
      <p:ext uri="{BB962C8B-B14F-4D97-AF65-F5344CB8AC3E}">
        <p14:creationId xmlns:p14="http://schemas.microsoft.com/office/powerpoint/2010/main" val="526759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6585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Franklin Gothic Book"/>
              </a:rPr>
              <a:t>For years, libraries have gauged success through their patrons’ stories. And the core metric has been how often they came back for more. But, as you know, times have changed, and so have libraries. Intuition, anecdotes, and attendance counts are no longer enough. </a:t>
            </a:r>
          </a:p>
          <a:p>
            <a:pPr marL="0" marR="0" lvl="0" indent="0" algn="l" defTabSz="46585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Franklin Gothic Book"/>
            </a:endParaRPr>
          </a:p>
          <a:p>
            <a:pPr marL="0" marR="0" lvl="0" indent="0" algn="l" defTabSz="46585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Franklin Gothic Book"/>
              </a:rPr>
              <a:t>To demonstrate their value in the community, libraries need more DATA &amp; EVIDENCE.</a:t>
            </a:r>
          </a:p>
        </p:txBody>
      </p:sp>
      <p:sp>
        <p:nvSpPr>
          <p:cNvPr id="4" name="Slide Number Placeholder 3"/>
          <p:cNvSpPr>
            <a:spLocks noGrp="1"/>
          </p:cNvSpPr>
          <p:nvPr>
            <p:ph type="sldNum" sz="quarter" idx="10"/>
          </p:nvPr>
        </p:nvSpPr>
        <p:spPr>
          <a:xfrm>
            <a:off x="3970938" y="8829968"/>
            <a:ext cx="3037840" cy="464820"/>
          </a:xfrm>
          <a:prstGeom prst="rect">
            <a:avLst/>
          </a:prstGeom>
        </p:spPr>
        <p:txBody>
          <a:bodyPr/>
          <a:lstStyle/>
          <a:p>
            <a:fld id="{3E64D625-8001-BA4B-B657-97C4B42E9661}" type="slidenum">
              <a:rPr lang="en-US" smtClean="0"/>
              <a:t>4</a:t>
            </a:fld>
            <a:endParaRPr lang="en-US" dirty="0"/>
          </a:p>
        </p:txBody>
      </p:sp>
    </p:spTree>
    <p:extLst>
      <p:ext uri="{BB962C8B-B14F-4D97-AF65-F5344CB8AC3E}">
        <p14:creationId xmlns:p14="http://schemas.microsoft.com/office/powerpoint/2010/main" val="3210251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dirty="0">
                <a:cs typeface="Franklin Gothic Book"/>
              </a:rPr>
              <a:t>Of course, measuring outcomes doesn’t mean you stop doing other types of evaluation. There are many data pieces that help demonstrate your library’s value. </a:t>
            </a:r>
          </a:p>
          <a:p>
            <a:pPr marL="286407" indent="-286407">
              <a:buFont typeface="Arial"/>
              <a:buChar char="•"/>
            </a:pPr>
            <a:r>
              <a:rPr lang="en-US" sz="1400" dirty="0">
                <a:cs typeface="Franklin Gothic Book"/>
              </a:rPr>
              <a:t>Needs assessments</a:t>
            </a:r>
            <a:r>
              <a:rPr lang="en-US" sz="1400" baseline="0" dirty="0">
                <a:cs typeface="Franklin Gothic Book"/>
              </a:rPr>
              <a:t> help answer - </a:t>
            </a:r>
            <a:r>
              <a:rPr lang="en-US" sz="1400" dirty="0">
                <a:cs typeface="Franklin Gothic Book"/>
              </a:rPr>
              <a:t>What Does Our Community Need?</a:t>
            </a:r>
          </a:p>
          <a:p>
            <a:pPr marL="286407" indent="-286407">
              <a:buFont typeface="Arial"/>
              <a:buChar char="•"/>
            </a:pPr>
            <a:r>
              <a:rPr lang="en-US" sz="1400" dirty="0">
                <a:cs typeface="Franklin Gothic Book"/>
              </a:rPr>
              <a:t>Patron satisfaction</a:t>
            </a:r>
            <a:r>
              <a:rPr lang="en-US" sz="1400" baseline="0" dirty="0">
                <a:cs typeface="Franklin Gothic Book"/>
              </a:rPr>
              <a:t> surveys help answer - </a:t>
            </a:r>
            <a:r>
              <a:rPr lang="en-US" sz="1400" dirty="0">
                <a:cs typeface="Franklin Gothic Book"/>
              </a:rPr>
              <a:t>What Should We Do Better? </a:t>
            </a:r>
          </a:p>
          <a:p>
            <a:pPr marL="286407" marR="0" indent="-286407" algn="l" defTabSz="914400" rtl="0" eaLnBrk="1" fontAlgn="auto" latinLnBrk="0" hangingPunct="1">
              <a:lnSpc>
                <a:spcPct val="100000"/>
              </a:lnSpc>
              <a:spcBef>
                <a:spcPts val="0"/>
              </a:spcBef>
              <a:spcAft>
                <a:spcPts val="0"/>
              </a:spcAft>
              <a:buClrTx/>
              <a:buSzTx/>
              <a:buFont typeface="Arial"/>
              <a:buChar char="•"/>
              <a:tabLst/>
              <a:defRPr/>
            </a:pPr>
            <a:r>
              <a:rPr lang="en-US" sz="1400" dirty="0">
                <a:cs typeface="Franklin Gothic Book"/>
              </a:rPr>
              <a:t>Outputs, such as collection or door </a:t>
            </a:r>
            <a:r>
              <a:rPr lang="en-US" sz="1400" dirty="0" err="1">
                <a:cs typeface="Franklin Gothic Book"/>
              </a:rPr>
              <a:t>coutns</a:t>
            </a:r>
            <a:r>
              <a:rPr lang="en-US" sz="1400" dirty="0">
                <a:cs typeface="Franklin Gothic Book"/>
              </a:rPr>
              <a:t>, help answer</a:t>
            </a:r>
            <a:r>
              <a:rPr lang="en-US" sz="1400" baseline="0" dirty="0">
                <a:cs typeface="Franklin Gothic Book"/>
              </a:rPr>
              <a:t> - </a:t>
            </a:r>
            <a:r>
              <a:rPr lang="en-US" sz="1400" dirty="0">
                <a:cs typeface="Franklin Gothic Book"/>
              </a:rPr>
              <a:t>How Much Did We Do? </a:t>
            </a:r>
          </a:p>
          <a:p>
            <a:pPr marL="286407" indent="-286407">
              <a:buFont typeface="Arial"/>
              <a:buChar char="•"/>
            </a:pPr>
            <a:endParaRPr lang="en-US" sz="1200" dirty="0">
              <a:cs typeface="Franklin Gothic Book"/>
            </a:endParaRPr>
          </a:p>
          <a:p>
            <a:pPr lvl="0"/>
            <a:endParaRPr lang="en-US" sz="1200" dirty="0">
              <a:latin typeface="+mn-lt"/>
            </a:endParaRPr>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3E64D625-8001-BA4B-B657-97C4B42E9661}" type="slidenum">
              <a:rPr lang="en-US" smtClean="0"/>
              <a:t>5</a:t>
            </a:fld>
            <a:endParaRPr lang="en-US" dirty="0"/>
          </a:p>
        </p:txBody>
      </p:sp>
    </p:spTree>
    <p:extLst>
      <p:ext uri="{BB962C8B-B14F-4D97-AF65-F5344CB8AC3E}">
        <p14:creationId xmlns:p14="http://schemas.microsoft.com/office/powerpoint/2010/main" val="2737931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cs typeface="Franklin Gothic Book"/>
              </a:rPr>
              <a:t>Adding outcome data to your evaluation will help </a:t>
            </a:r>
            <a:r>
              <a:rPr lang="en-US" sz="1400" baseline="0" dirty="0">
                <a:cs typeface="Franklin Gothic Book"/>
              </a:rPr>
              <a:t>you answer the key question</a:t>
            </a:r>
            <a:r>
              <a:rPr lang="en-US" sz="1400" dirty="0">
                <a:cs typeface="Franklin Gothic Book"/>
              </a:rPr>
              <a:t> - What </a:t>
            </a:r>
            <a:r>
              <a:rPr lang="en-US" sz="1400" b="1" i="1" u="sng" dirty="0">
                <a:cs typeface="Franklin Gothic Book"/>
              </a:rPr>
              <a:t>good</a:t>
            </a:r>
            <a:r>
              <a:rPr lang="en-US" sz="1400" dirty="0">
                <a:cs typeface="Franklin Gothic Book"/>
              </a:rPr>
              <a:t> did we do? </a:t>
            </a:r>
          </a:p>
          <a:p>
            <a:pPr lvl="0"/>
            <a:endParaRPr lang="en-US" sz="1200" dirty="0">
              <a:latin typeface="+mn-lt"/>
            </a:endParaRPr>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3E64D625-8001-BA4B-B657-97C4B42E9661}" type="slidenum">
              <a:rPr lang="en-US" smtClean="0"/>
              <a:t>6</a:t>
            </a:fld>
            <a:endParaRPr lang="en-US" dirty="0"/>
          </a:p>
        </p:txBody>
      </p:sp>
    </p:spTree>
    <p:extLst>
      <p:ext uri="{BB962C8B-B14F-4D97-AF65-F5344CB8AC3E}">
        <p14:creationId xmlns:p14="http://schemas.microsoft.com/office/powerpoint/2010/main" val="3031055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371"/>
              </a:spcBef>
              <a:spcAft>
                <a:spcPts val="1203"/>
              </a:spcAft>
            </a:pPr>
            <a:r>
              <a:rPr lang="en-US" sz="1400" dirty="0">
                <a:cs typeface="Franklin Gothic Book"/>
              </a:rPr>
              <a:t>So what do we mean by outcomes? PLA defines outcomes as a specific benefit a patron receives from a library program or service. They can be quantitative or qualitative and are expressed as changed that individuals perceive in themselves. </a:t>
            </a:r>
            <a:endParaRPr lang="en-US" sz="1400" i="1" u="sng" dirty="0">
              <a:cs typeface="Franklin Gothic Book"/>
            </a:endParaRPr>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fld id="{3E64D625-8001-BA4B-B657-97C4B42E9661}" type="slidenum">
              <a:rPr lang="en-US" smtClean="0"/>
              <a:t>7</a:t>
            </a:fld>
            <a:endParaRPr lang="en-US" dirty="0"/>
          </a:p>
        </p:txBody>
      </p:sp>
    </p:spTree>
    <p:extLst>
      <p:ext uri="{BB962C8B-B14F-4D97-AF65-F5344CB8AC3E}">
        <p14:creationId xmlns:p14="http://schemas.microsoft.com/office/powerpoint/2010/main" val="1649995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371"/>
              </a:spcBef>
              <a:spcAft>
                <a:spcPts val="1203"/>
              </a:spcAft>
            </a:pPr>
            <a:r>
              <a:rPr lang="en-US" sz="1400" dirty="0">
                <a:cs typeface="Franklin Gothic Book"/>
              </a:rPr>
              <a:t>An outcome is a way to determine the extent to which a program achieved its intended results. </a:t>
            </a:r>
            <a:r>
              <a:rPr kumimoji="0" lang="en-US" sz="1400" b="0" i="0" u="none" strike="noStrike" kern="1200" cap="none" spc="0" normalizeH="0" baseline="0" noProof="0" dirty="0">
                <a:ln>
                  <a:noFill/>
                </a:ln>
                <a:solidFill>
                  <a:prstClr val="black"/>
                </a:solidFill>
                <a:effectLst/>
                <a:uLnTx/>
                <a:uFillTx/>
                <a:latin typeface="+mn-lt"/>
                <a:ea typeface="+mn-ea"/>
                <a:cs typeface="Franklin Gothic Book"/>
              </a:rPr>
              <a:t>By measuring outcomes, you’re learning what changes/effects/or impacts your programs are having.</a:t>
            </a:r>
            <a:endParaRPr lang="en-US" sz="1400" dirty="0">
              <a:cs typeface="Franklin Gothic Book"/>
            </a:endParaRPr>
          </a:p>
          <a:p>
            <a:pPr marL="285750" indent="-285750">
              <a:spcBef>
                <a:spcPts val="1371"/>
              </a:spcBef>
              <a:spcAft>
                <a:spcPts val="1203"/>
              </a:spcAft>
              <a:buFont typeface="Arial" panose="020B0604020202020204" pitchFamily="34" charset="0"/>
              <a:buChar char="•"/>
            </a:pPr>
            <a:r>
              <a:rPr lang="en-US" sz="1400" dirty="0">
                <a:cs typeface="Franklin Gothic Book"/>
              </a:rPr>
              <a:t>So did the program positively impact the lives of the patrons?</a:t>
            </a:r>
          </a:p>
          <a:p>
            <a:pPr marL="285750" indent="-285750">
              <a:spcBef>
                <a:spcPts val="1371"/>
              </a:spcBef>
              <a:spcAft>
                <a:spcPts val="1203"/>
              </a:spcAft>
              <a:buFont typeface="Arial" panose="020B0604020202020204" pitchFamily="34" charset="0"/>
              <a:buChar char="•"/>
            </a:pPr>
            <a:r>
              <a:rPr lang="en-US" sz="1400" dirty="0">
                <a:cs typeface="Franklin Gothic Book"/>
              </a:rPr>
              <a:t>Did it make a difference?</a:t>
            </a:r>
          </a:p>
          <a:p>
            <a:pPr marL="285750" indent="-285750">
              <a:spcBef>
                <a:spcPts val="1371"/>
              </a:spcBef>
              <a:spcAft>
                <a:spcPts val="1203"/>
              </a:spcAft>
              <a:buFont typeface="Arial" panose="020B0604020202020204" pitchFamily="34" charset="0"/>
              <a:buChar char="•"/>
            </a:pPr>
            <a:r>
              <a:rPr lang="en-US" sz="1400" dirty="0">
                <a:cs typeface="Franklin Gothic Book"/>
              </a:rPr>
              <a:t>How are the lives of the patrons better as result?</a:t>
            </a:r>
            <a:endParaRPr lang="en-US" sz="1400" i="1" u="sng" dirty="0">
              <a:cs typeface="Franklin Gothic Book"/>
            </a:endParaRPr>
          </a:p>
          <a:p>
            <a:endParaRPr lang="en-US" sz="1400" dirty="0"/>
          </a:p>
        </p:txBody>
      </p:sp>
      <p:sp>
        <p:nvSpPr>
          <p:cNvPr id="4" name="Slide Number Placeholder 3"/>
          <p:cNvSpPr>
            <a:spLocks noGrp="1"/>
          </p:cNvSpPr>
          <p:nvPr>
            <p:ph type="sldNum" sz="quarter" idx="10"/>
          </p:nvPr>
        </p:nvSpPr>
        <p:spPr>
          <a:xfrm>
            <a:off x="3970939" y="8829968"/>
            <a:ext cx="3037840" cy="464820"/>
          </a:xfrm>
          <a:prstGeom prst="rect">
            <a:avLst/>
          </a:prstGeom>
        </p:spPr>
        <p:txBody>
          <a:bodyPr/>
          <a:lstStyle/>
          <a:p>
            <a:fld id="{3E64D625-8001-BA4B-B657-97C4B42E9661}" type="slidenum">
              <a:rPr lang="en-US" smtClean="0">
                <a:solidFill>
                  <a:prstClr val="black"/>
                </a:solidFill>
                <a:latin typeface="Calibri"/>
              </a:rPr>
              <a:pPr/>
              <a:t>8</a:t>
            </a:fld>
            <a:endParaRPr lang="en-US" dirty="0">
              <a:solidFill>
                <a:prstClr val="black"/>
              </a:solidFill>
              <a:latin typeface="Calibri"/>
            </a:endParaRPr>
          </a:p>
        </p:txBody>
      </p:sp>
    </p:spTree>
    <p:extLst>
      <p:ext uri="{BB962C8B-B14F-4D97-AF65-F5344CB8AC3E}">
        <p14:creationId xmlns:p14="http://schemas.microsoft.com/office/powerpoint/2010/main" val="4126776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Supercharged Storytime outcomes capture how much caregivers are learning new techniques to help their children learn and is great data to use to meet a broad range of library goals:</a:t>
            </a:r>
          </a:p>
          <a:p>
            <a:pPr marL="285750" indent="-285750">
              <a:buFontTx/>
              <a:buChar char="-"/>
            </a:pPr>
            <a:r>
              <a:rPr lang="en-US" sz="1400" dirty="0"/>
              <a:t>While you are already presenting a great program, outcomes could help you understand areas that may need a little more strengthening</a:t>
            </a:r>
          </a:p>
          <a:p>
            <a:pPr marL="285750" indent="-285750">
              <a:buFontTx/>
              <a:buChar char="-"/>
            </a:pPr>
            <a:r>
              <a:rPr lang="en-US" sz="1400" dirty="0"/>
              <a:t>A key outcome of learning gained by patrons can be used to tell your library story to your board or friends group…”90% of participants that responded to the library survey said they learned something they can share with their children.”</a:t>
            </a:r>
          </a:p>
          <a:p>
            <a:pPr marL="285750" indent="-285750">
              <a:buFontTx/>
              <a:buChar char="-"/>
            </a:pPr>
            <a:r>
              <a:rPr lang="en-US" sz="1400" dirty="0"/>
              <a:t>You know that the library could expand its reach or strengthen community-level literacy goals through partnerships or with new funding streams. Measuring outcomes gives you data to help reinforce your message about how important Supercharged </a:t>
            </a:r>
            <a:r>
              <a:rPr lang="en-US" sz="1400" dirty="0" err="1"/>
              <a:t>Storytimes</a:t>
            </a:r>
            <a:r>
              <a:rPr lang="en-US" sz="1400" dirty="0"/>
              <a:t> are to the attendees.</a:t>
            </a:r>
          </a:p>
          <a:p>
            <a:pPr marL="285750" indent="-285750">
              <a:buFontTx/>
              <a:buChar char="-"/>
            </a:pPr>
            <a:r>
              <a:rPr lang="en-US" sz="1400" dirty="0"/>
              <a:t>And, if you have early childhood literacy goals that you are trying to reach, you can use outcome data to measure against those goals.</a:t>
            </a:r>
          </a:p>
        </p:txBody>
      </p:sp>
      <p:sp>
        <p:nvSpPr>
          <p:cNvPr id="4" name="Slide Number Placeholder 3"/>
          <p:cNvSpPr>
            <a:spLocks noGrp="1"/>
          </p:cNvSpPr>
          <p:nvPr>
            <p:ph type="sldNum" sz="quarter" idx="10"/>
          </p:nvPr>
        </p:nvSpPr>
        <p:spPr>
          <a:xfrm>
            <a:off x="3970939" y="8829968"/>
            <a:ext cx="3037840" cy="464820"/>
          </a:xfrm>
          <a:prstGeom prst="rect">
            <a:avLst/>
          </a:prstGeom>
        </p:spPr>
        <p:txBody>
          <a:bodyPr/>
          <a:lstStyle/>
          <a:p>
            <a:fld id="{3E64D625-8001-BA4B-B657-97C4B42E9661}" type="slidenum">
              <a:rPr lang="en-US" smtClean="0">
                <a:solidFill>
                  <a:prstClr val="black"/>
                </a:solidFill>
                <a:latin typeface="Calibri"/>
              </a:rPr>
              <a:pPr/>
              <a:t>9</a:t>
            </a:fld>
            <a:endParaRPr lang="en-US" dirty="0">
              <a:solidFill>
                <a:prstClr val="black"/>
              </a:solidFill>
              <a:latin typeface="Calibri"/>
            </a:endParaRPr>
          </a:p>
        </p:txBody>
      </p:sp>
    </p:spTree>
    <p:extLst>
      <p:ext uri="{BB962C8B-B14F-4D97-AF65-F5344CB8AC3E}">
        <p14:creationId xmlns:p14="http://schemas.microsoft.com/office/powerpoint/2010/main" val="20070610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4.xml"/><Relationship Id="rId4" Type="http://schemas.openxmlformats.org/officeDocument/2006/relationships/image" Target="../media/image3.emf"/></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Picture 5" descr="logoMedium.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89750" y="5726545"/>
            <a:ext cx="3257942" cy="829393"/>
          </a:xfrm>
          <a:prstGeom prst="rect">
            <a:avLst/>
          </a:prstGeom>
        </p:spPr>
      </p:pic>
      <p:pic>
        <p:nvPicPr>
          <p:cNvPr id="11" name="Picture 10" descr="PLA_Logo_Square_PurpleonWhite.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459419" y="5832594"/>
            <a:ext cx="1209731" cy="723344"/>
          </a:xfrm>
          <a:prstGeom prst="rect">
            <a:avLst/>
          </a:prstGeom>
        </p:spPr>
      </p:pic>
      <p:sp>
        <p:nvSpPr>
          <p:cNvPr id="8" name="Title 1"/>
          <p:cNvSpPr>
            <a:spLocks noGrp="1"/>
          </p:cNvSpPr>
          <p:nvPr>
            <p:ph type="ctrTitle"/>
          </p:nvPr>
        </p:nvSpPr>
        <p:spPr>
          <a:xfrm>
            <a:off x="431800" y="668463"/>
            <a:ext cx="7772400" cy="657776"/>
          </a:xfrm>
        </p:spPr>
        <p:txBody>
          <a:bodyPr>
            <a:noAutofit/>
          </a:bodyPr>
          <a:lstStyle>
            <a:lvl1pPr algn="l">
              <a:defRPr sz="4800" b="0" i="0">
                <a:solidFill>
                  <a:srgbClr val="3E0C7F"/>
                </a:solidFill>
                <a:latin typeface="Franklin Gothic Medium"/>
                <a:cs typeface="Franklin Gothic Medium"/>
              </a:defRPr>
            </a:lvl1pPr>
          </a:lstStyle>
          <a:p>
            <a:r>
              <a:rPr lang="en-US" dirty="0"/>
              <a:t>Click to edit Master title style</a:t>
            </a:r>
          </a:p>
        </p:txBody>
      </p:sp>
      <p:sp>
        <p:nvSpPr>
          <p:cNvPr id="9" name="Subtitle 2"/>
          <p:cNvSpPr>
            <a:spLocks noGrp="1"/>
          </p:cNvSpPr>
          <p:nvPr>
            <p:ph type="subTitle" idx="1"/>
          </p:nvPr>
        </p:nvSpPr>
        <p:spPr>
          <a:xfrm>
            <a:off x="431801" y="1346505"/>
            <a:ext cx="7772400" cy="742647"/>
          </a:xfrm>
          <a:noFill/>
        </p:spPr>
        <p:txBody>
          <a:bodyPr/>
          <a:lstStyle>
            <a:lvl1pPr marL="0" indent="0" algn="l">
              <a:buNone/>
              <a:defRPr sz="3200">
                <a:solidFill>
                  <a:srgbClr val="3E0C7F"/>
                </a:solidFill>
                <a:latin typeface="Franklin Gothic Medium"/>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776336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9" name="Rectangle 8"/>
          <p:cNvSpPr/>
          <p:nvPr userDrawn="1"/>
        </p:nvSpPr>
        <p:spPr>
          <a:xfrm>
            <a:off x="0" y="6356350"/>
            <a:ext cx="9144000" cy="501650"/>
          </a:xfrm>
          <a:prstGeom prst="rect">
            <a:avLst/>
          </a:prstGeom>
          <a:solidFill>
            <a:schemeClr val="tx2"/>
          </a:solidFill>
          <a:ln>
            <a:solidFill>
              <a:srgbClr val="3A208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301F67"/>
              </a:solidFill>
              <a:latin typeface="Franklin Gothic Book"/>
            </a:endParaRPr>
          </a:p>
        </p:txBody>
      </p:sp>
      <p:sp>
        <p:nvSpPr>
          <p:cNvPr id="8" name="Rectangle 7"/>
          <p:cNvSpPr>
            <a:spLocks/>
          </p:cNvSpPr>
          <p:nvPr userDrawn="1"/>
        </p:nvSpPr>
        <p:spPr>
          <a:xfrm>
            <a:off x="0" y="-1"/>
            <a:ext cx="9144000" cy="146304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301F67"/>
              </a:solidFill>
              <a:latin typeface="Franklin Gothic Book"/>
            </a:endParaRPr>
          </a:p>
        </p:txBody>
      </p:sp>
      <p:sp>
        <p:nvSpPr>
          <p:cNvPr id="16" name="Content Placeholder 15"/>
          <p:cNvSpPr>
            <a:spLocks noGrp="1"/>
          </p:cNvSpPr>
          <p:nvPr>
            <p:ph sz="quarter" idx="13"/>
          </p:nvPr>
        </p:nvSpPr>
        <p:spPr>
          <a:xfrm>
            <a:off x="457200" y="1938539"/>
            <a:ext cx="8229600" cy="4141586"/>
          </a:xfrm>
        </p:spPr>
        <p:txBody>
          <a:bodyPr/>
          <a:lstStyle>
            <a:lvl1pPr>
              <a:defRPr>
                <a:solidFill>
                  <a:srgbClr val="3E0C7F"/>
                </a:solidFill>
                <a:latin typeface="+mj-lt"/>
              </a:defRPr>
            </a:lvl1pPr>
            <a:lvl2pPr marL="742950" indent="-285750">
              <a:buFont typeface="Wingdings" charset="2"/>
              <a:buChar char="§"/>
              <a:defRPr>
                <a:solidFill>
                  <a:schemeClr val="accent6">
                    <a:lumMod val="50000"/>
                  </a:schemeClr>
                </a:solidFill>
                <a:latin typeface="+mj-lt"/>
              </a:defRPr>
            </a:lvl2pPr>
            <a:lvl3pPr marL="1143000" indent="-228600">
              <a:buFont typeface="Courier New"/>
              <a:buChar char="o"/>
              <a:defRPr>
                <a:solidFill>
                  <a:schemeClr val="accent6">
                    <a:lumMod val="50000"/>
                  </a:schemeClr>
                </a:solidFill>
                <a:latin typeface="+mj-lt"/>
              </a:defRPr>
            </a:lvl3pPr>
            <a:lvl4pPr marL="1600200" indent="-228600">
              <a:buFont typeface="Wingdings" charset="2"/>
              <a:buChar char="§"/>
              <a:defRPr>
                <a:solidFill>
                  <a:schemeClr val="accent6">
                    <a:lumMod val="50000"/>
                  </a:schemeClr>
                </a:solidFill>
                <a:latin typeface="+mj-lt"/>
              </a:defRPr>
            </a:lvl4pPr>
            <a:lvl5pPr marL="2057400" indent="-228600">
              <a:buFont typeface="Courier New"/>
              <a:buChar char="o"/>
              <a:defRPr>
                <a:solidFill>
                  <a:schemeClr val="accent6">
                    <a:lumMod val="50000"/>
                  </a:schemeClr>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457200" y="274638"/>
            <a:ext cx="8229600" cy="643325"/>
          </a:xfrm>
          <a:ln>
            <a:noFill/>
          </a:ln>
        </p:spPr>
        <p:txBody>
          <a:bodyPr/>
          <a:lstStyle>
            <a:lvl1pPr>
              <a:defRPr b="0" i="0">
                <a:solidFill>
                  <a:schemeClr val="bg1"/>
                </a:solidFill>
                <a:latin typeface="Franklin Gothic Medium"/>
                <a:cs typeface="Franklin Gothic Medium"/>
              </a:defRPr>
            </a:lvl1pPr>
          </a:lstStyle>
          <a:p>
            <a:endParaRPr lang="en-US" dirty="0"/>
          </a:p>
        </p:txBody>
      </p:sp>
    </p:spTree>
    <p:extLst>
      <p:ext uri="{BB962C8B-B14F-4D97-AF65-F5344CB8AC3E}">
        <p14:creationId xmlns:p14="http://schemas.microsoft.com/office/powerpoint/2010/main" val="1211598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9" name="Rectangle 8"/>
          <p:cNvSpPr/>
          <p:nvPr userDrawn="1"/>
        </p:nvSpPr>
        <p:spPr>
          <a:xfrm>
            <a:off x="0" y="6356350"/>
            <a:ext cx="9144000" cy="501650"/>
          </a:xfrm>
          <a:prstGeom prst="rect">
            <a:avLst/>
          </a:prstGeom>
          <a:solidFill>
            <a:schemeClr val="tx2"/>
          </a:solidFill>
          <a:ln>
            <a:solidFill>
              <a:srgbClr val="3A208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301F67"/>
              </a:solidFill>
              <a:latin typeface="Franklin Gothic Book"/>
            </a:endParaRPr>
          </a:p>
        </p:txBody>
      </p:sp>
      <p:sp>
        <p:nvSpPr>
          <p:cNvPr id="16" name="Content Placeholder 15"/>
          <p:cNvSpPr>
            <a:spLocks noGrp="1"/>
          </p:cNvSpPr>
          <p:nvPr>
            <p:ph sz="quarter" idx="13"/>
          </p:nvPr>
        </p:nvSpPr>
        <p:spPr>
          <a:xfrm>
            <a:off x="457200" y="1938539"/>
            <a:ext cx="8229600" cy="4141586"/>
          </a:xfrm>
        </p:spPr>
        <p:txBody>
          <a:bodyPr/>
          <a:lstStyle>
            <a:lvl1pPr>
              <a:defRPr>
                <a:solidFill>
                  <a:srgbClr val="3E0C7F"/>
                </a:solidFill>
                <a:latin typeface="+mj-lt"/>
              </a:defRPr>
            </a:lvl1pPr>
            <a:lvl2pPr marL="742950" indent="-285750">
              <a:buFont typeface="Wingdings" charset="2"/>
              <a:buChar char="§"/>
              <a:defRPr>
                <a:solidFill>
                  <a:schemeClr val="accent6">
                    <a:lumMod val="50000"/>
                  </a:schemeClr>
                </a:solidFill>
                <a:latin typeface="+mj-lt"/>
              </a:defRPr>
            </a:lvl2pPr>
            <a:lvl3pPr marL="1143000" indent="-228600">
              <a:buFont typeface="Courier New"/>
              <a:buChar char="o"/>
              <a:defRPr>
                <a:solidFill>
                  <a:schemeClr val="accent6">
                    <a:lumMod val="50000"/>
                  </a:schemeClr>
                </a:solidFill>
                <a:latin typeface="+mj-lt"/>
              </a:defRPr>
            </a:lvl3pPr>
            <a:lvl4pPr marL="1600200" indent="-228600">
              <a:buFont typeface="Wingdings" charset="2"/>
              <a:buChar char="§"/>
              <a:defRPr>
                <a:solidFill>
                  <a:schemeClr val="accent6">
                    <a:lumMod val="50000"/>
                  </a:schemeClr>
                </a:solidFill>
                <a:latin typeface="+mj-lt"/>
              </a:defRPr>
            </a:lvl4pPr>
            <a:lvl5pPr marL="2057400" indent="-228600">
              <a:buFont typeface="Courier New"/>
              <a:buChar char="o"/>
              <a:defRPr>
                <a:solidFill>
                  <a:schemeClr val="accent6">
                    <a:lumMod val="50000"/>
                  </a:schemeClr>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99249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osing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F06D7DF-80BD-8344-910D-31CE746E5D7C}" type="datetimeFigureOut">
              <a:rPr lang="en-US" smtClean="0"/>
              <a:t>7/31/2018</a:t>
            </a:fld>
            <a:endParaRPr lang="en-US"/>
          </a:p>
        </p:txBody>
      </p:sp>
      <p:sp>
        <p:nvSpPr>
          <p:cNvPr id="7" name="Picture Placeholder 2"/>
          <p:cNvSpPr>
            <a:spLocks noGrp="1"/>
          </p:cNvSpPr>
          <p:nvPr>
            <p:ph type="pic" idx="12" hasCustomPrompt="1"/>
          </p:nvPr>
        </p:nvSpPr>
        <p:spPr>
          <a:xfrm>
            <a:off x="1678487" y="4479246"/>
            <a:ext cx="957755" cy="996676"/>
          </a:xfrm>
          <a:prstGeom prst="rect">
            <a:avLst/>
          </a:prstGeom>
        </p:spPr>
        <p:txBody>
          <a:bodyPr/>
          <a:lstStyle>
            <a:lvl1pPr marL="0" indent="0">
              <a:buNone/>
              <a:defRPr sz="1400">
                <a:solidFill>
                  <a:srgbClr val="3D405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Speaker Photo </a:t>
            </a:r>
            <a:br>
              <a:rPr lang="en-US" dirty="0"/>
            </a:br>
            <a:r>
              <a:rPr lang="en-US" dirty="0"/>
              <a:t>(if available)</a:t>
            </a:r>
          </a:p>
        </p:txBody>
      </p:sp>
      <p:sp>
        <p:nvSpPr>
          <p:cNvPr id="14" name="Slide Number Placeholder 5"/>
          <p:cNvSpPr>
            <a:spLocks noGrp="1"/>
          </p:cNvSpPr>
          <p:nvPr>
            <p:ph type="sldNum" sz="quarter" idx="13"/>
          </p:nvPr>
        </p:nvSpPr>
        <p:spPr>
          <a:xfrm>
            <a:off x="6789901" y="6356350"/>
            <a:ext cx="2133600" cy="365125"/>
          </a:xfrm>
        </p:spPr>
        <p:txBody>
          <a:bodyPr/>
          <a:lstStyle/>
          <a:p>
            <a:fld id="{CEBFD22D-C511-9847-9EF9-254F04B6B55E}" type="slidenum">
              <a:rPr lang="en-US" smtClean="0"/>
              <a:t>‹#›</a:t>
            </a:fld>
            <a:endParaRPr lang="en-US"/>
          </a:p>
        </p:txBody>
      </p:sp>
      <p:sp>
        <p:nvSpPr>
          <p:cNvPr id="11" name="Subtitle 2"/>
          <p:cNvSpPr>
            <a:spLocks noGrp="1"/>
          </p:cNvSpPr>
          <p:nvPr>
            <p:ph type="subTitle" idx="1" hasCustomPrompt="1"/>
          </p:nvPr>
        </p:nvSpPr>
        <p:spPr>
          <a:xfrm>
            <a:off x="2738071" y="4479245"/>
            <a:ext cx="6405930" cy="627138"/>
          </a:xfrm>
          <a:prstGeom prst="rect">
            <a:avLst/>
          </a:prstGeom>
          <a:solidFill>
            <a:srgbClr val="E85E4F"/>
          </a:solidFill>
        </p:spPr>
        <p:txBody>
          <a:bodyPr wrap="none" lIns="91440" anchor="ctr">
            <a:noAutofit/>
          </a:bodyPr>
          <a:lstStyle>
            <a:lvl1pPr marL="0" indent="0" algn="l">
              <a:buNone/>
              <a:defRPr sz="2800" b="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 Name</a:t>
            </a:r>
          </a:p>
        </p:txBody>
      </p:sp>
      <p:sp>
        <p:nvSpPr>
          <p:cNvPr id="12" name="Text Placeholder 3"/>
          <p:cNvSpPr>
            <a:spLocks noGrp="1"/>
          </p:cNvSpPr>
          <p:nvPr>
            <p:ph type="body" sz="half" idx="14" hasCustomPrompt="1"/>
          </p:nvPr>
        </p:nvSpPr>
        <p:spPr>
          <a:xfrm>
            <a:off x="2738070" y="5138102"/>
            <a:ext cx="2258860" cy="337819"/>
          </a:xfrm>
          <a:prstGeom prst="rect">
            <a:avLst/>
          </a:prstGeom>
        </p:spPr>
        <p:txBody>
          <a:bodyPr/>
          <a:lstStyle>
            <a:lvl1pPr marL="0" indent="0">
              <a:buNone/>
              <a:defRPr sz="1400">
                <a:solidFill>
                  <a:srgbClr val="3D405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 Title</a:t>
            </a:r>
          </a:p>
        </p:txBody>
      </p:sp>
      <p:pic>
        <p:nvPicPr>
          <p:cNvPr id="15" name="Picture 14"/>
          <p:cNvPicPr>
            <a:picLocks noChangeAspect="1"/>
          </p:cNvPicPr>
          <p:nvPr userDrawn="1"/>
        </p:nvPicPr>
        <p:blipFill>
          <a:blip r:embed="rId2"/>
          <a:stretch>
            <a:fillRect/>
          </a:stretch>
        </p:blipFill>
        <p:spPr>
          <a:xfrm>
            <a:off x="220563" y="210984"/>
            <a:ext cx="4223394" cy="4035065"/>
          </a:xfrm>
          <a:prstGeom prst="rect">
            <a:avLst/>
          </a:prstGeom>
        </p:spPr>
      </p:pic>
      <p:sp>
        <p:nvSpPr>
          <p:cNvPr id="16" name="Title 1"/>
          <p:cNvSpPr>
            <a:spLocks noGrp="1"/>
          </p:cNvSpPr>
          <p:nvPr>
            <p:ph type="ctrTitle" hasCustomPrompt="1"/>
          </p:nvPr>
        </p:nvSpPr>
        <p:spPr>
          <a:xfrm>
            <a:off x="1572016" y="3475974"/>
            <a:ext cx="7382970" cy="802642"/>
          </a:xfrm>
          <a:prstGeom prst="rect">
            <a:avLst/>
          </a:prstGeom>
        </p:spPr>
        <p:txBody>
          <a:bodyPr>
            <a:noAutofit/>
          </a:bodyPr>
          <a:lstStyle>
            <a:lvl1pPr algn="l">
              <a:defRPr sz="4800" b="1" baseline="0">
                <a:solidFill>
                  <a:srgbClr val="3D4059"/>
                </a:solidFill>
              </a:defRPr>
            </a:lvl1pPr>
          </a:lstStyle>
          <a:p>
            <a:r>
              <a:rPr lang="en-US" dirty="0"/>
              <a:t>Closing Slide</a:t>
            </a:r>
          </a:p>
        </p:txBody>
      </p:sp>
      <p:sp>
        <p:nvSpPr>
          <p:cNvPr id="9" name="Rectangle 8">
            <a:extLst>
              <a:ext uri="{FF2B5EF4-FFF2-40B4-BE49-F238E27FC236}">
                <a16:creationId xmlns:a16="http://schemas.microsoft.com/office/drawing/2014/main" id="{BBCB35D7-CF1D-4EC3-B47A-A059AE8E058B}"/>
              </a:ext>
            </a:extLst>
          </p:cNvPr>
          <p:cNvSpPr/>
          <p:nvPr userDrawn="1"/>
        </p:nvSpPr>
        <p:spPr>
          <a:xfrm>
            <a:off x="0" y="6070477"/>
            <a:ext cx="9144000" cy="18288"/>
          </a:xfrm>
          <a:prstGeom prst="rect">
            <a:avLst/>
          </a:prstGeom>
          <a:solidFill>
            <a:srgbClr val="DBDC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8863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Picture 5" descr="logoMedium.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889750" y="5726545"/>
            <a:ext cx="3257942" cy="829393"/>
          </a:xfrm>
          <a:prstGeom prst="rect">
            <a:avLst/>
          </a:prstGeom>
        </p:spPr>
      </p:pic>
      <p:pic>
        <p:nvPicPr>
          <p:cNvPr id="11" name="Picture 10" descr="PLA_Logo_Square_PurpleonWhite.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459419" y="5832594"/>
            <a:ext cx="1209731" cy="723344"/>
          </a:xfrm>
          <a:prstGeom prst="rect">
            <a:avLst/>
          </a:prstGeom>
        </p:spPr>
      </p:pic>
      <p:sp>
        <p:nvSpPr>
          <p:cNvPr id="8" name="Title 1"/>
          <p:cNvSpPr>
            <a:spLocks noGrp="1"/>
          </p:cNvSpPr>
          <p:nvPr>
            <p:ph type="ctrTitle"/>
          </p:nvPr>
        </p:nvSpPr>
        <p:spPr>
          <a:xfrm>
            <a:off x="431800" y="668463"/>
            <a:ext cx="7772400" cy="657776"/>
          </a:xfrm>
        </p:spPr>
        <p:txBody>
          <a:bodyPr>
            <a:noAutofit/>
          </a:bodyPr>
          <a:lstStyle>
            <a:lvl1pPr algn="l">
              <a:defRPr sz="4800" b="0" i="0">
                <a:solidFill>
                  <a:srgbClr val="3E0C7F"/>
                </a:solidFill>
                <a:latin typeface="Franklin Gothic Medium"/>
                <a:cs typeface="Franklin Gothic Medium"/>
              </a:defRPr>
            </a:lvl1pPr>
          </a:lstStyle>
          <a:p>
            <a:r>
              <a:rPr lang="en-US" dirty="0"/>
              <a:t>Click to edit Master title style</a:t>
            </a:r>
          </a:p>
        </p:txBody>
      </p:sp>
      <p:sp>
        <p:nvSpPr>
          <p:cNvPr id="9" name="Subtitle 2"/>
          <p:cNvSpPr>
            <a:spLocks noGrp="1"/>
          </p:cNvSpPr>
          <p:nvPr>
            <p:ph type="subTitle" idx="1"/>
          </p:nvPr>
        </p:nvSpPr>
        <p:spPr>
          <a:xfrm>
            <a:off x="431801" y="1346505"/>
            <a:ext cx="7772400" cy="742647"/>
          </a:xfrm>
          <a:noFill/>
        </p:spPr>
        <p:txBody>
          <a:bodyPr/>
          <a:lstStyle>
            <a:lvl1pPr marL="0" indent="0" algn="l">
              <a:buNone/>
              <a:defRPr sz="3200">
                <a:solidFill>
                  <a:srgbClr val="3E0C7F"/>
                </a:solidFill>
                <a:latin typeface="Franklin Gothic Medium"/>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47216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descr="halfpageLight.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3358508" y="3850982"/>
            <a:ext cx="5388329" cy="599926"/>
          </a:xfrm>
        </p:spPr>
        <p:txBody>
          <a:bodyPr>
            <a:noAutofit/>
          </a:bodyPr>
          <a:lstStyle>
            <a:lvl1pPr algn="r">
              <a:defRPr sz="4800" b="0" i="0">
                <a:solidFill>
                  <a:srgbClr val="3E0C7F"/>
                </a:solidFill>
                <a:latin typeface="Franklin Gothic Medium"/>
                <a:cs typeface="Franklin Gothic Medium"/>
              </a:defRPr>
            </a:lvl1pPr>
          </a:lstStyle>
          <a:p>
            <a:r>
              <a:rPr lang="en-US" dirty="0"/>
              <a:t>Click to edit Master title style</a:t>
            </a:r>
          </a:p>
        </p:txBody>
      </p:sp>
      <p:sp>
        <p:nvSpPr>
          <p:cNvPr id="9" name="Subtitle 2"/>
          <p:cNvSpPr>
            <a:spLocks noGrp="1"/>
          </p:cNvSpPr>
          <p:nvPr>
            <p:ph type="subTitle" idx="1"/>
          </p:nvPr>
        </p:nvSpPr>
        <p:spPr>
          <a:xfrm>
            <a:off x="3358509" y="4450908"/>
            <a:ext cx="5388329" cy="742647"/>
          </a:xfrm>
          <a:noFill/>
        </p:spPr>
        <p:txBody>
          <a:bodyPr>
            <a:normAutofit/>
          </a:bodyPr>
          <a:lstStyle>
            <a:lvl1pPr marL="0" indent="0" algn="r">
              <a:buNone/>
              <a:defRPr sz="3200">
                <a:solidFill>
                  <a:srgbClr val="3E0C7F"/>
                </a:solidFill>
                <a:latin typeface="Franklin Gothic Medium"/>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506644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descr="halfpageLight.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itle 1"/>
          <p:cNvSpPr>
            <a:spLocks noGrp="1"/>
          </p:cNvSpPr>
          <p:nvPr>
            <p:ph type="ctrTitle"/>
          </p:nvPr>
        </p:nvSpPr>
        <p:spPr>
          <a:xfrm>
            <a:off x="401015" y="659077"/>
            <a:ext cx="8454754" cy="599926"/>
          </a:xfrm>
        </p:spPr>
        <p:txBody>
          <a:bodyPr>
            <a:noAutofit/>
          </a:bodyPr>
          <a:lstStyle>
            <a:lvl1pPr algn="l">
              <a:defRPr sz="4800" b="0" i="0">
                <a:solidFill>
                  <a:srgbClr val="3E0C7F"/>
                </a:solidFill>
                <a:latin typeface="Franklin Gothic Medium"/>
                <a:cs typeface="Franklin Gothic Medium"/>
              </a:defRPr>
            </a:lvl1pPr>
          </a:lstStyle>
          <a:p>
            <a:r>
              <a:rPr lang="en-US" dirty="0"/>
              <a:t>Click to edit Master title style</a:t>
            </a:r>
          </a:p>
        </p:txBody>
      </p:sp>
      <p:sp>
        <p:nvSpPr>
          <p:cNvPr id="6" name="Subtitle 2"/>
          <p:cNvSpPr>
            <a:spLocks noGrp="1"/>
          </p:cNvSpPr>
          <p:nvPr>
            <p:ph type="subTitle" idx="1"/>
          </p:nvPr>
        </p:nvSpPr>
        <p:spPr>
          <a:xfrm>
            <a:off x="401016" y="1259003"/>
            <a:ext cx="8454754" cy="742647"/>
          </a:xfrm>
          <a:noFill/>
        </p:spPr>
        <p:txBody>
          <a:bodyPr>
            <a:normAutofit/>
          </a:bodyPr>
          <a:lstStyle>
            <a:lvl1pPr marL="0" indent="0" algn="l">
              <a:buNone/>
              <a:defRPr sz="3200">
                <a:solidFill>
                  <a:srgbClr val="3E0C7F"/>
                </a:solidFill>
                <a:latin typeface="Franklin Gothic Medium"/>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359242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0" y="6356350"/>
            <a:ext cx="9144000" cy="501650"/>
          </a:xfrm>
          <a:prstGeom prst="rect">
            <a:avLst/>
          </a:prstGeom>
          <a:solidFill>
            <a:schemeClr val="tx2"/>
          </a:solidFill>
          <a:ln>
            <a:solidFill>
              <a:srgbClr val="3A208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301F67"/>
              </a:solidFill>
              <a:latin typeface="Franklin Gothic Book"/>
            </a:endParaRPr>
          </a:p>
        </p:txBody>
      </p:sp>
      <p:sp>
        <p:nvSpPr>
          <p:cNvPr id="2" name="Title 1"/>
          <p:cNvSpPr>
            <a:spLocks noGrp="1"/>
          </p:cNvSpPr>
          <p:nvPr>
            <p:ph type="title"/>
          </p:nvPr>
        </p:nvSpPr>
        <p:spPr/>
        <p:txBody>
          <a:bodyPr/>
          <a:lstStyle>
            <a:lvl1pPr>
              <a:defRPr>
                <a:solidFill>
                  <a:srgbClr val="3E0C7F"/>
                </a:solidFill>
                <a:latin typeface="+mj-lt"/>
              </a:defRPr>
            </a:lvl1pPr>
          </a:lstStyle>
          <a:p>
            <a:r>
              <a:rPr lang="en-US" dirty="0"/>
              <a:t>Click to edit Master title style</a:t>
            </a:r>
          </a:p>
        </p:txBody>
      </p:sp>
      <p:sp>
        <p:nvSpPr>
          <p:cNvPr id="6" name="Slide Number Placeholder 5"/>
          <p:cNvSpPr>
            <a:spLocks noGrp="1"/>
          </p:cNvSpPr>
          <p:nvPr>
            <p:ph type="sldNum" sz="quarter" idx="12"/>
          </p:nvPr>
        </p:nvSpPr>
        <p:spPr>
          <a:xfrm>
            <a:off x="6870671" y="6356350"/>
            <a:ext cx="2133600" cy="365125"/>
          </a:xfrm>
        </p:spPr>
        <p:txBody>
          <a:bodyPr/>
          <a:lstStyle>
            <a:lvl1pPr>
              <a:defRPr sz="1400">
                <a:latin typeface="+mj-lt"/>
              </a:defRPr>
            </a:lvl1pPr>
          </a:lstStyle>
          <a:p>
            <a:fld id="{7E390FF3-FBF5-CC40-AC5D-37AD99656B7A}" type="slidenum">
              <a:rPr lang="en-US" smtClean="0"/>
              <a:pPr/>
              <a:t>‹#›</a:t>
            </a:fld>
            <a:endParaRPr lang="en-US" dirty="0"/>
          </a:p>
        </p:txBody>
      </p:sp>
      <p:cxnSp>
        <p:nvCxnSpPr>
          <p:cNvPr id="7" name="Straight Connector 6"/>
          <p:cNvCxnSpPr/>
          <p:nvPr userDrawn="1"/>
        </p:nvCxnSpPr>
        <p:spPr>
          <a:xfrm>
            <a:off x="457200" y="918561"/>
            <a:ext cx="8229599"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6" name="Content Placeholder 15"/>
          <p:cNvSpPr>
            <a:spLocks noGrp="1"/>
          </p:cNvSpPr>
          <p:nvPr>
            <p:ph sz="quarter" idx="13"/>
          </p:nvPr>
        </p:nvSpPr>
        <p:spPr>
          <a:xfrm>
            <a:off x="457200" y="1155700"/>
            <a:ext cx="8229600" cy="4924425"/>
          </a:xfrm>
        </p:spPr>
        <p:txBody>
          <a:bodyPr>
            <a:normAutofit/>
          </a:bodyPr>
          <a:lstStyle>
            <a:lvl1pPr marL="342900" indent="-342900">
              <a:buFont typeface="Courier New"/>
              <a:buChar char="o"/>
              <a:defRPr sz="3200">
                <a:solidFill>
                  <a:srgbClr val="3E0C7F"/>
                </a:solidFill>
                <a:latin typeface="+mj-lt"/>
              </a:defRPr>
            </a:lvl1pPr>
            <a:lvl2pPr marL="742950" indent="-285750">
              <a:buFont typeface="Wingdings" charset="2"/>
              <a:buChar char="§"/>
              <a:defRPr sz="3200">
                <a:solidFill>
                  <a:srgbClr val="3E0C7F"/>
                </a:solidFill>
                <a:latin typeface="+mj-lt"/>
              </a:defRPr>
            </a:lvl2pPr>
            <a:lvl3pPr marL="1143000" indent="-228600">
              <a:buFont typeface="Courier New"/>
              <a:buChar char="o"/>
              <a:defRPr sz="3200">
                <a:solidFill>
                  <a:srgbClr val="3E0C7F"/>
                </a:solidFill>
                <a:latin typeface="+mj-lt"/>
              </a:defRPr>
            </a:lvl3pPr>
            <a:lvl4pPr marL="1600200" indent="-228600">
              <a:buFont typeface="Wingdings" charset="2"/>
              <a:buChar char="§"/>
              <a:defRPr sz="3200">
                <a:solidFill>
                  <a:srgbClr val="3E0C7F"/>
                </a:solidFill>
                <a:latin typeface="+mj-lt"/>
              </a:defRPr>
            </a:lvl4pPr>
            <a:lvl5pPr marL="2057400" indent="-228600">
              <a:buFont typeface="Courier New"/>
              <a:buChar char="o"/>
              <a:defRPr sz="3200">
                <a:solidFill>
                  <a:srgbClr val="3E0C7F"/>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2940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8" name="Rectangle 7"/>
          <p:cNvSpPr/>
          <p:nvPr userDrawn="1"/>
        </p:nvSpPr>
        <p:spPr>
          <a:xfrm>
            <a:off x="0" y="6356350"/>
            <a:ext cx="9144000" cy="501650"/>
          </a:xfrm>
          <a:prstGeom prst="rect">
            <a:avLst/>
          </a:prstGeom>
          <a:solidFill>
            <a:srgbClr val="301F67"/>
          </a:solidFill>
          <a:ln>
            <a:solidFill>
              <a:srgbClr val="301F67"/>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E"/>
              </a:solidFill>
            </a:endParaRPr>
          </a:p>
        </p:txBody>
      </p:sp>
      <p:cxnSp>
        <p:nvCxnSpPr>
          <p:cNvPr id="9" name="Straight Connector 8"/>
          <p:cNvCxnSpPr/>
          <p:nvPr userDrawn="1"/>
        </p:nvCxnSpPr>
        <p:spPr>
          <a:xfrm>
            <a:off x="457200" y="918561"/>
            <a:ext cx="8229599" cy="0"/>
          </a:xfrm>
          <a:prstGeom prst="line">
            <a:avLst/>
          </a:prstGeom>
          <a:ln>
            <a:solidFill>
              <a:srgbClr val="B1B3B5"/>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rgbClr val="3D167F"/>
                </a:solidFill>
              </a:defRPr>
            </a:lvl1pPr>
          </a:lstStyle>
          <a:p>
            <a:r>
              <a:rPr lang="en-US" dirty="0"/>
              <a:t>Click to edit Master title style</a:t>
            </a:r>
          </a:p>
        </p:txBody>
      </p:sp>
      <p:sp>
        <p:nvSpPr>
          <p:cNvPr id="3" name="Content Placeholder 2"/>
          <p:cNvSpPr>
            <a:spLocks noGrp="1"/>
          </p:cNvSpPr>
          <p:nvPr>
            <p:ph sz="half" idx="1"/>
          </p:nvPr>
        </p:nvSpPr>
        <p:spPr>
          <a:xfrm>
            <a:off x="457200" y="1090061"/>
            <a:ext cx="4038600" cy="4989745"/>
          </a:xfrm>
        </p:spPr>
        <p:txBody>
          <a:bodyPr/>
          <a:lstStyle>
            <a:lvl1pPr>
              <a:defRPr sz="2800">
                <a:solidFill>
                  <a:srgbClr val="595959"/>
                </a:solidFill>
              </a:defRPr>
            </a:lvl1pPr>
            <a:lvl2pPr marL="742950" indent="-285750">
              <a:buFont typeface="Wingdings" charset="2"/>
              <a:buChar char="§"/>
              <a:defRPr sz="2400">
                <a:solidFill>
                  <a:srgbClr val="595959"/>
                </a:solidFill>
              </a:defRPr>
            </a:lvl2pPr>
            <a:lvl3pPr marL="1143000" indent="-228600">
              <a:buFont typeface="Courier New"/>
              <a:buChar char="o"/>
              <a:defRPr sz="2000">
                <a:solidFill>
                  <a:srgbClr val="595959"/>
                </a:solidFill>
              </a:defRPr>
            </a:lvl3pPr>
            <a:lvl4pPr marL="1600200" indent="-228600">
              <a:buFont typeface="Wingdings" charset="2"/>
              <a:buChar char="§"/>
              <a:defRPr sz="1800">
                <a:solidFill>
                  <a:srgbClr val="595959"/>
                </a:solidFill>
              </a:defRPr>
            </a:lvl4pPr>
            <a:lvl5pPr marL="2057400" indent="-228600">
              <a:buFont typeface="Courier New"/>
              <a:buChar char="o"/>
              <a:defRPr sz="1800">
                <a:solidFill>
                  <a:srgbClr val="5959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90061"/>
            <a:ext cx="4038600" cy="4989745"/>
          </a:xfrm>
        </p:spPr>
        <p:txBody>
          <a:bodyPr/>
          <a:lstStyle>
            <a:lvl1pPr>
              <a:defRPr sz="2800">
                <a:solidFill>
                  <a:srgbClr val="595959"/>
                </a:solidFill>
              </a:defRPr>
            </a:lvl1pPr>
            <a:lvl2pPr marL="742950" indent="-285750">
              <a:buFont typeface="Wingdings" charset="2"/>
              <a:buChar char="§"/>
              <a:defRPr sz="2400">
                <a:solidFill>
                  <a:srgbClr val="595959"/>
                </a:solidFill>
              </a:defRPr>
            </a:lvl2pPr>
            <a:lvl3pPr marL="1143000" indent="-228600">
              <a:buFont typeface="Courier New"/>
              <a:buChar char="o"/>
              <a:defRPr sz="2000">
                <a:solidFill>
                  <a:srgbClr val="595959"/>
                </a:solidFill>
              </a:defRPr>
            </a:lvl3pPr>
            <a:lvl4pPr marL="1600200" indent="-228600">
              <a:buFont typeface="Wingdings" charset="2"/>
              <a:buChar char="§"/>
              <a:defRPr sz="1800">
                <a:solidFill>
                  <a:srgbClr val="595959"/>
                </a:solidFill>
              </a:defRPr>
            </a:lvl4pPr>
            <a:lvl5pPr marL="2057400" indent="-228600">
              <a:buFont typeface="Courier New"/>
              <a:buChar char="o"/>
              <a:defRPr sz="1800">
                <a:solidFill>
                  <a:srgbClr val="5959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2"/>
          </p:nvPr>
        </p:nvSpPr>
        <p:spPr>
          <a:xfrm>
            <a:off x="6870671" y="6356350"/>
            <a:ext cx="2133600" cy="365125"/>
          </a:xfrm>
        </p:spPr>
        <p:txBody>
          <a:bodyPr/>
          <a:lstStyle>
            <a:lvl1pPr>
              <a:defRPr sz="1400">
                <a:latin typeface="+mj-lt"/>
              </a:defRPr>
            </a:lvl1pPr>
          </a:lstStyle>
          <a:p>
            <a:fld id="{7E390FF3-FBF5-CC40-AC5D-37AD99656B7A}" type="slidenum">
              <a:rPr lang="en-US" smtClean="0"/>
              <a:pPr/>
              <a:t>‹#›</a:t>
            </a:fld>
            <a:endParaRPr lang="en-US" dirty="0"/>
          </a:p>
        </p:txBody>
      </p:sp>
    </p:spTree>
    <p:extLst>
      <p:ext uri="{BB962C8B-B14F-4D97-AF65-F5344CB8AC3E}">
        <p14:creationId xmlns:p14="http://schemas.microsoft.com/office/powerpoint/2010/main" val="2223955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8" name="Rectangle 7"/>
          <p:cNvSpPr/>
          <p:nvPr userDrawn="1"/>
        </p:nvSpPr>
        <p:spPr>
          <a:xfrm>
            <a:off x="0" y="6356350"/>
            <a:ext cx="9144000" cy="501650"/>
          </a:xfrm>
          <a:prstGeom prst="rect">
            <a:avLst/>
          </a:prstGeom>
          <a:solidFill>
            <a:srgbClr val="301F67"/>
          </a:solidFill>
          <a:ln>
            <a:solidFill>
              <a:srgbClr val="301F67"/>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E"/>
              </a:solidFill>
            </a:endParaRPr>
          </a:p>
        </p:txBody>
      </p:sp>
      <p:sp>
        <p:nvSpPr>
          <p:cNvPr id="2" name="Title 1"/>
          <p:cNvSpPr>
            <a:spLocks noGrp="1"/>
          </p:cNvSpPr>
          <p:nvPr>
            <p:ph type="title"/>
          </p:nvPr>
        </p:nvSpPr>
        <p:spPr>
          <a:xfrm>
            <a:off x="1792288" y="4800600"/>
            <a:ext cx="5486400" cy="566738"/>
          </a:xfrm>
        </p:spPr>
        <p:txBody>
          <a:bodyPr anchor="b"/>
          <a:lstStyle>
            <a:lvl1pPr algn="l">
              <a:defRPr sz="2000" b="1">
                <a:solidFill>
                  <a:srgbClr val="3D167F"/>
                </a:solidFill>
                <a:latin typeface="Arial"/>
                <a:cs typeface="Aria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Slide Number Placeholder 5"/>
          <p:cNvSpPr>
            <a:spLocks noGrp="1"/>
          </p:cNvSpPr>
          <p:nvPr>
            <p:ph type="sldNum" sz="quarter" idx="12"/>
          </p:nvPr>
        </p:nvSpPr>
        <p:spPr>
          <a:xfrm>
            <a:off x="6870671" y="6356350"/>
            <a:ext cx="2133600" cy="365125"/>
          </a:xfrm>
        </p:spPr>
        <p:txBody>
          <a:bodyPr/>
          <a:lstStyle>
            <a:lvl1pPr>
              <a:defRPr sz="1400">
                <a:latin typeface="+mj-lt"/>
              </a:defRPr>
            </a:lvl1pPr>
          </a:lstStyle>
          <a:p>
            <a:fld id="{7E390FF3-FBF5-CC40-AC5D-37AD99656B7A}" type="slidenum">
              <a:rPr lang="en-US" smtClean="0"/>
              <a:pPr/>
              <a:t>‹#›</a:t>
            </a:fld>
            <a:endParaRPr lang="en-US" dirty="0"/>
          </a:p>
        </p:txBody>
      </p:sp>
    </p:spTree>
    <p:extLst>
      <p:ext uri="{BB962C8B-B14F-4D97-AF65-F5344CB8AC3E}">
        <p14:creationId xmlns:p14="http://schemas.microsoft.com/office/powerpoint/2010/main" val="2609898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0" y="-1"/>
            <a:ext cx="9144000" cy="1463040"/>
          </a:xfrm>
          <a:prstGeom prst="rect">
            <a:avLst/>
          </a:prstGeom>
          <a:solidFill>
            <a:schemeClr val="accent3">
              <a:alpha val="60000"/>
            </a:schemeClr>
          </a:solidFill>
          <a:ln>
            <a:solidFill>
              <a:schemeClr val="accent3">
                <a:alpha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301F67"/>
              </a:solidFill>
              <a:latin typeface="Franklin Gothic Book"/>
            </a:endParaRPr>
          </a:p>
        </p:txBody>
      </p:sp>
      <p:sp>
        <p:nvSpPr>
          <p:cNvPr id="9" name="Rectangle 8"/>
          <p:cNvSpPr/>
          <p:nvPr userDrawn="1"/>
        </p:nvSpPr>
        <p:spPr>
          <a:xfrm>
            <a:off x="0" y="6356350"/>
            <a:ext cx="9144000" cy="501650"/>
          </a:xfrm>
          <a:prstGeom prst="rect">
            <a:avLst/>
          </a:prstGeom>
          <a:solidFill>
            <a:schemeClr val="tx2"/>
          </a:solidFill>
          <a:ln>
            <a:solidFill>
              <a:srgbClr val="3A208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301F67"/>
              </a:solidFill>
              <a:latin typeface="Franklin Gothic Book"/>
            </a:endParaRPr>
          </a:p>
        </p:txBody>
      </p:sp>
      <p:sp>
        <p:nvSpPr>
          <p:cNvPr id="2" name="Title 1"/>
          <p:cNvSpPr>
            <a:spLocks noGrp="1"/>
          </p:cNvSpPr>
          <p:nvPr>
            <p:ph type="title"/>
          </p:nvPr>
        </p:nvSpPr>
        <p:spPr>
          <a:xfrm>
            <a:off x="457200" y="274638"/>
            <a:ext cx="8229600" cy="643325"/>
          </a:xfrm>
        </p:spPr>
        <p:txBody>
          <a:bodyPr/>
          <a:lstStyle>
            <a:lvl1pPr>
              <a:defRPr>
                <a:solidFill>
                  <a:schemeClr val="tx2"/>
                </a:solidFill>
                <a:latin typeface="+mj-lt"/>
              </a:defRPr>
            </a:lvl1pPr>
          </a:lstStyle>
          <a:p>
            <a:r>
              <a:rPr lang="en-US" dirty="0"/>
              <a:t>Click to edit Master title style</a:t>
            </a:r>
          </a:p>
        </p:txBody>
      </p:sp>
      <p:sp>
        <p:nvSpPr>
          <p:cNvPr id="6" name="Slide Number Placeholder 5"/>
          <p:cNvSpPr>
            <a:spLocks noGrp="1"/>
          </p:cNvSpPr>
          <p:nvPr>
            <p:ph type="sldNum" sz="quarter" idx="12"/>
          </p:nvPr>
        </p:nvSpPr>
        <p:spPr>
          <a:xfrm>
            <a:off x="6870671" y="6356350"/>
            <a:ext cx="2133600" cy="365125"/>
          </a:xfrm>
        </p:spPr>
        <p:txBody>
          <a:bodyPr/>
          <a:lstStyle>
            <a:lvl1pPr>
              <a:defRPr sz="1400">
                <a:latin typeface="+mj-lt"/>
              </a:defRPr>
            </a:lvl1pPr>
          </a:lstStyle>
          <a:p>
            <a:fld id="{7E390FF3-FBF5-CC40-AC5D-37AD99656B7A}" type="slidenum">
              <a:rPr lang="en-US" smtClean="0"/>
              <a:pPr/>
              <a:t>‹#›</a:t>
            </a:fld>
            <a:endParaRPr lang="en-US" dirty="0"/>
          </a:p>
        </p:txBody>
      </p:sp>
      <p:sp>
        <p:nvSpPr>
          <p:cNvPr id="10" name="Content Placeholder 15"/>
          <p:cNvSpPr>
            <a:spLocks noGrp="1"/>
          </p:cNvSpPr>
          <p:nvPr>
            <p:ph sz="quarter" idx="13"/>
          </p:nvPr>
        </p:nvSpPr>
        <p:spPr>
          <a:xfrm>
            <a:off x="457200" y="1938539"/>
            <a:ext cx="8229600" cy="4141586"/>
          </a:xfrm>
        </p:spPr>
        <p:txBody>
          <a:bodyPr/>
          <a:lstStyle>
            <a:lvl1pPr>
              <a:defRPr>
                <a:solidFill>
                  <a:srgbClr val="3E0C7F"/>
                </a:solidFill>
                <a:latin typeface="+mj-lt"/>
              </a:defRPr>
            </a:lvl1pPr>
            <a:lvl2pPr marL="742950" indent="-285750">
              <a:buFont typeface="Wingdings" charset="2"/>
              <a:buChar char="§"/>
              <a:defRPr>
                <a:solidFill>
                  <a:schemeClr val="accent6">
                    <a:lumMod val="50000"/>
                  </a:schemeClr>
                </a:solidFill>
                <a:latin typeface="+mj-lt"/>
              </a:defRPr>
            </a:lvl2pPr>
            <a:lvl3pPr marL="1143000" indent="-228600">
              <a:buFont typeface="Courier New"/>
              <a:buChar char="o"/>
              <a:defRPr>
                <a:solidFill>
                  <a:schemeClr val="accent6">
                    <a:lumMod val="50000"/>
                  </a:schemeClr>
                </a:solidFill>
                <a:latin typeface="+mj-lt"/>
              </a:defRPr>
            </a:lvl3pPr>
            <a:lvl4pPr marL="1600200" indent="-228600">
              <a:buFont typeface="Wingdings" charset="2"/>
              <a:buChar char="§"/>
              <a:defRPr>
                <a:solidFill>
                  <a:schemeClr val="accent6">
                    <a:lumMod val="50000"/>
                  </a:schemeClr>
                </a:solidFill>
                <a:latin typeface="+mj-lt"/>
              </a:defRPr>
            </a:lvl4pPr>
            <a:lvl5pPr marL="2057400" indent="-228600">
              <a:buFont typeface="Courier New"/>
              <a:buChar char="o"/>
              <a:defRPr>
                <a:solidFill>
                  <a:schemeClr val="accent6">
                    <a:lumMod val="50000"/>
                  </a:schemeClr>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0912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descr="halfpageLight.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3358508" y="3850982"/>
            <a:ext cx="5388329" cy="599926"/>
          </a:xfrm>
        </p:spPr>
        <p:txBody>
          <a:bodyPr>
            <a:noAutofit/>
          </a:bodyPr>
          <a:lstStyle>
            <a:lvl1pPr algn="r">
              <a:defRPr sz="4800" b="0" i="0">
                <a:solidFill>
                  <a:srgbClr val="3E0C7F"/>
                </a:solidFill>
                <a:latin typeface="Franklin Gothic Medium"/>
                <a:cs typeface="Franklin Gothic Medium"/>
              </a:defRPr>
            </a:lvl1pPr>
          </a:lstStyle>
          <a:p>
            <a:r>
              <a:rPr lang="en-US" dirty="0"/>
              <a:t>Click to edit Master title style</a:t>
            </a:r>
          </a:p>
        </p:txBody>
      </p:sp>
      <p:sp>
        <p:nvSpPr>
          <p:cNvPr id="9" name="Subtitle 2"/>
          <p:cNvSpPr>
            <a:spLocks noGrp="1"/>
          </p:cNvSpPr>
          <p:nvPr>
            <p:ph type="subTitle" idx="1"/>
          </p:nvPr>
        </p:nvSpPr>
        <p:spPr>
          <a:xfrm>
            <a:off x="3358509" y="4450908"/>
            <a:ext cx="5388329" cy="742647"/>
          </a:xfrm>
          <a:noFill/>
        </p:spPr>
        <p:txBody>
          <a:bodyPr>
            <a:normAutofit/>
          </a:bodyPr>
          <a:lstStyle>
            <a:lvl1pPr marL="0" indent="0" algn="r">
              <a:buNone/>
              <a:defRPr sz="3200">
                <a:solidFill>
                  <a:srgbClr val="3E0C7F"/>
                </a:solidFill>
                <a:latin typeface="Franklin Gothic Medium"/>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87963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p:cNvSpPr>
            <a:spLocks/>
          </p:cNvSpPr>
          <p:nvPr userDrawn="1"/>
        </p:nvSpPr>
        <p:spPr>
          <a:xfrm>
            <a:off x="-20782" y="-1"/>
            <a:ext cx="9144000" cy="1463040"/>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301F67"/>
              </a:solidFill>
              <a:latin typeface="Franklin Gothic Book"/>
            </a:endParaRPr>
          </a:p>
        </p:txBody>
      </p:sp>
      <p:sp>
        <p:nvSpPr>
          <p:cNvPr id="9" name="Rectangle 8"/>
          <p:cNvSpPr/>
          <p:nvPr userDrawn="1"/>
        </p:nvSpPr>
        <p:spPr>
          <a:xfrm>
            <a:off x="0" y="6356350"/>
            <a:ext cx="9144000" cy="501650"/>
          </a:xfrm>
          <a:prstGeom prst="rect">
            <a:avLst/>
          </a:prstGeom>
          <a:solidFill>
            <a:schemeClr val="tx2"/>
          </a:solidFill>
          <a:ln>
            <a:solidFill>
              <a:srgbClr val="3A208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301F67"/>
              </a:solidFill>
              <a:latin typeface="Franklin Gothic Book"/>
            </a:endParaRPr>
          </a:p>
        </p:txBody>
      </p:sp>
      <p:sp>
        <p:nvSpPr>
          <p:cNvPr id="6" name="Slide Number Placeholder 5"/>
          <p:cNvSpPr>
            <a:spLocks noGrp="1"/>
          </p:cNvSpPr>
          <p:nvPr>
            <p:ph type="sldNum" sz="quarter" idx="12"/>
          </p:nvPr>
        </p:nvSpPr>
        <p:spPr>
          <a:xfrm>
            <a:off x="6870671" y="6356350"/>
            <a:ext cx="2133600" cy="365125"/>
          </a:xfrm>
        </p:spPr>
        <p:txBody>
          <a:bodyPr/>
          <a:lstStyle>
            <a:lvl1pPr>
              <a:defRPr sz="1400">
                <a:latin typeface="+mj-lt"/>
              </a:defRPr>
            </a:lvl1pPr>
          </a:lstStyle>
          <a:p>
            <a:fld id="{7E390FF3-FBF5-CC40-AC5D-37AD99656B7A}" type="slidenum">
              <a:rPr lang="en-US" smtClean="0"/>
              <a:pPr/>
              <a:t>‹#›</a:t>
            </a:fld>
            <a:endParaRPr lang="en-US" dirty="0"/>
          </a:p>
        </p:txBody>
      </p:sp>
      <p:sp>
        <p:nvSpPr>
          <p:cNvPr id="16" name="Content Placeholder 15"/>
          <p:cNvSpPr>
            <a:spLocks noGrp="1"/>
          </p:cNvSpPr>
          <p:nvPr>
            <p:ph sz="quarter" idx="13"/>
          </p:nvPr>
        </p:nvSpPr>
        <p:spPr>
          <a:xfrm>
            <a:off x="457200" y="1938539"/>
            <a:ext cx="8229600" cy="4141586"/>
          </a:xfrm>
        </p:spPr>
        <p:txBody>
          <a:bodyPr/>
          <a:lstStyle>
            <a:lvl1pPr>
              <a:defRPr>
                <a:solidFill>
                  <a:srgbClr val="3E0C7F"/>
                </a:solidFill>
                <a:latin typeface="+mj-lt"/>
              </a:defRPr>
            </a:lvl1pPr>
            <a:lvl2pPr marL="742950" indent="-285750">
              <a:buFont typeface="Wingdings" charset="2"/>
              <a:buChar char="§"/>
              <a:defRPr>
                <a:solidFill>
                  <a:schemeClr val="accent6">
                    <a:lumMod val="50000"/>
                  </a:schemeClr>
                </a:solidFill>
                <a:latin typeface="+mj-lt"/>
              </a:defRPr>
            </a:lvl2pPr>
            <a:lvl3pPr marL="1143000" indent="-228600">
              <a:buFont typeface="Courier New"/>
              <a:buChar char="o"/>
              <a:defRPr>
                <a:solidFill>
                  <a:schemeClr val="accent6">
                    <a:lumMod val="50000"/>
                  </a:schemeClr>
                </a:solidFill>
                <a:latin typeface="+mj-lt"/>
              </a:defRPr>
            </a:lvl3pPr>
            <a:lvl4pPr marL="1600200" indent="-228600">
              <a:buFont typeface="Wingdings" charset="2"/>
              <a:buChar char="§"/>
              <a:defRPr>
                <a:solidFill>
                  <a:schemeClr val="accent6">
                    <a:lumMod val="50000"/>
                  </a:schemeClr>
                </a:solidFill>
                <a:latin typeface="+mj-lt"/>
              </a:defRPr>
            </a:lvl4pPr>
            <a:lvl5pPr marL="2057400" indent="-228600">
              <a:buFont typeface="Courier New"/>
              <a:buChar char="o"/>
              <a:defRPr>
                <a:solidFill>
                  <a:schemeClr val="accent6">
                    <a:lumMod val="50000"/>
                  </a:schemeClr>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392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9B354B-127C-4A92-975B-BDE2F01893DF}" type="datetimeFigureOut">
              <a:rPr lang="en-US" smtClean="0">
                <a:solidFill>
                  <a:prstClr val="black">
                    <a:tint val="75000"/>
                  </a:prstClr>
                </a:solidFill>
              </a:rPr>
              <a:pPr/>
              <a:t>7/31/2018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647082-EC43-475F-9EEB-83AFDBDDE2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877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B354B-127C-4A92-975B-BDE2F01893DF}" type="datetimeFigureOut">
              <a:rPr lang="en-US" smtClean="0">
                <a:solidFill>
                  <a:prstClr val="black">
                    <a:tint val="75000"/>
                  </a:prstClr>
                </a:solidFill>
              </a:rPr>
              <a:pPr/>
              <a:t>7/31/2018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647082-EC43-475F-9EEB-83AFDBDDE2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3049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B354B-127C-4A92-975B-BDE2F01893DF}" type="datetimeFigureOut">
              <a:rPr lang="en-US" smtClean="0">
                <a:solidFill>
                  <a:prstClr val="black">
                    <a:tint val="75000"/>
                  </a:prstClr>
                </a:solidFill>
              </a:rPr>
              <a:pPr/>
              <a:t>7/31/2018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647082-EC43-475F-9EEB-83AFDBDDE2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61460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9B354B-127C-4A92-975B-BDE2F01893DF}" type="datetimeFigureOut">
              <a:rPr lang="en-US" smtClean="0">
                <a:solidFill>
                  <a:prstClr val="black">
                    <a:tint val="75000"/>
                  </a:prstClr>
                </a:solidFill>
              </a:rPr>
              <a:pPr/>
              <a:t>7/31/2018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F647082-EC43-475F-9EEB-83AFDBDDE2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39748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9B354B-127C-4A92-975B-BDE2F01893DF}" type="datetimeFigureOut">
              <a:rPr lang="en-US" smtClean="0">
                <a:solidFill>
                  <a:prstClr val="black">
                    <a:tint val="75000"/>
                  </a:prstClr>
                </a:solidFill>
              </a:rPr>
              <a:pPr/>
              <a:t>7/31/2018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F647082-EC43-475F-9EEB-83AFDBDDE2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75868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9B354B-127C-4A92-975B-BDE2F01893DF}" type="datetimeFigureOut">
              <a:rPr lang="en-US" smtClean="0">
                <a:solidFill>
                  <a:prstClr val="black">
                    <a:tint val="75000"/>
                  </a:prstClr>
                </a:solidFill>
              </a:rPr>
              <a:pPr/>
              <a:t>7/31/2018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F647082-EC43-475F-9EEB-83AFDBDDE2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19560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B354B-127C-4A92-975B-BDE2F01893DF}" type="datetimeFigureOut">
              <a:rPr lang="en-US" smtClean="0">
                <a:solidFill>
                  <a:prstClr val="black">
                    <a:tint val="75000"/>
                  </a:prstClr>
                </a:solidFill>
              </a:rPr>
              <a:pPr/>
              <a:t>7/31/2018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F647082-EC43-475F-9EEB-83AFDBDDE2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0996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B354B-127C-4A92-975B-BDE2F01893DF}" type="datetimeFigureOut">
              <a:rPr lang="en-US" smtClean="0">
                <a:solidFill>
                  <a:prstClr val="black">
                    <a:tint val="75000"/>
                  </a:prstClr>
                </a:solidFill>
              </a:rPr>
              <a:pPr/>
              <a:t>7/31/2018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F647082-EC43-475F-9EEB-83AFDBDDE2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6967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B354B-127C-4A92-975B-BDE2F01893DF}" type="datetimeFigureOut">
              <a:rPr lang="en-US" smtClean="0">
                <a:solidFill>
                  <a:prstClr val="black">
                    <a:tint val="75000"/>
                  </a:prstClr>
                </a:solidFill>
              </a:rPr>
              <a:pPr/>
              <a:t>7/31/2018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F647082-EC43-475F-9EEB-83AFDBDDE2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41501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descr="halfpageLight.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itle 1"/>
          <p:cNvSpPr>
            <a:spLocks noGrp="1"/>
          </p:cNvSpPr>
          <p:nvPr>
            <p:ph type="ctrTitle"/>
          </p:nvPr>
        </p:nvSpPr>
        <p:spPr>
          <a:xfrm>
            <a:off x="401015" y="659077"/>
            <a:ext cx="8454754" cy="599926"/>
          </a:xfrm>
        </p:spPr>
        <p:txBody>
          <a:bodyPr>
            <a:noAutofit/>
          </a:bodyPr>
          <a:lstStyle>
            <a:lvl1pPr algn="l">
              <a:defRPr sz="4800" b="0" i="0">
                <a:solidFill>
                  <a:srgbClr val="3E0C7F"/>
                </a:solidFill>
                <a:latin typeface="Franklin Gothic Medium"/>
                <a:cs typeface="Franklin Gothic Medium"/>
              </a:defRPr>
            </a:lvl1pPr>
          </a:lstStyle>
          <a:p>
            <a:r>
              <a:rPr lang="en-US" dirty="0"/>
              <a:t>Click to edit Master title style</a:t>
            </a:r>
          </a:p>
        </p:txBody>
      </p:sp>
      <p:sp>
        <p:nvSpPr>
          <p:cNvPr id="6" name="Subtitle 2"/>
          <p:cNvSpPr>
            <a:spLocks noGrp="1"/>
          </p:cNvSpPr>
          <p:nvPr>
            <p:ph type="subTitle" idx="1"/>
          </p:nvPr>
        </p:nvSpPr>
        <p:spPr>
          <a:xfrm>
            <a:off x="401016" y="1259003"/>
            <a:ext cx="8454754" cy="742647"/>
          </a:xfrm>
          <a:noFill/>
        </p:spPr>
        <p:txBody>
          <a:bodyPr>
            <a:normAutofit/>
          </a:bodyPr>
          <a:lstStyle>
            <a:lvl1pPr marL="0" indent="0" algn="l">
              <a:buNone/>
              <a:defRPr sz="3200">
                <a:solidFill>
                  <a:srgbClr val="3E0C7F"/>
                </a:solidFill>
                <a:latin typeface="Franklin Gothic Medium"/>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2884225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B354B-127C-4A92-975B-BDE2F01893DF}" type="datetimeFigureOut">
              <a:rPr lang="en-US" smtClean="0">
                <a:solidFill>
                  <a:prstClr val="black">
                    <a:tint val="75000"/>
                  </a:prstClr>
                </a:solidFill>
              </a:rPr>
              <a:pPr/>
              <a:t>7/31/2018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647082-EC43-475F-9EEB-83AFDBDDE2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32426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B354B-127C-4A92-975B-BDE2F01893DF}" type="datetimeFigureOut">
              <a:rPr lang="en-US" smtClean="0">
                <a:solidFill>
                  <a:prstClr val="black">
                    <a:tint val="75000"/>
                  </a:prstClr>
                </a:solidFill>
              </a:rPr>
              <a:pPr/>
              <a:t>7/31/2018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F647082-EC43-475F-9EEB-83AFDBDDE2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09708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4" name="Picture 3" descr="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431800" y="668464"/>
            <a:ext cx="7772400" cy="657776"/>
          </a:xfrm>
        </p:spPr>
        <p:txBody>
          <a:bodyPr>
            <a:noAutofit/>
          </a:bodyPr>
          <a:lstStyle>
            <a:lvl1pPr algn="l">
              <a:defRPr sz="4800" b="0" i="0">
                <a:solidFill>
                  <a:srgbClr val="3E0C7F"/>
                </a:solidFill>
                <a:latin typeface="Franklin Gothic Medium"/>
                <a:cs typeface="Franklin Gothic Medium"/>
              </a:defRPr>
            </a:lvl1pPr>
          </a:lstStyle>
          <a:p>
            <a:r>
              <a:rPr lang="en-US" dirty="0"/>
              <a:t>Click to edit Master title style</a:t>
            </a:r>
          </a:p>
        </p:txBody>
      </p:sp>
      <p:sp>
        <p:nvSpPr>
          <p:cNvPr id="9" name="Subtitle 2"/>
          <p:cNvSpPr>
            <a:spLocks noGrp="1"/>
          </p:cNvSpPr>
          <p:nvPr>
            <p:ph type="subTitle" idx="1"/>
          </p:nvPr>
        </p:nvSpPr>
        <p:spPr>
          <a:xfrm>
            <a:off x="431801" y="1346506"/>
            <a:ext cx="7772400" cy="742647"/>
          </a:xfrm>
          <a:noFill/>
        </p:spPr>
        <p:txBody>
          <a:bodyPr/>
          <a:lstStyle>
            <a:lvl1pPr marL="0" indent="0" algn="l">
              <a:buNone/>
              <a:defRPr sz="3200">
                <a:solidFill>
                  <a:srgbClr val="3E0C7F"/>
                </a:solidFill>
                <a:latin typeface="Franklin Gothic Medium"/>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p:cNvPicPr>
            <a:picLocks noChangeAspect="1"/>
          </p:cNvPicPr>
          <p:nvPr userDrawn="1"/>
        </p:nvPicPr>
        <p:blipFill>
          <a:blip r:embed="rId3"/>
          <a:stretch>
            <a:fillRect/>
          </a:stretch>
        </p:blipFill>
        <p:spPr>
          <a:xfrm>
            <a:off x="3058046" y="5939707"/>
            <a:ext cx="5867047" cy="655647"/>
          </a:xfrm>
          <a:prstGeom prst="rect">
            <a:avLst/>
          </a:prstGeom>
        </p:spPr>
      </p:pic>
    </p:spTree>
    <p:extLst>
      <p:ext uri="{BB962C8B-B14F-4D97-AF65-F5344CB8AC3E}">
        <p14:creationId xmlns:p14="http://schemas.microsoft.com/office/powerpoint/2010/main" val="2961371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1.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6" name="Picture 5" descr="logoMedium.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89750" y="5726546"/>
            <a:ext cx="3257943" cy="829393"/>
          </a:xfrm>
          <a:prstGeom prst="rect">
            <a:avLst/>
          </a:prstGeom>
        </p:spPr>
      </p:pic>
      <p:pic>
        <p:nvPicPr>
          <p:cNvPr id="11" name="Picture 10" descr="PLA_Logo_Square_PurpleonWhite.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459420" y="5832595"/>
            <a:ext cx="1209731" cy="723344"/>
          </a:xfrm>
          <a:prstGeom prst="rect">
            <a:avLst/>
          </a:prstGeom>
        </p:spPr>
      </p:pic>
      <p:sp>
        <p:nvSpPr>
          <p:cNvPr id="8" name="Title 1"/>
          <p:cNvSpPr>
            <a:spLocks noGrp="1"/>
          </p:cNvSpPr>
          <p:nvPr>
            <p:ph type="ctrTitle"/>
          </p:nvPr>
        </p:nvSpPr>
        <p:spPr>
          <a:xfrm>
            <a:off x="431800" y="668464"/>
            <a:ext cx="7772400" cy="657776"/>
          </a:xfrm>
        </p:spPr>
        <p:txBody>
          <a:bodyPr>
            <a:noAutofit/>
          </a:bodyPr>
          <a:lstStyle>
            <a:lvl1pPr algn="l">
              <a:defRPr sz="4800" b="0" i="0">
                <a:solidFill>
                  <a:srgbClr val="3E0C7F"/>
                </a:solidFill>
                <a:latin typeface="Franklin Gothic Medium"/>
                <a:cs typeface="Franklin Gothic Medium"/>
              </a:defRPr>
            </a:lvl1pPr>
          </a:lstStyle>
          <a:p>
            <a:r>
              <a:rPr lang="en-US" dirty="0"/>
              <a:t>Click to edit Master title style</a:t>
            </a:r>
          </a:p>
        </p:txBody>
      </p:sp>
      <p:sp>
        <p:nvSpPr>
          <p:cNvPr id="9" name="Subtitle 2"/>
          <p:cNvSpPr>
            <a:spLocks noGrp="1"/>
          </p:cNvSpPr>
          <p:nvPr>
            <p:ph type="subTitle" idx="1"/>
          </p:nvPr>
        </p:nvSpPr>
        <p:spPr>
          <a:xfrm>
            <a:off x="431801" y="1346506"/>
            <a:ext cx="7772400" cy="742647"/>
          </a:xfrm>
          <a:noFill/>
        </p:spPr>
        <p:txBody>
          <a:bodyPr/>
          <a:lstStyle>
            <a:lvl1pPr marL="0" indent="0" algn="l">
              <a:buNone/>
              <a:defRPr sz="3200">
                <a:solidFill>
                  <a:srgbClr val="3E0C7F"/>
                </a:solidFill>
                <a:latin typeface="Franklin Gothic Medium"/>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6927325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descr="halfpageLight.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3358509" y="3850983"/>
            <a:ext cx="5388329" cy="599926"/>
          </a:xfrm>
        </p:spPr>
        <p:txBody>
          <a:bodyPr>
            <a:noAutofit/>
          </a:bodyPr>
          <a:lstStyle>
            <a:lvl1pPr algn="r">
              <a:defRPr sz="4800" b="0" i="0">
                <a:solidFill>
                  <a:srgbClr val="3E0C7F"/>
                </a:solidFill>
                <a:latin typeface="Franklin Gothic Medium"/>
                <a:cs typeface="Franklin Gothic Medium"/>
              </a:defRPr>
            </a:lvl1pPr>
          </a:lstStyle>
          <a:p>
            <a:r>
              <a:rPr lang="en-US" dirty="0"/>
              <a:t>Click to edit Master title style</a:t>
            </a:r>
          </a:p>
        </p:txBody>
      </p:sp>
      <p:sp>
        <p:nvSpPr>
          <p:cNvPr id="9" name="Subtitle 2"/>
          <p:cNvSpPr>
            <a:spLocks noGrp="1"/>
          </p:cNvSpPr>
          <p:nvPr>
            <p:ph type="subTitle" idx="1"/>
          </p:nvPr>
        </p:nvSpPr>
        <p:spPr>
          <a:xfrm>
            <a:off x="3358510" y="4450909"/>
            <a:ext cx="5388329" cy="742647"/>
          </a:xfrm>
          <a:noFill/>
        </p:spPr>
        <p:txBody>
          <a:bodyPr>
            <a:normAutofit/>
          </a:bodyPr>
          <a:lstStyle>
            <a:lvl1pPr marL="0" indent="0" algn="r">
              <a:buNone/>
              <a:defRPr sz="3200">
                <a:solidFill>
                  <a:srgbClr val="3E0C7F"/>
                </a:solidFill>
                <a:latin typeface="Franklin Gothic Medium"/>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711904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3" name="Picture 2" descr="halfpageLight.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itle 1"/>
          <p:cNvSpPr>
            <a:spLocks noGrp="1"/>
          </p:cNvSpPr>
          <p:nvPr>
            <p:ph type="ctrTitle"/>
          </p:nvPr>
        </p:nvSpPr>
        <p:spPr>
          <a:xfrm>
            <a:off x="401015" y="659077"/>
            <a:ext cx="8454755" cy="599926"/>
          </a:xfrm>
        </p:spPr>
        <p:txBody>
          <a:bodyPr>
            <a:noAutofit/>
          </a:bodyPr>
          <a:lstStyle>
            <a:lvl1pPr algn="l">
              <a:defRPr sz="4800" b="0" i="0">
                <a:solidFill>
                  <a:srgbClr val="3E0C7F"/>
                </a:solidFill>
                <a:latin typeface="Franklin Gothic Medium"/>
                <a:cs typeface="Franklin Gothic Medium"/>
              </a:defRPr>
            </a:lvl1pPr>
          </a:lstStyle>
          <a:p>
            <a:r>
              <a:rPr lang="en-US" dirty="0"/>
              <a:t>Click to edit Master title style</a:t>
            </a:r>
          </a:p>
        </p:txBody>
      </p:sp>
      <p:sp>
        <p:nvSpPr>
          <p:cNvPr id="6" name="Subtitle 2"/>
          <p:cNvSpPr>
            <a:spLocks noGrp="1"/>
          </p:cNvSpPr>
          <p:nvPr>
            <p:ph type="subTitle" idx="1"/>
          </p:nvPr>
        </p:nvSpPr>
        <p:spPr>
          <a:xfrm>
            <a:off x="401016" y="1259003"/>
            <a:ext cx="8454755" cy="742647"/>
          </a:xfrm>
          <a:noFill/>
        </p:spPr>
        <p:txBody>
          <a:bodyPr>
            <a:normAutofit/>
          </a:bodyPr>
          <a:lstStyle>
            <a:lvl1pPr marL="0" indent="0" algn="l">
              <a:buNone/>
              <a:defRPr sz="3200">
                <a:solidFill>
                  <a:srgbClr val="3E0C7F"/>
                </a:solidFill>
                <a:latin typeface="Franklin Gothic Medium"/>
                <a:cs typeface="Franklin Gothic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809901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0" y="6356350"/>
            <a:ext cx="9144000" cy="501650"/>
          </a:xfrm>
          <a:prstGeom prst="rect">
            <a:avLst/>
          </a:prstGeom>
          <a:solidFill>
            <a:schemeClr val="tx2"/>
          </a:solidFill>
          <a:ln>
            <a:solidFill>
              <a:srgbClr val="3A208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01F67"/>
              </a:solidFill>
              <a:latin typeface="+mj-lt"/>
            </a:endParaRPr>
          </a:p>
        </p:txBody>
      </p:sp>
      <p:sp>
        <p:nvSpPr>
          <p:cNvPr id="2" name="Title 1"/>
          <p:cNvSpPr>
            <a:spLocks noGrp="1"/>
          </p:cNvSpPr>
          <p:nvPr>
            <p:ph type="title"/>
          </p:nvPr>
        </p:nvSpPr>
        <p:spPr/>
        <p:txBody>
          <a:bodyPr/>
          <a:lstStyle>
            <a:lvl1pPr>
              <a:defRPr>
                <a:solidFill>
                  <a:srgbClr val="3E0C7F"/>
                </a:solidFill>
                <a:latin typeface="+mj-lt"/>
              </a:defRPr>
            </a:lvl1pPr>
          </a:lstStyle>
          <a:p>
            <a:r>
              <a:rPr lang="en-US" dirty="0"/>
              <a:t>Click to edit Master title style</a:t>
            </a:r>
          </a:p>
        </p:txBody>
      </p:sp>
      <p:cxnSp>
        <p:nvCxnSpPr>
          <p:cNvPr id="7" name="Straight Connector 6"/>
          <p:cNvCxnSpPr/>
          <p:nvPr userDrawn="1"/>
        </p:nvCxnSpPr>
        <p:spPr>
          <a:xfrm>
            <a:off x="457202" y="918561"/>
            <a:ext cx="8229599"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6" name="Content Placeholder 15"/>
          <p:cNvSpPr>
            <a:spLocks noGrp="1"/>
          </p:cNvSpPr>
          <p:nvPr>
            <p:ph sz="quarter" idx="13"/>
          </p:nvPr>
        </p:nvSpPr>
        <p:spPr>
          <a:xfrm>
            <a:off x="457200" y="1155701"/>
            <a:ext cx="8229600" cy="4924425"/>
          </a:xfrm>
        </p:spPr>
        <p:txBody>
          <a:bodyPr>
            <a:normAutofit/>
          </a:bodyPr>
          <a:lstStyle>
            <a:lvl1pPr marL="342900" indent="-342900">
              <a:buFont typeface="Arial"/>
              <a:buChar char="•"/>
              <a:defRPr sz="3200">
                <a:solidFill>
                  <a:srgbClr val="3E0C7F"/>
                </a:solidFill>
                <a:latin typeface="+mj-lt"/>
              </a:defRPr>
            </a:lvl1pPr>
            <a:lvl2pPr marL="742950" indent="-285750">
              <a:buFont typeface="Wingdings" charset="2"/>
              <a:buChar char="§"/>
              <a:defRPr sz="3200">
                <a:solidFill>
                  <a:srgbClr val="3E0C7F"/>
                </a:solidFill>
                <a:latin typeface="+mj-lt"/>
              </a:defRPr>
            </a:lvl2pPr>
            <a:lvl3pPr marL="1143000" indent="-228600">
              <a:buFont typeface="Courier New"/>
              <a:buChar char="o"/>
              <a:defRPr sz="3200">
                <a:solidFill>
                  <a:srgbClr val="3E0C7F"/>
                </a:solidFill>
                <a:latin typeface="+mj-lt"/>
              </a:defRPr>
            </a:lvl3pPr>
            <a:lvl4pPr marL="1600200" indent="-228600">
              <a:buFont typeface="Wingdings" charset="2"/>
              <a:buChar char="§"/>
              <a:defRPr sz="3200">
                <a:solidFill>
                  <a:srgbClr val="3E0C7F"/>
                </a:solidFill>
                <a:latin typeface="+mj-lt"/>
              </a:defRPr>
            </a:lvl4pPr>
            <a:lvl5pPr marL="2057400" indent="-228600">
              <a:buFont typeface="Courier New"/>
              <a:buChar char="o"/>
              <a:defRPr sz="3200">
                <a:solidFill>
                  <a:srgbClr val="3E0C7F"/>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11206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8" name="Rectangle 7"/>
          <p:cNvSpPr/>
          <p:nvPr userDrawn="1"/>
        </p:nvSpPr>
        <p:spPr>
          <a:xfrm>
            <a:off x="0" y="6356350"/>
            <a:ext cx="9144000" cy="501650"/>
          </a:xfrm>
          <a:prstGeom prst="rect">
            <a:avLst/>
          </a:prstGeom>
          <a:solidFill>
            <a:srgbClr val="301F67"/>
          </a:solidFill>
          <a:ln>
            <a:solidFill>
              <a:srgbClr val="301F6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9" name="Straight Connector 8"/>
          <p:cNvCxnSpPr/>
          <p:nvPr userDrawn="1"/>
        </p:nvCxnSpPr>
        <p:spPr>
          <a:xfrm>
            <a:off x="457202" y="918561"/>
            <a:ext cx="8229599" cy="0"/>
          </a:xfrm>
          <a:prstGeom prst="line">
            <a:avLst/>
          </a:prstGeom>
          <a:ln>
            <a:solidFill>
              <a:srgbClr val="B1B3B5"/>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rgbClr val="3D167F"/>
                </a:solidFill>
              </a:defRPr>
            </a:lvl1pPr>
          </a:lstStyle>
          <a:p>
            <a:r>
              <a:rPr lang="en-US" dirty="0"/>
              <a:t>Click to edit Master title style</a:t>
            </a:r>
          </a:p>
        </p:txBody>
      </p:sp>
      <p:sp>
        <p:nvSpPr>
          <p:cNvPr id="3" name="Content Placeholder 2"/>
          <p:cNvSpPr>
            <a:spLocks noGrp="1"/>
          </p:cNvSpPr>
          <p:nvPr>
            <p:ph sz="half" idx="1"/>
          </p:nvPr>
        </p:nvSpPr>
        <p:spPr>
          <a:xfrm>
            <a:off x="457200" y="1090062"/>
            <a:ext cx="4038600" cy="4989745"/>
          </a:xfrm>
        </p:spPr>
        <p:txBody>
          <a:bodyPr/>
          <a:lstStyle>
            <a:lvl1pPr>
              <a:defRPr sz="2800">
                <a:solidFill>
                  <a:srgbClr val="595959"/>
                </a:solidFill>
              </a:defRPr>
            </a:lvl1pPr>
            <a:lvl2pPr marL="742950" indent="-285750">
              <a:buFont typeface="Wingdings" charset="2"/>
              <a:buChar char="§"/>
              <a:defRPr sz="2400">
                <a:solidFill>
                  <a:srgbClr val="595959"/>
                </a:solidFill>
              </a:defRPr>
            </a:lvl2pPr>
            <a:lvl3pPr marL="1143000" indent="-228600">
              <a:buFont typeface="Courier New"/>
              <a:buChar char="o"/>
              <a:defRPr sz="2000">
                <a:solidFill>
                  <a:srgbClr val="595959"/>
                </a:solidFill>
              </a:defRPr>
            </a:lvl3pPr>
            <a:lvl4pPr marL="1600200" indent="-228600">
              <a:buFont typeface="Wingdings" charset="2"/>
              <a:buChar char="§"/>
              <a:defRPr sz="1800">
                <a:solidFill>
                  <a:srgbClr val="595959"/>
                </a:solidFill>
              </a:defRPr>
            </a:lvl4pPr>
            <a:lvl5pPr marL="2057400" indent="-228600">
              <a:buFont typeface="Courier New"/>
              <a:buChar char="o"/>
              <a:defRPr sz="1800">
                <a:solidFill>
                  <a:srgbClr val="5959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90062"/>
            <a:ext cx="4038600" cy="4989745"/>
          </a:xfrm>
        </p:spPr>
        <p:txBody>
          <a:bodyPr/>
          <a:lstStyle>
            <a:lvl1pPr>
              <a:defRPr sz="2800">
                <a:solidFill>
                  <a:srgbClr val="595959"/>
                </a:solidFill>
              </a:defRPr>
            </a:lvl1pPr>
            <a:lvl2pPr marL="742950" indent="-285750">
              <a:buFont typeface="Wingdings" charset="2"/>
              <a:buChar char="§"/>
              <a:defRPr sz="2400">
                <a:solidFill>
                  <a:srgbClr val="595959"/>
                </a:solidFill>
              </a:defRPr>
            </a:lvl2pPr>
            <a:lvl3pPr marL="1143000" indent="-228600">
              <a:buFont typeface="Courier New"/>
              <a:buChar char="o"/>
              <a:defRPr sz="2000">
                <a:solidFill>
                  <a:srgbClr val="595959"/>
                </a:solidFill>
              </a:defRPr>
            </a:lvl3pPr>
            <a:lvl4pPr marL="1600200" indent="-228600">
              <a:buFont typeface="Wingdings" charset="2"/>
              <a:buChar char="§"/>
              <a:defRPr sz="1800">
                <a:solidFill>
                  <a:srgbClr val="595959"/>
                </a:solidFill>
              </a:defRPr>
            </a:lvl4pPr>
            <a:lvl5pPr marL="2057400" indent="-228600">
              <a:buFont typeface="Courier New"/>
              <a:buChar char="o"/>
              <a:defRPr sz="1800">
                <a:solidFill>
                  <a:srgbClr val="5959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2"/>
          </p:nvPr>
        </p:nvSpPr>
        <p:spPr>
          <a:xfrm>
            <a:off x="6870671" y="6356351"/>
            <a:ext cx="2133600" cy="365125"/>
          </a:xfrm>
        </p:spPr>
        <p:txBody>
          <a:bodyPr/>
          <a:lstStyle>
            <a:lvl1pPr>
              <a:defRPr sz="1400">
                <a:latin typeface="+mj-lt"/>
              </a:defRPr>
            </a:lvl1pPr>
          </a:lstStyle>
          <a:p>
            <a:fld id="{7E390FF3-FBF5-CC40-AC5D-37AD99656B7A}" type="slidenum">
              <a:rPr lang="en-US" smtClean="0"/>
              <a:pPr/>
              <a:t>‹#›</a:t>
            </a:fld>
            <a:endParaRPr lang="en-US" dirty="0"/>
          </a:p>
        </p:txBody>
      </p:sp>
    </p:spTree>
    <p:extLst>
      <p:ext uri="{BB962C8B-B14F-4D97-AF65-F5344CB8AC3E}">
        <p14:creationId xmlns:p14="http://schemas.microsoft.com/office/powerpoint/2010/main" val="9161514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8" name="Rectangle 7"/>
          <p:cNvSpPr/>
          <p:nvPr userDrawn="1"/>
        </p:nvSpPr>
        <p:spPr>
          <a:xfrm>
            <a:off x="0" y="6356350"/>
            <a:ext cx="9144000" cy="501650"/>
          </a:xfrm>
          <a:prstGeom prst="rect">
            <a:avLst/>
          </a:prstGeom>
          <a:solidFill>
            <a:srgbClr val="301F67"/>
          </a:solidFill>
          <a:ln>
            <a:solidFill>
              <a:srgbClr val="301F6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792288" y="4800601"/>
            <a:ext cx="5486400" cy="566738"/>
          </a:xfrm>
        </p:spPr>
        <p:txBody>
          <a:bodyPr anchor="b"/>
          <a:lstStyle>
            <a:lvl1pPr algn="l">
              <a:defRPr sz="2000" b="1">
                <a:solidFill>
                  <a:srgbClr val="3D167F"/>
                </a:solidFill>
                <a:latin typeface="Arial"/>
                <a:cs typeface="Aria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Slide Number Placeholder 5"/>
          <p:cNvSpPr>
            <a:spLocks noGrp="1"/>
          </p:cNvSpPr>
          <p:nvPr>
            <p:ph type="sldNum" sz="quarter" idx="12"/>
          </p:nvPr>
        </p:nvSpPr>
        <p:spPr>
          <a:xfrm>
            <a:off x="6870671" y="6356351"/>
            <a:ext cx="2133600" cy="365125"/>
          </a:xfrm>
        </p:spPr>
        <p:txBody>
          <a:bodyPr/>
          <a:lstStyle>
            <a:lvl1pPr>
              <a:defRPr sz="1400">
                <a:latin typeface="+mj-lt"/>
              </a:defRPr>
            </a:lvl1pPr>
          </a:lstStyle>
          <a:p>
            <a:fld id="{7E390FF3-FBF5-CC40-AC5D-37AD99656B7A}" type="slidenum">
              <a:rPr lang="en-US" smtClean="0"/>
              <a:pPr/>
              <a:t>‹#›</a:t>
            </a:fld>
            <a:endParaRPr lang="en-US" dirty="0"/>
          </a:p>
        </p:txBody>
      </p:sp>
    </p:spTree>
    <p:extLst>
      <p:ext uri="{BB962C8B-B14F-4D97-AF65-F5344CB8AC3E}">
        <p14:creationId xmlns:p14="http://schemas.microsoft.com/office/powerpoint/2010/main" val="32836715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0" y="-1"/>
            <a:ext cx="9144000" cy="1463040"/>
          </a:xfrm>
          <a:prstGeom prst="rect">
            <a:avLst/>
          </a:prstGeom>
          <a:solidFill>
            <a:schemeClr val="accent3">
              <a:alpha val="60000"/>
            </a:schemeClr>
          </a:solidFill>
          <a:ln>
            <a:solidFill>
              <a:schemeClr val="accent3">
                <a:alpha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01F67"/>
              </a:solidFill>
              <a:latin typeface="+mj-lt"/>
            </a:endParaRPr>
          </a:p>
        </p:txBody>
      </p:sp>
      <p:sp>
        <p:nvSpPr>
          <p:cNvPr id="9" name="Rectangle 8"/>
          <p:cNvSpPr/>
          <p:nvPr userDrawn="1"/>
        </p:nvSpPr>
        <p:spPr>
          <a:xfrm>
            <a:off x="0" y="6356350"/>
            <a:ext cx="9144000" cy="501650"/>
          </a:xfrm>
          <a:prstGeom prst="rect">
            <a:avLst/>
          </a:prstGeom>
          <a:solidFill>
            <a:schemeClr val="tx2"/>
          </a:solidFill>
          <a:ln>
            <a:solidFill>
              <a:srgbClr val="3A208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01F67"/>
              </a:solidFill>
              <a:latin typeface="+mj-lt"/>
            </a:endParaRPr>
          </a:p>
        </p:txBody>
      </p:sp>
      <p:sp>
        <p:nvSpPr>
          <p:cNvPr id="2" name="Title 1"/>
          <p:cNvSpPr>
            <a:spLocks noGrp="1"/>
          </p:cNvSpPr>
          <p:nvPr>
            <p:ph type="title"/>
          </p:nvPr>
        </p:nvSpPr>
        <p:spPr>
          <a:xfrm>
            <a:off x="457200" y="274639"/>
            <a:ext cx="8229600" cy="643325"/>
          </a:xfrm>
        </p:spPr>
        <p:txBody>
          <a:bodyPr/>
          <a:lstStyle>
            <a:lvl1pPr>
              <a:defRPr>
                <a:solidFill>
                  <a:schemeClr val="tx2"/>
                </a:solidFill>
                <a:latin typeface="+mj-lt"/>
              </a:defRPr>
            </a:lvl1pPr>
          </a:lstStyle>
          <a:p>
            <a:r>
              <a:rPr lang="en-US" dirty="0"/>
              <a:t>Click to edit Master title style</a:t>
            </a:r>
          </a:p>
        </p:txBody>
      </p:sp>
      <p:sp>
        <p:nvSpPr>
          <p:cNvPr id="10" name="Content Placeholder 15"/>
          <p:cNvSpPr>
            <a:spLocks noGrp="1"/>
          </p:cNvSpPr>
          <p:nvPr>
            <p:ph sz="quarter" idx="13"/>
          </p:nvPr>
        </p:nvSpPr>
        <p:spPr>
          <a:xfrm>
            <a:off x="457200" y="1938540"/>
            <a:ext cx="8229600" cy="4141586"/>
          </a:xfrm>
        </p:spPr>
        <p:txBody>
          <a:bodyPr/>
          <a:lstStyle>
            <a:lvl1pPr>
              <a:defRPr>
                <a:solidFill>
                  <a:srgbClr val="3E0C7F"/>
                </a:solidFill>
                <a:latin typeface="+mj-lt"/>
              </a:defRPr>
            </a:lvl1pPr>
            <a:lvl2pPr marL="742950" indent="-285750">
              <a:buFont typeface="Wingdings" charset="2"/>
              <a:buChar char="§"/>
              <a:defRPr>
                <a:solidFill>
                  <a:schemeClr val="accent6">
                    <a:lumMod val="50000"/>
                  </a:schemeClr>
                </a:solidFill>
                <a:latin typeface="+mj-lt"/>
              </a:defRPr>
            </a:lvl2pPr>
            <a:lvl3pPr marL="1143000" indent="-228600">
              <a:buFont typeface="Courier New"/>
              <a:buChar char="o"/>
              <a:defRPr>
                <a:solidFill>
                  <a:schemeClr val="accent6">
                    <a:lumMod val="50000"/>
                  </a:schemeClr>
                </a:solidFill>
                <a:latin typeface="+mj-lt"/>
              </a:defRPr>
            </a:lvl3pPr>
            <a:lvl4pPr marL="1600200" indent="-228600">
              <a:buFont typeface="Wingdings" charset="2"/>
              <a:buChar char="§"/>
              <a:defRPr>
                <a:solidFill>
                  <a:schemeClr val="accent6">
                    <a:lumMod val="50000"/>
                  </a:schemeClr>
                </a:solidFill>
                <a:latin typeface="+mj-lt"/>
              </a:defRPr>
            </a:lvl4pPr>
            <a:lvl5pPr marL="2057400" indent="-228600">
              <a:buFont typeface="Courier New"/>
              <a:buChar char="o"/>
              <a:defRPr>
                <a:solidFill>
                  <a:schemeClr val="accent6">
                    <a:lumMod val="50000"/>
                  </a:schemeClr>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1103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0" y="6356350"/>
            <a:ext cx="9144000" cy="501650"/>
          </a:xfrm>
          <a:prstGeom prst="rect">
            <a:avLst/>
          </a:prstGeom>
          <a:solidFill>
            <a:schemeClr val="tx2"/>
          </a:solidFill>
          <a:ln>
            <a:solidFill>
              <a:srgbClr val="3A208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301F67"/>
              </a:solidFill>
              <a:latin typeface="Franklin Gothic Book"/>
            </a:endParaRPr>
          </a:p>
        </p:txBody>
      </p:sp>
      <p:sp>
        <p:nvSpPr>
          <p:cNvPr id="2" name="Title 1"/>
          <p:cNvSpPr>
            <a:spLocks noGrp="1"/>
          </p:cNvSpPr>
          <p:nvPr>
            <p:ph type="title"/>
          </p:nvPr>
        </p:nvSpPr>
        <p:spPr/>
        <p:txBody>
          <a:bodyPr/>
          <a:lstStyle>
            <a:lvl1pPr>
              <a:defRPr>
                <a:solidFill>
                  <a:srgbClr val="3E0C7F"/>
                </a:solidFill>
                <a:latin typeface="+mj-lt"/>
              </a:defRPr>
            </a:lvl1pPr>
          </a:lstStyle>
          <a:p>
            <a:r>
              <a:rPr lang="en-US" dirty="0"/>
              <a:t>Click to edit Master title style</a:t>
            </a:r>
          </a:p>
        </p:txBody>
      </p:sp>
      <p:cxnSp>
        <p:nvCxnSpPr>
          <p:cNvPr id="7" name="Straight Connector 6"/>
          <p:cNvCxnSpPr/>
          <p:nvPr userDrawn="1"/>
        </p:nvCxnSpPr>
        <p:spPr>
          <a:xfrm>
            <a:off x="457200" y="918561"/>
            <a:ext cx="8229599"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6" name="Content Placeholder 15"/>
          <p:cNvSpPr>
            <a:spLocks noGrp="1"/>
          </p:cNvSpPr>
          <p:nvPr>
            <p:ph sz="quarter" idx="13"/>
          </p:nvPr>
        </p:nvSpPr>
        <p:spPr>
          <a:xfrm>
            <a:off x="457200" y="1155700"/>
            <a:ext cx="8229600" cy="4924425"/>
          </a:xfrm>
        </p:spPr>
        <p:txBody>
          <a:bodyPr>
            <a:normAutofit/>
          </a:bodyPr>
          <a:lstStyle>
            <a:lvl1pPr marL="342900" indent="-342900">
              <a:buFont typeface="Courier New"/>
              <a:buChar char="o"/>
              <a:defRPr sz="3200">
                <a:solidFill>
                  <a:srgbClr val="3E0C7F"/>
                </a:solidFill>
                <a:latin typeface="+mj-lt"/>
              </a:defRPr>
            </a:lvl1pPr>
            <a:lvl2pPr marL="742950" indent="-285750">
              <a:buFont typeface="Wingdings" charset="2"/>
              <a:buChar char="§"/>
              <a:defRPr sz="3200">
                <a:solidFill>
                  <a:srgbClr val="3E0C7F"/>
                </a:solidFill>
                <a:latin typeface="+mj-lt"/>
              </a:defRPr>
            </a:lvl2pPr>
            <a:lvl3pPr marL="1143000" indent="-228600">
              <a:buFont typeface="Courier New"/>
              <a:buChar char="o"/>
              <a:defRPr sz="3200">
                <a:solidFill>
                  <a:srgbClr val="3E0C7F"/>
                </a:solidFill>
                <a:latin typeface="+mj-lt"/>
              </a:defRPr>
            </a:lvl3pPr>
            <a:lvl4pPr marL="1600200" indent="-228600">
              <a:buFont typeface="Wingdings" charset="2"/>
              <a:buChar char="§"/>
              <a:defRPr sz="3200">
                <a:solidFill>
                  <a:srgbClr val="3E0C7F"/>
                </a:solidFill>
                <a:latin typeface="+mj-lt"/>
              </a:defRPr>
            </a:lvl4pPr>
            <a:lvl5pPr marL="2057400" indent="-228600">
              <a:buFont typeface="Courier New"/>
              <a:buChar char="o"/>
              <a:defRPr sz="3200">
                <a:solidFill>
                  <a:srgbClr val="3E0C7F"/>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68331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p:cNvSpPr>
            <a:spLocks/>
          </p:cNvSpPr>
          <p:nvPr userDrawn="1"/>
        </p:nvSpPr>
        <p:spPr>
          <a:xfrm>
            <a:off x="-8256" y="-1"/>
            <a:ext cx="9144000" cy="1463040"/>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01F67"/>
              </a:solidFill>
              <a:latin typeface="+mj-lt"/>
            </a:endParaRPr>
          </a:p>
        </p:txBody>
      </p:sp>
      <p:sp>
        <p:nvSpPr>
          <p:cNvPr id="9" name="Rectangle 8"/>
          <p:cNvSpPr/>
          <p:nvPr userDrawn="1"/>
        </p:nvSpPr>
        <p:spPr>
          <a:xfrm>
            <a:off x="0" y="6356350"/>
            <a:ext cx="9144000" cy="501650"/>
          </a:xfrm>
          <a:prstGeom prst="rect">
            <a:avLst/>
          </a:prstGeom>
          <a:solidFill>
            <a:schemeClr val="tx2"/>
          </a:solidFill>
          <a:ln>
            <a:solidFill>
              <a:srgbClr val="3A208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01F67"/>
              </a:solidFill>
              <a:latin typeface="+mj-lt"/>
            </a:endParaRPr>
          </a:p>
        </p:txBody>
      </p:sp>
      <p:sp>
        <p:nvSpPr>
          <p:cNvPr id="16" name="Content Placeholder 15"/>
          <p:cNvSpPr>
            <a:spLocks noGrp="1"/>
          </p:cNvSpPr>
          <p:nvPr>
            <p:ph sz="quarter" idx="13"/>
          </p:nvPr>
        </p:nvSpPr>
        <p:spPr>
          <a:xfrm>
            <a:off x="457200" y="1938540"/>
            <a:ext cx="8229600" cy="4141586"/>
          </a:xfrm>
        </p:spPr>
        <p:txBody>
          <a:bodyPr/>
          <a:lstStyle>
            <a:lvl1pPr>
              <a:defRPr>
                <a:solidFill>
                  <a:srgbClr val="3E0C7F"/>
                </a:solidFill>
                <a:latin typeface="+mj-lt"/>
              </a:defRPr>
            </a:lvl1pPr>
            <a:lvl2pPr marL="742950" indent="-285750">
              <a:buFont typeface="Wingdings" charset="2"/>
              <a:buChar char="§"/>
              <a:defRPr>
                <a:solidFill>
                  <a:schemeClr val="accent6">
                    <a:lumMod val="50000"/>
                  </a:schemeClr>
                </a:solidFill>
                <a:latin typeface="+mj-lt"/>
              </a:defRPr>
            </a:lvl2pPr>
            <a:lvl3pPr marL="1143000" indent="-228600">
              <a:buFont typeface="Courier New"/>
              <a:buChar char="o"/>
              <a:defRPr>
                <a:solidFill>
                  <a:schemeClr val="accent6">
                    <a:lumMod val="50000"/>
                  </a:schemeClr>
                </a:solidFill>
                <a:latin typeface="+mj-lt"/>
              </a:defRPr>
            </a:lvl3pPr>
            <a:lvl4pPr marL="1600200" indent="-228600">
              <a:buFont typeface="Wingdings" charset="2"/>
              <a:buChar char="§"/>
              <a:defRPr>
                <a:solidFill>
                  <a:schemeClr val="accent6">
                    <a:lumMod val="50000"/>
                  </a:schemeClr>
                </a:solidFill>
                <a:latin typeface="+mj-lt"/>
              </a:defRPr>
            </a:lvl4pPr>
            <a:lvl5pPr marL="2057400" indent="-228600">
              <a:buFont typeface="Courier New"/>
              <a:buChar char="o"/>
              <a:defRPr>
                <a:solidFill>
                  <a:schemeClr val="accent6">
                    <a:lumMod val="50000"/>
                  </a:schemeClr>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63349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030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8" name="Rectangle 7"/>
          <p:cNvSpPr/>
          <p:nvPr userDrawn="1"/>
        </p:nvSpPr>
        <p:spPr>
          <a:xfrm>
            <a:off x="0" y="6356350"/>
            <a:ext cx="9144000" cy="501650"/>
          </a:xfrm>
          <a:prstGeom prst="rect">
            <a:avLst/>
          </a:prstGeom>
          <a:solidFill>
            <a:srgbClr val="301F67"/>
          </a:solidFill>
          <a:ln>
            <a:solidFill>
              <a:srgbClr val="301F67"/>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E"/>
              </a:solidFill>
            </a:endParaRPr>
          </a:p>
        </p:txBody>
      </p:sp>
      <p:cxnSp>
        <p:nvCxnSpPr>
          <p:cNvPr id="9" name="Straight Connector 8"/>
          <p:cNvCxnSpPr/>
          <p:nvPr userDrawn="1"/>
        </p:nvCxnSpPr>
        <p:spPr>
          <a:xfrm>
            <a:off x="457200" y="918561"/>
            <a:ext cx="8229599" cy="0"/>
          </a:xfrm>
          <a:prstGeom prst="line">
            <a:avLst/>
          </a:prstGeom>
          <a:ln>
            <a:solidFill>
              <a:srgbClr val="B1B3B5"/>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rgbClr val="3D167F"/>
                </a:solidFill>
              </a:defRPr>
            </a:lvl1pPr>
          </a:lstStyle>
          <a:p>
            <a:r>
              <a:rPr lang="en-US" dirty="0"/>
              <a:t>Click to edit Master title style</a:t>
            </a:r>
          </a:p>
        </p:txBody>
      </p:sp>
      <p:sp>
        <p:nvSpPr>
          <p:cNvPr id="3" name="Content Placeholder 2"/>
          <p:cNvSpPr>
            <a:spLocks noGrp="1"/>
          </p:cNvSpPr>
          <p:nvPr>
            <p:ph sz="half" idx="1"/>
          </p:nvPr>
        </p:nvSpPr>
        <p:spPr>
          <a:xfrm>
            <a:off x="457200" y="1090061"/>
            <a:ext cx="4038600" cy="4989745"/>
          </a:xfrm>
        </p:spPr>
        <p:txBody>
          <a:bodyPr/>
          <a:lstStyle>
            <a:lvl1pPr>
              <a:defRPr sz="2800">
                <a:solidFill>
                  <a:srgbClr val="595959"/>
                </a:solidFill>
              </a:defRPr>
            </a:lvl1pPr>
            <a:lvl2pPr marL="742950" indent="-285750">
              <a:buFont typeface="Wingdings" charset="2"/>
              <a:buChar char="§"/>
              <a:defRPr sz="2400">
                <a:solidFill>
                  <a:srgbClr val="595959"/>
                </a:solidFill>
              </a:defRPr>
            </a:lvl2pPr>
            <a:lvl3pPr marL="1143000" indent="-228600">
              <a:buFont typeface="Courier New"/>
              <a:buChar char="o"/>
              <a:defRPr sz="2000">
                <a:solidFill>
                  <a:srgbClr val="595959"/>
                </a:solidFill>
              </a:defRPr>
            </a:lvl3pPr>
            <a:lvl4pPr marL="1600200" indent="-228600">
              <a:buFont typeface="Wingdings" charset="2"/>
              <a:buChar char="§"/>
              <a:defRPr sz="1800">
                <a:solidFill>
                  <a:srgbClr val="595959"/>
                </a:solidFill>
              </a:defRPr>
            </a:lvl4pPr>
            <a:lvl5pPr marL="2057400" indent="-228600">
              <a:buFont typeface="Courier New"/>
              <a:buChar char="o"/>
              <a:defRPr sz="1800">
                <a:solidFill>
                  <a:srgbClr val="5959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90061"/>
            <a:ext cx="4038600" cy="4989745"/>
          </a:xfrm>
        </p:spPr>
        <p:txBody>
          <a:bodyPr/>
          <a:lstStyle>
            <a:lvl1pPr>
              <a:defRPr sz="2800">
                <a:solidFill>
                  <a:srgbClr val="595959"/>
                </a:solidFill>
              </a:defRPr>
            </a:lvl1pPr>
            <a:lvl2pPr marL="742950" indent="-285750">
              <a:buFont typeface="Wingdings" charset="2"/>
              <a:buChar char="§"/>
              <a:defRPr sz="2400">
                <a:solidFill>
                  <a:srgbClr val="595959"/>
                </a:solidFill>
              </a:defRPr>
            </a:lvl2pPr>
            <a:lvl3pPr marL="1143000" indent="-228600">
              <a:buFont typeface="Courier New"/>
              <a:buChar char="o"/>
              <a:defRPr sz="2000">
                <a:solidFill>
                  <a:srgbClr val="595959"/>
                </a:solidFill>
              </a:defRPr>
            </a:lvl3pPr>
            <a:lvl4pPr marL="1600200" indent="-228600">
              <a:buFont typeface="Wingdings" charset="2"/>
              <a:buChar char="§"/>
              <a:defRPr sz="1800">
                <a:solidFill>
                  <a:srgbClr val="595959"/>
                </a:solidFill>
              </a:defRPr>
            </a:lvl4pPr>
            <a:lvl5pPr marL="2057400" indent="-228600">
              <a:buFont typeface="Courier New"/>
              <a:buChar char="o"/>
              <a:defRPr sz="1800">
                <a:solidFill>
                  <a:srgbClr val="5959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12"/>
          </p:nvPr>
        </p:nvSpPr>
        <p:spPr>
          <a:xfrm>
            <a:off x="6870671" y="6356350"/>
            <a:ext cx="2133600" cy="365125"/>
          </a:xfrm>
          <a:prstGeom prst="rect">
            <a:avLst/>
          </a:prstGeom>
        </p:spPr>
        <p:txBody>
          <a:bodyPr/>
          <a:lstStyle>
            <a:lvl1pPr>
              <a:defRPr sz="1400">
                <a:latin typeface="+mj-lt"/>
              </a:defRPr>
            </a:lvl1pPr>
          </a:lstStyle>
          <a:p>
            <a:pPr defTabSz="457200"/>
            <a:fld id="{7E390FF3-FBF5-CC40-AC5D-37AD99656B7A}"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737004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8" name="Rectangle 7"/>
          <p:cNvSpPr/>
          <p:nvPr userDrawn="1"/>
        </p:nvSpPr>
        <p:spPr>
          <a:xfrm>
            <a:off x="0" y="6356350"/>
            <a:ext cx="9144000" cy="501650"/>
          </a:xfrm>
          <a:prstGeom prst="rect">
            <a:avLst/>
          </a:prstGeom>
          <a:solidFill>
            <a:srgbClr val="301F67"/>
          </a:solidFill>
          <a:ln>
            <a:solidFill>
              <a:srgbClr val="301F67"/>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E"/>
              </a:solidFill>
            </a:endParaRPr>
          </a:p>
        </p:txBody>
      </p:sp>
      <p:sp>
        <p:nvSpPr>
          <p:cNvPr id="2" name="Title 1"/>
          <p:cNvSpPr>
            <a:spLocks noGrp="1"/>
          </p:cNvSpPr>
          <p:nvPr>
            <p:ph type="title"/>
          </p:nvPr>
        </p:nvSpPr>
        <p:spPr>
          <a:xfrm>
            <a:off x="1792288" y="4800600"/>
            <a:ext cx="5486400" cy="566738"/>
          </a:xfrm>
        </p:spPr>
        <p:txBody>
          <a:bodyPr anchor="b"/>
          <a:lstStyle>
            <a:lvl1pPr algn="l">
              <a:defRPr sz="2000" b="1">
                <a:solidFill>
                  <a:srgbClr val="3D167F"/>
                </a:solidFill>
                <a:latin typeface="Arial"/>
                <a:cs typeface="Aria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Slide Number Placeholder 5"/>
          <p:cNvSpPr>
            <a:spLocks noGrp="1"/>
          </p:cNvSpPr>
          <p:nvPr>
            <p:ph type="sldNum" sz="quarter" idx="12"/>
          </p:nvPr>
        </p:nvSpPr>
        <p:spPr>
          <a:xfrm>
            <a:off x="6870671" y="6356350"/>
            <a:ext cx="2133600" cy="365125"/>
          </a:xfrm>
          <a:prstGeom prst="rect">
            <a:avLst/>
          </a:prstGeom>
        </p:spPr>
        <p:txBody>
          <a:bodyPr/>
          <a:lstStyle>
            <a:lvl1pPr>
              <a:defRPr sz="1400">
                <a:latin typeface="+mj-lt"/>
              </a:defRPr>
            </a:lvl1pPr>
          </a:lstStyle>
          <a:p>
            <a:pPr defTabSz="457200"/>
            <a:fld id="{7E390FF3-FBF5-CC40-AC5D-37AD99656B7A}"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119599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0" y="-1"/>
            <a:ext cx="9144000" cy="1463040"/>
          </a:xfrm>
          <a:prstGeom prst="rect">
            <a:avLst/>
          </a:prstGeom>
          <a:solidFill>
            <a:schemeClr val="accent3">
              <a:alpha val="60000"/>
            </a:schemeClr>
          </a:solidFill>
          <a:ln>
            <a:solidFill>
              <a:schemeClr val="accent3">
                <a:alpha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301F67"/>
              </a:solidFill>
              <a:latin typeface="Franklin Gothic Book"/>
            </a:endParaRPr>
          </a:p>
        </p:txBody>
      </p:sp>
      <p:sp>
        <p:nvSpPr>
          <p:cNvPr id="9" name="Rectangle 8"/>
          <p:cNvSpPr/>
          <p:nvPr userDrawn="1"/>
        </p:nvSpPr>
        <p:spPr>
          <a:xfrm>
            <a:off x="0" y="6356350"/>
            <a:ext cx="9144000" cy="501650"/>
          </a:xfrm>
          <a:prstGeom prst="rect">
            <a:avLst/>
          </a:prstGeom>
          <a:solidFill>
            <a:schemeClr val="tx2"/>
          </a:solidFill>
          <a:ln>
            <a:solidFill>
              <a:srgbClr val="3A208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301F67"/>
              </a:solidFill>
              <a:latin typeface="Franklin Gothic Book"/>
            </a:endParaRPr>
          </a:p>
        </p:txBody>
      </p:sp>
      <p:sp>
        <p:nvSpPr>
          <p:cNvPr id="2" name="Title 1"/>
          <p:cNvSpPr>
            <a:spLocks noGrp="1"/>
          </p:cNvSpPr>
          <p:nvPr>
            <p:ph type="title"/>
          </p:nvPr>
        </p:nvSpPr>
        <p:spPr>
          <a:xfrm>
            <a:off x="457200" y="274638"/>
            <a:ext cx="8229600" cy="643325"/>
          </a:xfrm>
        </p:spPr>
        <p:txBody>
          <a:bodyPr/>
          <a:lstStyle>
            <a:lvl1pPr>
              <a:defRPr>
                <a:solidFill>
                  <a:schemeClr val="tx2"/>
                </a:solidFill>
                <a:latin typeface="+mj-lt"/>
              </a:defRPr>
            </a:lvl1pPr>
          </a:lstStyle>
          <a:p>
            <a:r>
              <a:rPr lang="en-US" dirty="0"/>
              <a:t>Click to edit Master title style</a:t>
            </a:r>
          </a:p>
        </p:txBody>
      </p:sp>
      <p:sp>
        <p:nvSpPr>
          <p:cNvPr id="10" name="Content Placeholder 15"/>
          <p:cNvSpPr>
            <a:spLocks noGrp="1"/>
          </p:cNvSpPr>
          <p:nvPr>
            <p:ph sz="quarter" idx="13"/>
          </p:nvPr>
        </p:nvSpPr>
        <p:spPr>
          <a:xfrm>
            <a:off x="457200" y="1938539"/>
            <a:ext cx="8229600" cy="4141586"/>
          </a:xfrm>
        </p:spPr>
        <p:txBody>
          <a:bodyPr/>
          <a:lstStyle>
            <a:lvl1pPr>
              <a:defRPr>
                <a:solidFill>
                  <a:srgbClr val="3E0C7F"/>
                </a:solidFill>
                <a:latin typeface="+mj-lt"/>
              </a:defRPr>
            </a:lvl1pPr>
            <a:lvl2pPr marL="742950" indent="-285750">
              <a:buFont typeface="Wingdings" charset="2"/>
              <a:buChar char="§"/>
              <a:defRPr>
                <a:solidFill>
                  <a:schemeClr val="accent6">
                    <a:lumMod val="50000"/>
                  </a:schemeClr>
                </a:solidFill>
                <a:latin typeface="+mj-lt"/>
              </a:defRPr>
            </a:lvl2pPr>
            <a:lvl3pPr marL="1143000" indent="-228600">
              <a:buFont typeface="Courier New"/>
              <a:buChar char="o"/>
              <a:defRPr>
                <a:solidFill>
                  <a:schemeClr val="accent6">
                    <a:lumMod val="50000"/>
                  </a:schemeClr>
                </a:solidFill>
                <a:latin typeface="+mj-lt"/>
              </a:defRPr>
            </a:lvl3pPr>
            <a:lvl4pPr marL="1600200" indent="-228600">
              <a:buFont typeface="Wingdings" charset="2"/>
              <a:buChar char="§"/>
              <a:defRPr>
                <a:solidFill>
                  <a:schemeClr val="accent6">
                    <a:lumMod val="50000"/>
                  </a:schemeClr>
                </a:solidFill>
                <a:latin typeface="+mj-lt"/>
              </a:defRPr>
            </a:lvl4pPr>
            <a:lvl5pPr marL="2057400" indent="-228600">
              <a:buFont typeface="Courier New"/>
              <a:buChar char="o"/>
              <a:defRPr>
                <a:solidFill>
                  <a:schemeClr val="accent6">
                    <a:lumMod val="50000"/>
                  </a:schemeClr>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7656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p:cNvSpPr>
            <a:spLocks/>
          </p:cNvSpPr>
          <p:nvPr userDrawn="1"/>
        </p:nvSpPr>
        <p:spPr>
          <a:xfrm>
            <a:off x="0" y="-1"/>
            <a:ext cx="9144000" cy="1463040"/>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301F67"/>
              </a:solidFill>
              <a:latin typeface="Franklin Gothic Book"/>
            </a:endParaRPr>
          </a:p>
        </p:txBody>
      </p:sp>
      <p:sp>
        <p:nvSpPr>
          <p:cNvPr id="9" name="Rectangle 8"/>
          <p:cNvSpPr/>
          <p:nvPr userDrawn="1"/>
        </p:nvSpPr>
        <p:spPr>
          <a:xfrm>
            <a:off x="0" y="6356350"/>
            <a:ext cx="9144000" cy="501650"/>
          </a:xfrm>
          <a:prstGeom prst="rect">
            <a:avLst/>
          </a:prstGeom>
          <a:solidFill>
            <a:schemeClr val="tx2"/>
          </a:solidFill>
          <a:ln>
            <a:solidFill>
              <a:srgbClr val="3A208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301F67"/>
              </a:solidFill>
              <a:latin typeface="Franklin Gothic Book"/>
            </a:endParaRPr>
          </a:p>
        </p:txBody>
      </p:sp>
      <p:sp>
        <p:nvSpPr>
          <p:cNvPr id="16" name="Content Placeholder 15"/>
          <p:cNvSpPr>
            <a:spLocks noGrp="1"/>
          </p:cNvSpPr>
          <p:nvPr>
            <p:ph sz="quarter" idx="13"/>
          </p:nvPr>
        </p:nvSpPr>
        <p:spPr>
          <a:xfrm>
            <a:off x="457200" y="1938539"/>
            <a:ext cx="8229600" cy="4141586"/>
          </a:xfrm>
        </p:spPr>
        <p:txBody>
          <a:bodyPr/>
          <a:lstStyle>
            <a:lvl1pPr>
              <a:defRPr>
                <a:solidFill>
                  <a:srgbClr val="3E0C7F"/>
                </a:solidFill>
                <a:latin typeface="+mj-lt"/>
              </a:defRPr>
            </a:lvl1pPr>
            <a:lvl2pPr marL="742950" indent="-285750">
              <a:buFont typeface="Wingdings" charset="2"/>
              <a:buChar char="§"/>
              <a:defRPr>
                <a:solidFill>
                  <a:schemeClr val="accent6">
                    <a:lumMod val="50000"/>
                  </a:schemeClr>
                </a:solidFill>
                <a:latin typeface="+mj-lt"/>
              </a:defRPr>
            </a:lvl2pPr>
            <a:lvl3pPr marL="1143000" indent="-228600">
              <a:buFont typeface="Courier New"/>
              <a:buChar char="o"/>
              <a:defRPr>
                <a:solidFill>
                  <a:schemeClr val="accent6">
                    <a:lumMod val="50000"/>
                  </a:schemeClr>
                </a:solidFill>
                <a:latin typeface="+mj-lt"/>
              </a:defRPr>
            </a:lvl3pPr>
            <a:lvl4pPr marL="1600200" indent="-228600">
              <a:buFont typeface="Wingdings" charset="2"/>
              <a:buChar char="§"/>
              <a:defRPr>
                <a:solidFill>
                  <a:schemeClr val="accent6">
                    <a:lumMod val="50000"/>
                  </a:schemeClr>
                </a:solidFill>
                <a:latin typeface="+mj-lt"/>
              </a:defRPr>
            </a:lvl4pPr>
            <a:lvl5pPr marL="2057400" indent="-228600">
              <a:buFont typeface="Courier New"/>
              <a:buChar char="o"/>
              <a:defRPr>
                <a:solidFill>
                  <a:schemeClr val="accent6">
                    <a:lumMod val="50000"/>
                  </a:schemeClr>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7397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Rectangle 8"/>
          <p:cNvSpPr/>
          <p:nvPr userDrawn="1"/>
        </p:nvSpPr>
        <p:spPr>
          <a:xfrm>
            <a:off x="0" y="6356350"/>
            <a:ext cx="9144000" cy="501650"/>
          </a:xfrm>
          <a:prstGeom prst="rect">
            <a:avLst/>
          </a:prstGeom>
          <a:solidFill>
            <a:schemeClr val="tx2"/>
          </a:solidFill>
          <a:ln>
            <a:solidFill>
              <a:srgbClr val="3A2082"/>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301F67"/>
              </a:solidFill>
              <a:latin typeface="Franklin Gothic Book"/>
            </a:endParaRPr>
          </a:p>
        </p:txBody>
      </p:sp>
      <p:sp>
        <p:nvSpPr>
          <p:cNvPr id="8" name="Rectangle 7"/>
          <p:cNvSpPr>
            <a:spLocks/>
          </p:cNvSpPr>
          <p:nvPr userDrawn="1"/>
        </p:nvSpPr>
        <p:spPr>
          <a:xfrm>
            <a:off x="0" y="-1"/>
            <a:ext cx="9144000" cy="1463040"/>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301F67"/>
              </a:solidFill>
              <a:latin typeface="Franklin Gothic Book"/>
            </a:endParaRPr>
          </a:p>
        </p:txBody>
      </p:sp>
      <p:sp>
        <p:nvSpPr>
          <p:cNvPr id="16" name="Content Placeholder 15"/>
          <p:cNvSpPr>
            <a:spLocks noGrp="1"/>
          </p:cNvSpPr>
          <p:nvPr>
            <p:ph sz="quarter" idx="13"/>
          </p:nvPr>
        </p:nvSpPr>
        <p:spPr>
          <a:xfrm>
            <a:off x="457200" y="1938539"/>
            <a:ext cx="8229600" cy="4141586"/>
          </a:xfrm>
        </p:spPr>
        <p:txBody>
          <a:bodyPr/>
          <a:lstStyle>
            <a:lvl1pPr>
              <a:defRPr>
                <a:solidFill>
                  <a:srgbClr val="3E0C7F"/>
                </a:solidFill>
                <a:latin typeface="+mj-lt"/>
              </a:defRPr>
            </a:lvl1pPr>
            <a:lvl2pPr marL="742950" indent="-285750">
              <a:buFont typeface="Wingdings" charset="2"/>
              <a:buChar char="§"/>
              <a:defRPr>
                <a:solidFill>
                  <a:schemeClr val="accent6">
                    <a:lumMod val="50000"/>
                  </a:schemeClr>
                </a:solidFill>
                <a:latin typeface="+mj-lt"/>
              </a:defRPr>
            </a:lvl2pPr>
            <a:lvl3pPr marL="1143000" indent="-228600">
              <a:buFont typeface="Courier New"/>
              <a:buChar char="o"/>
              <a:defRPr>
                <a:solidFill>
                  <a:schemeClr val="accent6">
                    <a:lumMod val="50000"/>
                  </a:schemeClr>
                </a:solidFill>
                <a:latin typeface="+mj-lt"/>
              </a:defRPr>
            </a:lvl3pPr>
            <a:lvl4pPr marL="1600200" indent="-228600">
              <a:buFont typeface="Wingdings" charset="2"/>
              <a:buChar char="§"/>
              <a:defRPr>
                <a:solidFill>
                  <a:schemeClr val="accent6">
                    <a:lumMod val="50000"/>
                  </a:schemeClr>
                </a:solidFill>
                <a:latin typeface="+mj-lt"/>
              </a:defRPr>
            </a:lvl4pPr>
            <a:lvl5pPr marL="2057400" indent="-228600">
              <a:buFont typeface="Courier New"/>
              <a:buChar char="o"/>
              <a:defRPr>
                <a:solidFill>
                  <a:schemeClr val="accent6">
                    <a:lumMod val="50000"/>
                  </a:schemeClr>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457200" y="274638"/>
            <a:ext cx="8229600" cy="643325"/>
          </a:xfrm>
          <a:ln>
            <a:noFill/>
          </a:ln>
        </p:spPr>
        <p:txBody>
          <a:bodyPr/>
          <a:lstStyle>
            <a:lvl1pPr>
              <a:defRPr b="0" i="0">
                <a:solidFill>
                  <a:schemeClr val="bg1"/>
                </a:solidFill>
                <a:latin typeface="Franklin Gothic Medium"/>
                <a:cs typeface="Franklin Gothic Medium"/>
              </a:defRPr>
            </a:lvl1pPr>
          </a:lstStyle>
          <a:p>
            <a:endParaRPr lang="en-US" dirty="0"/>
          </a:p>
        </p:txBody>
      </p:sp>
    </p:spTree>
    <p:extLst>
      <p:ext uri="{BB962C8B-B14F-4D97-AF65-F5344CB8AC3E}">
        <p14:creationId xmlns:p14="http://schemas.microsoft.com/office/powerpoint/2010/main" val="1731690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64332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005988"/>
            <a:ext cx="8229600" cy="5120176"/>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mj-lt"/>
              </a:defRPr>
            </a:lvl1pPr>
          </a:lstStyle>
          <a:p>
            <a:pPr defTabSz="457200"/>
            <a:fld id="{0FE55910-CE8D-8E40-97EA-AD4A9B046199}" type="datetime1">
              <a:rPr lang="en-US" smtClean="0">
                <a:solidFill>
                  <a:srgbClr val="FFFFFE"/>
                </a:solidFill>
              </a:rPr>
              <a:pPr defTabSz="457200"/>
              <a:t>7/31/2018</a:t>
            </a:fld>
            <a:endParaRPr lang="en-US" dirty="0">
              <a:solidFill>
                <a:srgbClr val="FFFFF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FFFFFF"/>
                </a:solidFill>
                <a:latin typeface="+mj-lt"/>
              </a:defRPr>
            </a:lvl1pPr>
          </a:lstStyle>
          <a:p>
            <a:pPr defTabSz="457200"/>
            <a:endParaRPr lang="en-US" dirty="0"/>
          </a:p>
        </p:txBody>
      </p:sp>
    </p:spTree>
    <p:extLst>
      <p:ext uri="{BB962C8B-B14F-4D97-AF65-F5344CB8AC3E}">
        <p14:creationId xmlns:p14="http://schemas.microsoft.com/office/powerpoint/2010/main" val="272999669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707" r:id="rId12"/>
  </p:sldLayoutIdLst>
  <p:hf hdr="0" ftr="0" dt="0"/>
  <p:txStyles>
    <p:titleStyle>
      <a:lvl1pPr algn="l" defTabSz="457200" rtl="0" eaLnBrk="1" latinLnBrk="0" hangingPunct="1">
        <a:spcBef>
          <a:spcPct val="0"/>
        </a:spcBef>
        <a:buNone/>
        <a:defRPr sz="3600" kern="1200">
          <a:solidFill>
            <a:srgbClr val="3E0C7F"/>
          </a:solidFill>
          <a:latin typeface="+mj-lt"/>
          <a:ea typeface="+mj-ea"/>
          <a:cs typeface="+mj-cs"/>
        </a:defRPr>
      </a:lvl1pPr>
    </p:titleStyle>
    <p:bodyStyle>
      <a:lvl1pPr marL="0" indent="0" algn="l" defTabSz="457200" rtl="0" eaLnBrk="1" latinLnBrk="0" hangingPunct="1">
        <a:spcBef>
          <a:spcPct val="20000"/>
        </a:spcBef>
        <a:buFont typeface="Wingdings" charset="2"/>
        <a:buNone/>
        <a:defRPr sz="2200" kern="1200">
          <a:solidFill>
            <a:schemeClr val="tx1">
              <a:lumMod val="65000"/>
              <a:lumOff val="35000"/>
            </a:schemeClr>
          </a:solidFill>
          <a:latin typeface="+mj-lt"/>
          <a:ea typeface="+mn-ea"/>
          <a:cs typeface="+mn-cs"/>
        </a:defRPr>
      </a:lvl1pPr>
      <a:lvl2pPr marL="742950" indent="-285750" algn="l" defTabSz="457200" rtl="0" eaLnBrk="1" latinLnBrk="0" hangingPunct="1">
        <a:spcBef>
          <a:spcPct val="20000"/>
        </a:spcBef>
        <a:buFont typeface="Courier New"/>
        <a:buChar char="o"/>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Ø"/>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64332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005988"/>
            <a:ext cx="8229600" cy="5120176"/>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mj-lt"/>
              </a:defRPr>
            </a:lvl1pPr>
          </a:lstStyle>
          <a:p>
            <a:pPr defTabSz="457200"/>
            <a:endParaRPr lang="en-US" dirty="0">
              <a:solidFill>
                <a:srgbClr val="FFFFF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FFFFFF"/>
                </a:solidFill>
                <a:latin typeface="+mj-lt"/>
              </a:defRPr>
            </a:lvl1pPr>
          </a:lstStyle>
          <a:p>
            <a:pPr defTabSz="457200"/>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latin typeface="+mj-lt"/>
              </a:defRPr>
            </a:lvl1pPr>
          </a:lstStyle>
          <a:p>
            <a:pPr defTabSz="457200"/>
            <a:fld id="{7E390FF3-FBF5-CC40-AC5D-37AD99656B7A}" type="slidenum">
              <a:rPr lang="en-US" smtClean="0"/>
              <a:pPr defTabSz="457200"/>
              <a:t>‹#›</a:t>
            </a:fld>
            <a:endParaRPr lang="en-US" dirty="0"/>
          </a:p>
        </p:txBody>
      </p:sp>
    </p:spTree>
    <p:extLst>
      <p:ext uri="{BB962C8B-B14F-4D97-AF65-F5344CB8AC3E}">
        <p14:creationId xmlns:p14="http://schemas.microsoft.com/office/powerpoint/2010/main" val="20378316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Lst>
  <p:hf hdr="0" ftr="0" dt="0"/>
  <p:txStyles>
    <p:titleStyle>
      <a:lvl1pPr algn="l" defTabSz="457200" rtl="0" eaLnBrk="1" latinLnBrk="0" hangingPunct="1">
        <a:spcBef>
          <a:spcPct val="0"/>
        </a:spcBef>
        <a:buNone/>
        <a:defRPr sz="3600" kern="1200">
          <a:solidFill>
            <a:srgbClr val="3E0C7F"/>
          </a:solidFill>
          <a:latin typeface="+mj-lt"/>
          <a:ea typeface="+mj-ea"/>
          <a:cs typeface="+mj-cs"/>
        </a:defRPr>
      </a:lvl1pPr>
    </p:titleStyle>
    <p:bodyStyle>
      <a:lvl1pPr marL="0" indent="0" algn="l" defTabSz="457200" rtl="0" eaLnBrk="1" latinLnBrk="0" hangingPunct="1">
        <a:spcBef>
          <a:spcPct val="20000"/>
        </a:spcBef>
        <a:buFont typeface="Wingdings" charset="2"/>
        <a:buNone/>
        <a:defRPr sz="2200" kern="1200">
          <a:solidFill>
            <a:schemeClr val="tx1">
              <a:lumMod val="65000"/>
              <a:lumOff val="35000"/>
            </a:schemeClr>
          </a:solidFill>
          <a:latin typeface="+mj-lt"/>
          <a:ea typeface="+mn-ea"/>
          <a:cs typeface="+mn-cs"/>
        </a:defRPr>
      </a:lvl1pPr>
      <a:lvl2pPr marL="742950" indent="-285750" algn="l" defTabSz="457200" rtl="0" eaLnBrk="1" latinLnBrk="0" hangingPunct="1">
        <a:spcBef>
          <a:spcPct val="20000"/>
        </a:spcBef>
        <a:buFont typeface="Courier New"/>
        <a:buChar char="o"/>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Ø"/>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9B354B-127C-4A92-975B-BDE2F01893DF}" type="datetimeFigureOut">
              <a:rPr lang="en-US" smtClean="0">
                <a:solidFill>
                  <a:prstClr val="black">
                    <a:tint val="75000"/>
                  </a:prstClr>
                </a:solidFill>
              </a:rPr>
              <a:pPr/>
              <a:t>7/31/2018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47082-EC43-475F-9EEB-83AFDBDDE25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09632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64332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005989"/>
            <a:ext cx="8229600" cy="5120176"/>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bg1"/>
                </a:solidFill>
                <a:latin typeface="+mj-lt"/>
              </a:defRPr>
            </a:lvl1pPr>
          </a:lstStyle>
          <a:p>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rgbClr val="FFFFFF"/>
                </a:solidFill>
                <a:latin typeface="+mj-lt"/>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rgbClr val="FFFFFF"/>
                </a:solidFill>
                <a:latin typeface="+mj-lt"/>
              </a:defRPr>
            </a:lvl1pPr>
          </a:lstStyle>
          <a:p>
            <a:fld id="{7E390FF3-FBF5-CC40-AC5D-37AD99656B7A}" type="slidenum">
              <a:rPr lang="en-US" smtClean="0"/>
              <a:pPr/>
              <a:t>‹#›</a:t>
            </a:fld>
            <a:endParaRPr lang="en-US" dirty="0"/>
          </a:p>
        </p:txBody>
      </p:sp>
    </p:spTree>
    <p:extLst>
      <p:ext uri="{BB962C8B-B14F-4D97-AF65-F5344CB8AC3E}">
        <p14:creationId xmlns:p14="http://schemas.microsoft.com/office/powerpoint/2010/main" val="50597067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Lst>
  <p:hf hdr="0" ftr="0" dt="0"/>
  <p:txStyles>
    <p:titleStyle>
      <a:lvl1pPr algn="l" defTabSz="457200" rtl="0" eaLnBrk="1" latinLnBrk="0" hangingPunct="1">
        <a:spcBef>
          <a:spcPct val="0"/>
        </a:spcBef>
        <a:buNone/>
        <a:defRPr sz="3600" kern="1200">
          <a:solidFill>
            <a:srgbClr val="3E0C7F"/>
          </a:solidFill>
          <a:latin typeface="+mj-lt"/>
          <a:ea typeface="+mj-ea"/>
          <a:cs typeface="+mj-cs"/>
        </a:defRPr>
      </a:lvl1pPr>
    </p:titleStyle>
    <p:bodyStyle>
      <a:lvl1pPr marL="0" indent="0" algn="l" defTabSz="457200" rtl="0" eaLnBrk="1" latinLnBrk="0" hangingPunct="1">
        <a:spcBef>
          <a:spcPct val="20000"/>
        </a:spcBef>
        <a:buFont typeface="Wingdings" charset="2"/>
        <a:buNone/>
        <a:defRPr sz="2200" kern="1200">
          <a:solidFill>
            <a:schemeClr val="tx1">
              <a:lumMod val="65000"/>
              <a:lumOff val="35000"/>
            </a:schemeClr>
          </a:solidFill>
          <a:latin typeface="+mj-lt"/>
          <a:ea typeface="+mn-ea"/>
          <a:cs typeface="+mn-cs"/>
        </a:defRPr>
      </a:lvl1pPr>
      <a:lvl2pPr marL="742950" indent="-285750" algn="l" defTabSz="457200" rtl="0" eaLnBrk="1" latinLnBrk="0" hangingPunct="1">
        <a:spcBef>
          <a:spcPct val="20000"/>
        </a:spcBef>
        <a:buFont typeface="Courier New"/>
        <a:buChar char="o"/>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Ø"/>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28.png"/><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7.sv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9.sv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41.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87396" y="1828800"/>
            <a:ext cx="7772400" cy="742647"/>
          </a:xfrm>
        </p:spPr>
        <p:txBody>
          <a:bodyPr>
            <a:normAutofit/>
          </a:bodyPr>
          <a:lstStyle/>
          <a:p>
            <a:endParaRPr lang="en-US" sz="3600" b="1" dirty="0"/>
          </a:p>
        </p:txBody>
      </p:sp>
      <p:sp>
        <p:nvSpPr>
          <p:cNvPr id="7" name="Title 6"/>
          <p:cNvSpPr>
            <a:spLocks noGrp="1"/>
          </p:cNvSpPr>
          <p:nvPr>
            <p:ph type="ctrTitle"/>
          </p:nvPr>
        </p:nvSpPr>
        <p:spPr>
          <a:xfrm>
            <a:off x="187396" y="381000"/>
            <a:ext cx="8956604" cy="1160336"/>
          </a:xfrm>
        </p:spPr>
        <p:txBody>
          <a:bodyPr/>
          <a:lstStyle/>
          <a:p>
            <a:r>
              <a:rPr lang="en-US" sz="3600" dirty="0"/>
              <a:t>Outcome Measurement Made Easy:</a:t>
            </a:r>
            <a:br>
              <a:rPr lang="en-US" sz="3600" dirty="0"/>
            </a:br>
            <a:r>
              <a:rPr lang="en-US" sz="3600" dirty="0"/>
              <a:t>Supercharged Storytime &amp; Project Outcome</a:t>
            </a:r>
          </a:p>
        </p:txBody>
      </p:sp>
      <p:sp>
        <p:nvSpPr>
          <p:cNvPr id="3" name="TextBox 2">
            <a:extLst>
              <a:ext uri="{FF2B5EF4-FFF2-40B4-BE49-F238E27FC236}">
                <a16:creationId xmlns:a16="http://schemas.microsoft.com/office/drawing/2014/main" id="{BAC1C737-2B52-4D52-966E-9ECA2DFAFC47}"/>
              </a:ext>
            </a:extLst>
          </p:cNvPr>
          <p:cNvSpPr txBox="1"/>
          <p:nvPr/>
        </p:nvSpPr>
        <p:spPr>
          <a:xfrm>
            <a:off x="3581400" y="4191000"/>
            <a:ext cx="5029200" cy="1384995"/>
          </a:xfrm>
          <a:prstGeom prst="rect">
            <a:avLst/>
          </a:prstGeom>
          <a:noFill/>
        </p:spPr>
        <p:txBody>
          <a:bodyPr wrap="square" rtlCol="0">
            <a:spAutoFit/>
          </a:bodyPr>
          <a:lstStyle/>
          <a:p>
            <a:r>
              <a:rPr lang="en-US" sz="2800" b="1" dirty="0">
                <a:solidFill>
                  <a:srgbClr val="3E0C7F"/>
                </a:solidFill>
                <a:latin typeface="Franklin Gothic Book" panose="020B0503020102020204" pitchFamily="34" charset="0"/>
              </a:rPr>
              <a:t>Why measure outcomes and what you can do with outcome data</a:t>
            </a:r>
          </a:p>
        </p:txBody>
      </p:sp>
    </p:spTree>
    <p:extLst>
      <p:ext uri="{BB962C8B-B14F-4D97-AF65-F5344CB8AC3E}">
        <p14:creationId xmlns:p14="http://schemas.microsoft.com/office/powerpoint/2010/main" val="1937971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181600"/>
            <a:ext cx="8515104" cy="599926"/>
          </a:xfrm>
        </p:spPr>
        <p:txBody>
          <a:bodyPr/>
          <a:lstStyle/>
          <a:p>
            <a:r>
              <a:rPr lang="en-US" dirty="0"/>
              <a:t>From the Field:</a:t>
            </a:r>
            <a:br>
              <a:rPr lang="en-US" dirty="0"/>
            </a:br>
            <a:r>
              <a:rPr lang="en-US" dirty="0"/>
              <a:t>Using Outcomes for Action</a:t>
            </a:r>
          </a:p>
        </p:txBody>
      </p:sp>
    </p:spTree>
    <p:extLst>
      <p:ext uri="{BB962C8B-B14F-4D97-AF65-F5344CB8AC3E}">
        <p14:creationId xmlns:p14="http://schemas.microsoft.com/office/powerpoint/2010/main" val="824472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8201"/>
            <a:ext cx="8229600" cy="643325"/>
          </a:xfrm>
        </p:spPr>
        <p:txBody>
          <a:bodyPr>
            <a:noAutofit/>
          </a:bodyPr>
          <a:lstStyle/>
          <a:p>
            <a:r>
              <a:rPr lang="en-US" dirty="0">
                <a:latin typeface="Franklin Gothic Medium" panose="020B0603020102020204" pitchFamily="34" charset="0"/>
                <a:cs typeface="Arial" panose="020B0604020202020204" pitchFamily="34" charset="0"/>
              </a:rPr>
              <a:t>Program Improvements</a:t>
            </a:r>
          </a:p>
        </p:txBody>
      </p:sp>
      <p:pic>
        <p:nvPicPr>
          <p:cNvPr id="4098" name="Picture 2" descr="Reading, Girl, Toddler, Young, Education, Book, Stud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6870" y="3428613"/>
            <a:ext cx="3327400" cy="249555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BD4566E-548F-4664-9F25-B8DB26D7DDA9}"/>
              </a:ext>
            </a:extLst>
          </p:cNvPr>
          <p:cNvPicPr>
            <a:picLocks noChangeAspect="1"/>
          </p:cNvPicPr>
          <p:nvPr/>
        </p:nvPicPr>
        <p:blipFill>
          <a:blip r:embed="rId4"/>
          <a:stretch>
            <a:fillRect/>
          </a:stretch>
        </p:blipFill>
        <p:spPr>
          <a:xfrm>
            <a:off x="474406" y="1224531"/>
            <a:ext cx="4343400" cy="641169"/>
          </a:xfrm>
          <a:prstGeom prst="rect">
            <a:avLst/>
          </a:prstGeom>
        </p:spPr>
      </p:pic>
      <p:sp>
        <p:nvSpPr>
          <p:cNvPr id="5" name="Content Placeholder 3">
            <a:extLst>
              <a:ext uri="{FF2B5EF4-FFF2-40B4-BE49-F238E27FC236}">
                <a16:creationId xmlns:a16="http://schemas.microsoft.com/office/drawing/2014/main" id="{C3EF9D9D-9AD5-4745-A661-548DF73D297D}"/>
              </a:ext>
            </a:extLst>
          </p:cNvPr>
          <p:cNvSpPr>
            <a:spLocks noGrp="1"/>
          </p:cNvSpPr>
          <p:nvPr>
            <p:ph sz="quarter" idx="13"/>
          </p:nvPr>
        </p:nvSpPr>
        <p:spPr>
          <a:xfrm>
            <a:off x="990600" y="599863"/>
            <a:ext cx="6934200" cy="4924425"/>
          </a:xfrm>
        </p:spPr>
        <p:txBody>
          <a:bodyPr>
            <a:normAutofit/>
          </a:bodyPr>
          <a:lstStyle/>
          <a:p>
            <a:pPr marL="57150" indent="0">
              <a:lnSpc>
                <a:spcPct val="140000"/>
              </a:lnSpc>
              <a:buNone/>
            </a:pPr>
            <a:endParaRPr lang="en-US" sz="2400" b="1" dirty="0">
              <a:solidFill>
                <a:srgbClr val="000000"/>
              </a:solidFill>
            </a:endParaRPr>
          </a:p>
          <a:p>
            <a:pPr marL="57150" indent="0">
              <a:lnSpc>
                <a:spcPct val="140000"/>
              </a:lnSpc>
              <a:buNone/>
            </a:pPr>
            <a:endParaRPr lang="en-US" b="1" dirty="0">
              <a:solidFill>
                <a:srgbClr val="000000"/>
              </a:solidFill>
            </a:endParaRPr>
          </a:p>
          <a:p>
            <a:pPr marL="1371600" lvl="2" indent="-457200">
              <a:lnSpc>
                <a:spcPct val="140000"/>
              </a:lnSpc>
              <a:buFont typeface="Arial"/>
              <a:buChar char="•"/>
            </a:pPr>
            <a:r>
              <a:rPr lang="en-US" sz="2800" dirty="0">
                <a:solidFill>
                  <a:srgbClr val="000000"/>
                </a:solidFill>
              </a:rPr>
              <a:t>Signing Storytime Survey Activity</a:t>
            </a:r>
          </a:p>
          <a:p>
            <a:pPr marL="1371600" lvl="2" indent="-457200">
              <a:lnSpc>
                <a:spcPct val="140000"/>
              </a:lnSpc>
              <a:buFont typeface="Arial"/>
              <a:buChar char="•"/>
            </a:pPr>
            <a:r>
              <a:rPr lang="en-US" sz="2800" dirty="0">
                <a:solidFill>
                  <a:srgbClr val="000000"/>
                </a:solidFill>
              </a:rPr>
              <a:t>Results: Pitch was too low</a:t>
            </a:r>
          </a:p>
          <a:p>
            <a:pPr marL="1371600" lvl="2" indent="-457200">
              <a:lnSpc>
                <a:spcPct val="140000"/>
              </a:lnSpc>
              <a:buFont typeface="Arial"/>
              <a:buChar char="•"/>
            </a:pPr>
            <a:r>
              <a:rPr lang="en-US" sz="2800" dirty="0">
                <a:solidFill>
                  <a:srgbClr val="000000"/>
                </a:solidFill>
              </a:rPr>
              <a:t>Fix: Raise the pitch</a:t>
            </a:r>
          </a:p>
          <a:p>
            <a:pPr marL="1371600" lvl="2" indent="-457200">
              <a:lnSpc>
                <a:spcPct val="140000"/>
              </a:lnSpc>
              <a:buFont typeface="Arial"/>
              <a:buChar char="•"/>
            </a:pPr>
            <a:r>
              <a:rPr lang="en-US" sz="2800" dirty="0">
                <a:solidFill>
                  <a:srgbClr val="000000"/>
                </a:solidFill>
              </a:rPr>
              <a:t>Cost: $0</a:t>
            </a:r>
          </a:p>
          <a:p>
            <a:pPr marL="1257300" lvl="2" indent="-342900">
              <a:lnSpc>
                <a:spcPct val="140000"/>
              </a:lnSpc>
              <a:buFont typeface="Arial"/>
              <a:buChar char="•"/>
            </a:pPr>
            <a:endParaRPr lang="en-US" sz="2400" dirty="0">
              <a:solidFill>
                <a:srgbClr val="000000"/>
              </a:solidFill>
            </a:endParaRPr>
          </a:p>
          <a:p>
            <a:pPr lvl="2">
              <a:lnSpc>
                <a:spcPct val="140000"/>
              </a:lnSpc>
            </a:pPr>
            <a:endParaRPr lang="en-US" dirty="0">
              <a:solidFill>
                <a:srgbClr val="000000"/>
              </a:solidFill>
            </a:endParaRPr>
          </a:p>
          <a:p>
            <a:pPr marL="0" indent="0">
              <a:lnSpc>
                <a:spcPct val="140000"/>
              </a:lnSpc>
              <a:buNone/>
            </a:pPr>
            <a:endParaRPr lang="en-US" dirty="0">
              <a:solidFill>
                <a:srgbClr val="000000"/>
              </a:solidFill>
            </a:endParaRPr>
          </a:p>
        </p:txBody>
      </p:sp>
    </p:spTree>
    <p:extLst>
      <p:ext uri="{BB962C8B-B14F-4D97-AF65-F5344CB8AC3E}">
        <p14:creationId xmlns:p14="http://schemas.microsoft.com/office/powerpoint/2010/main" val="825999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8201"/>
            <a:ext cx="8229600" cy="643325"/>
          </a:xfrm>
        </p:spPr>
        <p:txBody>
          <a:bodyPr>
            <a:noAutofit/>
          </a:bodyPr>
          <a:lstStyle/>
          <a:p>
            <a:r>
              <a:rPr lang="en-US" dirty="0">
                <a:latin typeface="Franklin Gothic Medium" panose="020B0603020102020204" pitchFamily="34" charset="0"/>
              </a:rPr>
              <a:t>Program Improvements</a:t>
            </a:r>
          </a:p>
        </p:txBody>
      </p:sp>
      <p:sp>
        <p:nvSpPr>
          <p:cNvPr id="5" name="Content Placeholder 3"/>
          <p:cNvSpPr>
            <a:spLocks noGrp="1"/>
          </p:cNvSpPr>
          <p:nvPr>
            <p:ph sz="quarter" idx="13"/>
          </p:nvPr>
        </p:nvSpPr>
        <p:spPr>
          <a:xfrm>
            <a:off x="457199" y="1155701"/>
            <a:ext cx="5105401" cy="3340100"/>
          </a:xfrm>
        </p:spPr>
        <p:txBody>
          <a:bodyPr>
            <a:normAutofit/>
          </a:bodyPr>
          <a:lstStyle/>
          <a:p>
            <a:pPr marL="57150" indent="0">
              <a:lnSpc>
                <a:spcPct val="140000"/>
              </a:lnSpc>
              <a:buNone/>
            </a:pPr>
            <a:r>
              <a:rPr lang="en-US" sz="2400" b="1" dirty="0">
                <a:solidFill>
                  <a:srgbClr val="000000"/>
                </a:solidFill>
              </a:rPr>
              <a:t>Unique Storytime programs</a:t>
            </a:r>
          </a:p>
          <a:p>
            <a:pPr marL="1371600" lvl="2" indent="-457200">
              <a:lnSpc>
                <a:spcPct val="110000"/>
              </a:lnSpc>
              <a:spcBef>
                <a:spcPts val="600"/>
              </a:spcBef>
              <a:buFont typeface="Arial"/>
              <a:buChar char="•"/>
            </a:pPr>
            <a:r>
              <a:rPr lang="en-US" sz="2000" dirty="0">
                <a:solidFill>
                  <a:srgbClr val="000000"/>
                </a:solidFill>
              </a:rPr>
              <a:t>Sign Language Storytime</a:t>
            </a:r>
          </a:p>
          <a:p>
            <a:pPr marL="1371600" lvl="2" indent="-457200">
              <a:lnSpc>
                <a:spcPct val="110000"/>
              </a:lnSpc>
              <a:spcBef>
                <a:spcPts val="600"/>
              </a:spcBef>
              <a:buFont typeface="Arial"/>
              <a:buChar char="•"/>
            </a:pPr>
            <a:r>
              <a:rPr lang="en-US" sz="2000" dirty="0">
                <a:solidFill>
                  <a:srgbClr val="000000"/>
                </a:solidFill>
              </a:rPr>
              <a:t>Sensory Storytime</a:t>
            </a:r>
          </a:p>
          <a:p>
            <a:pPr marL="1371600" lvl="2" indent="-457200">
              <a:lnSpc>
                <a:spcPct val="110000"/>
              </a:lnSpc>
              <a:spcBef>
                <a:spcPts val="600"/>
              </a:spcBef>
              <a:buFont typeface="Arial"/>
              <a:buChar char="•"/>
            </a:pPr>
            <a:r>
              <a:rPr lang="en-US" sz="2000" dirty="0">
                <a:solidFill>
                  <a:srgbClr val="000000"/>
                </a:solidFill>
              </a:rPr>
              <a:t>Storybook Mapping</a:t>
            </a:r>
          </a:p>
          <a:p>
            <a:pPr marL="1371600" lvl="2" indent="-457200">
              <a:lnSpc>
                <a:spcPct val="110000"/>
              </a:lnSpc>
              <a:spcBef>
                <a:spcPts val="600"/>
              </a:spcBef>
              <a:buFont typeface="Arial"/>
              <a:buChar char="•"/>
            </a:pPr>
            <a:r>
              <a:rPr lang="en-US" sz="2000" dirty="0">
                <a:solidFill>
                  <a:srgbClr val="000000"/>
                </a:solidFill>
              </a:rPr>
              <a:t>Knightly Storytime</a:t>
            </a:r>
          </a:p>
          <a:p>
            <a:pPr marL="1371600" lvl="2" indent="-457200">
              <a:lnSpc>
                <a:spcPct val="110000"/>
              </a:lnSpc>
              <a:spcBef>
                <a:spcPts val="600"/>
              </a:spcBef>
              <a:buFont typeface="Arial"/>
              <a:buChar char="•"/>
            </a:pPr>
            <a:r>
              <a:rPr lang="en-US" sz="2000" dirty="0">
                <a:solidFill>
                  <a:srgbClr val="000000"/>
                </a:solidFill>
              </a:rPr>
              <a:t>Count on Me</a:t>
            </a:r>
          </a:p>
          <a:p>
            <a:pPr marL="1371600" lvl="2" indent="-457200">
              <a:lnSpc>
                <a:spcPct val="110000"/>
              </a:lnSpc>
              <a:spcBef>
                <a:spcPts val="600"/>
              </a:spcBef>
              <a:buFont typeface="Arial"/>
              <a:buChar char="•"/>
            </a:pPr>
            <a:r>
              <a:rPr lang="en-US" sz="2000" dirty="0">
                <a:solidFill>
                  <a:srgbClr val="000000"/>
                </a:solidFill>
              </a:rPr>
              <a:t>App Time</a:t>
            </a:r>
          </a:p>
          <a:p>
            <a:pPr marL="1257300" lvl="2" indent="-342900">
              <a:lnSpc>
                <a:spcPct val="140000"/>
              </a:lnSpc>
              <a:buFont typeface="Arial"/>
              <a:buChar char="•"/>
            </a:pPr>
            <a:endParaRPr lang="en-US" sz="2400" dirty="0">
              <a:solidFill>
                <a:srgbClr val="000000"/>
              </a:solidFill>
            </a:endParaRPr>
          </a:p>
          <a:p>
            <a:pPr lvl="2">
              <a:lnSpc>
                <a:spcPct val="140000"/>
              </a:lnSpc>
            </a:pPr>
            <a:endParaRPr lang="en-US" sz="2800" dirty="0">
              <a:solidFill>
                <a:srgbClr val="000000"/>
              </a:solidFill>
            </a:endParaRPr>
          </a:p>
          <a:p>
            <a:pPr marL="0" indent="0">
              <a:lnSpc>
                <a:spcPct val="140000"/>
              </a:lnSpc>
              <a:buNone/>
            </a:pPr>
            <a:endParaRPr lang="en-US" sz="2800" dirty="0">
              <a:solidFill>
                <a:srgbClr val="000000"/>
              </a:solidFill>
            </a:endParaRPr>
          </a:p>
        </p:txBody>
      </p:sp>
      <p:pic>
        <p:nvPicPr>
          <p:cNvPr id="3" name="Picture 2"/>
          <p:cNvPicPr>
            <a:picLocks noChangeAspect="1"/>
          </p:cNvPicPr>
          <p:nvPr/>
        </p:nvPicPr>
        <p:blipFill>
          <a:blip r:embed="rId3"/>
          <a:stretch>
            <a:fillRect/>
          </a:stretch>
        </p:blipFill>
        <p:spPr>
          <a:xfrm>
            <a:off x="5260258" y="1705128"/>
            <a:ext cx="3087119" cy="2049848"/>
          </a:xfrm>
          <a:prstGeom prst="rect">
            <a:avLst/>
          </a:prstGeom>
        </p:spPr>
      </p:pic>
      <p:pic>
        <p:nvPicPr>
          <p:cNvPr id="6" name="Picture 5">
            <a:extLst>
              <a:ext uri="{FF2B5EF4-FFF2-40B4-BE49-F238E27FC236}">
                <a16:creationId xmlns:a16="http://schemas.microsoft.com/office/drawing/2014/main" id="{BAB46BDF-DDB5-4B03-8233-9E4AEF5F71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6608" y="4100770"/>
            <a:ext cx="1219647" cy="2195364"/>
          </a:xfrm>
          <a:prstGeom prst="rect">
            <a:avLst/>
          </a:prstGeom>
        </p:spPr>
      </p:pic>
      <p:sp>
        <p:nvSpPr>
          <p:cNvPr id="4" name="Rectangle 3">
            <a:extLst>
              <a:ext uri="{FF2B5EF4-FFF2-40B4-BE49-F238E27FC236}">
                <a16:creationId xmlns:a16="http://schemas.microsoft.com/office/drawing/2014/main" id="{B81F6744-2736-4328-ADF7-FF39C04E937F}"/>
              </a:ext>
            </a:extLst>
          </p:cNvPr>
          <p:cNvSpPr/>
          <p:nvPr/>
        </p:nvSpPr>
        <p:spPr>
          <a:xfrm>
            <a:off x="248351" y="4328983"/>
            <a:ext cx="8096568" cy="1738938"/>
          </a:xfrm>
          <a:prstGeom prst="rect">
            <a:avLst/>
          </a:prstGeom>
        </p:spPr>
        <p:txBody>
          <a:bodyPr wrap="square">
            <a:spAutoFit/>
          </a:bodyPr>
          <a:lstStyle/>
          <a:p>
            <a:pPr marL="114300" indent="0">
              <a:lnSpc>
                <a:spcPct val="140000"/>
              </a:lnSpc>
              <a:spcAft>
                <a:spcPts val="600"/>
              </a:spcAft>
              <a:buNone/>
            </a:pPr>
            <a:r>
              <a:rPr lang="en-US" sz="2000" b="1" dirty="0">
                <a:solidFill>
                  <a:srgbClr val="000000"/>
                </a:solidFill>
              </a:rPr>
              <a:t>Sensory Storytime Survey Comments</a:t>
            </a:r>
          </a:p>
          <a:p>
            <a:pPr marL="914400" indent="-457200"/>
            <a:r>
              <a:rPr lang="en-US" dirty="0">
                <a:solidFill>
                  <a:srgbClr val="000000"/>
                </a:solidFill>
              </a:rPr>
              <a:t>“Music, Stories, Accepting--tolerates outbursts b/w/ autistic and typical children. It's a GREAT social skills practice for my kids.”</a:t>
            </a:r>
          </a:p>
          <a:p>
            <a:pPr marL="914400" indent="-457200"/>
            <a:endParaRPr lang="en-US" dirty="0">
              <a:solidFill>
                <a:srgbClr val="000000"/>
              </a:solidFill>
            </a:endParaRPr>
          </a:p>
          <a:p>
            <a:pPr marL="457200"/>
            <a:r>
              <a:rPr lang="en-US" dirty="0">
                <a:solidFill>
                  <a:srgbClr val="000000"/>
                </a:solidFill>
              </a:rPr>
              <a:t>“Acceptance, patience, relationship, resources</a:t>
            </a:r>
            <a:r>
              <a:rPr lang="en-US" sz="2000" dirty="0">
                <a:solidFill>
                  <a:srgbClr val="000000"/>
                </a:solidFill>
              </a:rPr>
              <a:t>”</a:t>
            </a:r>
          </a:p>
        </p:txBody>
      </p:sp>
    </p:spTree>
    <p:extLst>
      <p:ext uri="{BB962C8B-B14F-4D97-AF65-F5344CB8AC3E}">
        <p14:creationId xmlns:p14="http://schemas.microsoft.com/office/powerpoint/2010/main" val="675852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8201"/>
            <a:ext cx="8229600" cy="643325"/>
          </a:xfrm>
        </p:spPr>
        <p:txBody>
          <a:bodyPr>
            <a:noAutofit/>
          </a:bodyPr>
          <a:lstStyle/>
          <a:p>
            <a:r>
              <a:rPr lang="en-US" dirty="0">
                <a:latin typeface="Franklin Gothic Medium" panose="020B0603020102020204" pitchFamily="34" charset="0"/>
                <a:cs typeface="Arial" panose="020B0604020202020204" pitchFamily="34" charset="0"/>
              </a:rPr>
              <a:t>New Funding</a:t>
            </a:r>
          </a:p>
        </p:txBody>
      </p:sp>
      <p:pic>
        <p:nvPicPr>
          <p:cNvPr id="6" name="Picture 5">
            <a:extLst>
              <a:ext uri="{FF2B5EF4-FFF2-40B4-BE49-F238E27FC236}">
                <a16:creationId xmlns:a16="http://schemas.microsoft.com/office/drawing/2014/main" id="{5849E200-0C81-4162-8FCA-2B284391A67A}"/>
              </a:ext>
            </a:extLst>
          </p:cNvPr>
          <p:cNvPicPr>
            <a:picLocks noChangeAspect="1"/>
          </p:cNvPicPr>
          <p:nvPr/>
        </p:nvPicPr>
        <p:blipFill>
          <a:blip r:embed="rId3"/>
          <a:stretch>
            <a:fillRect/>
          </a:stretch>
        </p:blipFill>
        <p:spPr>
          <a:xfrm>
            <a:off x="7023847" y="3048"/>
            <a:ext cx="1913467" cy="863975"/>
          </a:xfrm>
          <a:prstGeom prst="rect">
            <a:avLst/>
          </a:prstGeom>
        </p:spPr>
      </p:pic>
      <p:sp>
        <p:nvSpPr>
          <p:cNvPr id="7" name="Content Placeholder 3">
            <a:extLst>
              <a:ext uri="{FF2B5EF4-FFF2-40B4-BE49-F238E27FC236}">
                <a16:creationId xmlns:a16="http://schemas.microsoft.com/office/drawing/2014/main" id="{01A5E056-DCB2-43A6-B779-385D9933E62B}"/>
              </a:ext>
            </a:extLst>
          </p:cNvPr>
          <p:cNvSpPr>
            <a:spLocks noGrp="1"/>
          </p:cNvSpPr>
          <p:nvPr>
            <p:ph sz="quarter" idx="13"/>
          </p:nvPr>
        </p:nvSpPr>
        <p:spPr>
          <a:xfrm>
            <a:off x="457200" y="1125245"/>
            <a:ext cx="8501450" cy="4768799"/>
          </a:xfrm>
        </p:spPr>
        <p:txBody>
          <a:bodyPr>
            <a:noAutofit/>
          </a:bodyPr>
          <a:lstStyle/>
          <a:p>
            <a:pPr marL="0" lvl="0" indent="0">
              <a:lnSpc>
                <a:spcPct val="120000"/>
              </a:lnSpc>
              <a:spcBef>
                <a:spcPts val="0"/>
              </a:spcBef>
              <a:buNone/>
            </a:pPr>
            <a:r>
              <a:rPr lang="en-US" sz="2800" dirty="0"/>
              <a:t>Early Literacy </a:t>
            </a:r>
            <a:r>
              <a:rPr lang="en-US" sz="2800" dirty="0" err="1"/>
              <a:t>Storytimes</a:t>
            </a:r>
            <a:endParaRPr lang="en-US" sz="2800" dirty="0"/>
          </a:p>
        </p:txBody>
      </p:sp>
      <p:pic>
        <p:nvPicPr>
          <p:cNvPr id="8" name="Picture 7">
            <a:extLst>
              <a:ext uri="{FF2B5EF4-FFF2-40B4-BE49-F238E27FC236}">
                <a16:creationId xmlns:a16="http://schemas.microsoft.com/office/drawing/2014/main" id="{38535A1D-E813-4DF3-9D40-7F0FD96A98B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823654" y="1125245"/>
            <a:ext cx="3918376" cy="5135585"/>
          </a:xfrm>
          <a:prstGeom prst="rect">
            <a:avLst/>
          </a:prstGeom>
          <a:ln>
            <a:solidFill>
              <a:schemeClr val="tx1"/>
            </a:solidFill>
          </a:ln>
        </p:spPr>
      </p:pic>
      <p:pic>
        <p:nvPicPr>
          <p:cNvPr id="9" name="Picture 8">
            <a:extLst>
              <a:ext uri="{FF2B5EF4-FFF2-40B4-BE49-F238E27FC236}">
                <a16:creationId xmlns:a16="http://schemas.microsoft.com/office/drawing/2014/main" id="{F41E732C-AC53-470A-BA2C-FA6A81D97F5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229559" y="2619120"/>
            <a:ext cx="7512471" cy="3641709"/>
          </a:xfrm>
          <a:prstGeom prst="rect">
            <a:avLst/>
          </a:prstGeom>
          <a:ln>
            <a:solidFill>
              <a:srgbClr val="000000"/>
            </a:solidFill>
          </a:ln>
        </p:spPr>
      </p:pic>
    </p:spTree>
    <p:extLst>
      <p:ext uri="{BB962C8B-B14F-4D97-AF65-F5344CB8AC3E}">
        <p14:creationId xmlns:p14="http://schemas.microsoft.com/office/powerpoint/2010/main" val="3746317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Franklin Gothic Medium" panose="020B0603020102020204" pitchFamily="34" charset="0"/>
                <a:cs typeface="Arial" panose="020B0604020202020204" pitchFamily="34" charset="0"/>
              </a:rPr>
              <a:t>Communicating Results</a:t>
            </a:r>
            <a:endParaRPr lang="en-US" dirty="0">
              <a:latin typeface="Franklin Gothic Medium" panose="020B0603020102020204" pitchFamily="34" charset="0"/>
            </a:endParaRPr>
          </a:p>
        </p:txBody>
      </p:sp>
      <p:sp>
        <p:nvSpPr>
          <p:cNvPr id="8" name="Content Placeholder 3">
            <a:extLst>
              <a:ext uri="{FF2B5EF4-FFF2-40B4-BE49-F238E27FC236}">
                <a16:creationId xmlns:a16="http://schemas.microsoft.com/office/drawing/2014/main" id="{4D317B94-7587-45B7-8464-E3D6AAE09E36}"/>
              </a:ext>
            </a:extLst>
          </p:cNvPr>
          <p:cNvSpPr>
            <a:spLocks noGrp="1"/>
          </p:cNvSpPr>
          <p:nvPr>
            <p:ph sz="quarter" idx="13"/>
          </p:nvPr>
        </p:nvSpPr>
        <p:spPr>
          <a:xfrm>
            <a:off x="457200" y="1066800"/>
            <a:ext cx="8501450" cy="4827244"/>
          </a:xfrm>
        </p:spPr>
        <p:txBody>
          <a:bodyPr>
            <a:noAutofit/>
          </a:bodyPr>
          <a:lstStyle/>
          <a:p>
            <a:pPr lvl="0">
              <a:lnSpc>
                <a:spcPct val="120000"/>
              </a:lnSpc>
              <a:spcBef>
                <a:spcPts val="0"/>
              </a:spcBef>
              <a:buFont typeface="Wingdings" panose="05000000000000000000" pitchFamily="2" charset="2"/>
              <a:buChar char="§"/>
            </a:pPr>
            <a:r>
              <a:rPr lang="en-US" sz="2800" dirty="0"/>
              <a:t>Shared Summary Reports with Friends of the Library</a:t>
            </a:r>
          </a:p>
          <a:p>
            <a:pPr lvl="0">
              <a:lnSpc>
                <a:spcPct val="120000"/>
              </a:lnSpc>
              <a:spcBef>
                <a:spcPts val="0"/>
              </a:spcBef>
              <a:buFont typeface="Wingdings" panose="05000000000000000000" pitchFamily="2" charset="2"/>
              <a:buChar char="§"/>
            </a:pPr>
            <a:r>
              <a:rPr lang="en-US" sz="2800" dirty="0"/>
              <a:t>Added patron comments in Library Board reports</a:t>
            </a:r>
          </a:p>
          <a:p>
            <a:pPr lvl="0">
              <a:lnSpc>
                <a:spcPct val="120000"/>
              </a:lnSpc>
              <a:spcBef>
                <a:spcPts val="0"/>
              </a:spcBef>
              <a:buFont typeface="Wingdings" panose="05000000000000000000" pitchFamily="2" charset="2"/>
              <a:buChar char="§"/>
            </a:pPr>
            <a:r>
              <a:rPr lang="en-US" sz="2800" dirty="0"/>
              <a:t>Included patron comments in thank you notes to business donors</a:t>
            </a:r>
          </a:p>
          <a:p>
            <a:pPr lvl="0">
              <a:lnSpc>
                <a:spcPct val="120000"/>
              </a:lnSpc>
              <a:spcBef>
                <a:spcPts val="0"/>
              </a:spcBef>
              <a:buFont typeface="Wingdings" panose="05000000000000000000" pitchFamily="2" charset="2"/>
              <a:buChar char="§"/>
            </a:pPr>
            <a:endParaRPr lang="en-US" sz="2800" dirty="0"/>
          </a:p>
        </p:txBody>
      </p:sp>
      <p:pic>
        <p:nvPicPr>
          <p:cNvPr id="14" name="Picture 13">
            <a:extLst>
              <a:ext uri="{FF2B5EF4-FFF2-40B4-BE49-F238E27FC236}">
                <a16:creationId xmlns:a16="http://schemas.microsoft.com/office/drawing/2014/main" id="{6FE9993D-AE04-459C-A340-61F4F8100BC2}"/>
              </a:ext>
            </a:extLst>
          </p:cNvPr>
          <p:cNvPicPr>
            <a:picLocks noChangeAspect="1"/>
          </p:cNvPicPr>
          <p:nvPr/>
        </p:nvPicPr>
        <p:blipFill>
          <a:blip r:embed="rId3"/>
          <a:stretch>
            <a:fillRect/>
          </a:stretch>
        </p:blipFill>
        <p:spPr>
          <a:xfrm>
            <a:off x="457200" y="4777973"/>
            <a:ext cx="1522415" cy="1385478"/>
          </a:xfrm>
          <a:prstGeom prst="rect">
            <a:avLst/>
          </a:prstGeom>
        </p:spPr>
      </p:pic>
      <p:pic>
        <p:nvPicPr>
          <p:cNvPr id="15" name="Picture 14">
            <a:extLst>
              <a:ext uri="{FF2B5EF4-FFF2-40B4-BE49-F238E27FC236}">
                <a16:creationId xmlns:a16="http://schemas.microsoft.com/office/drawing/2014/main" id="{C9AE6AE5-C094-47C2-9C54-D56466F261B3}"/>
              </a:ext>
            </a:extLst>
          </p:cNvPr>
          <p:cNvPicPr>
            <a:picLocks noChangeAspect="1"/>
          </p:cNvPicPr>
          <p:nvPr/>
        </p:nvPicPr>
        <p:blipFill rotWithShape="1">
          <a:blip r:embed="rId4"/>
          <a:srcRect t="44978"/>
          <a:stretch/>
        </p:blipFill>
        <p:spPr>
          <a:xfrm>
            <a:off x="3979158" y="3048000"/>
            <a:ext cx="4996853" cy="3694925"/>
          </a:xfrm>
          <a:prstGeom prst="rect">
            <a:avLst/>
          </a:prstGeom>
          <a:ln w="9525">
            <a:solidFill>
              <a:schemeClr val="tx1"/>
            </a:solidFill>
          </a:ln>
        </p:spPr>
      </p:pic>
    </p:spTree>
    <p:extLst>
      <p:ext uri="{BB962C8B-B14F-4D97-AF65-F5344CB8AC3E}">
        <p14:creationId xmlns:p14="http://schemas.microsoft.com/office/powerpoint/2010/main" val="4264694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Franklin Gothic Medium" panose="020B0603020102020204" pitchFamily="34" charset="0"/>
              </a:rPr>
              <a:t>Find More Examples from the Field</a:t>
            </a:r>
          </a:p>
        </p:txBody>
      </p:sp>
      <p:pic>
        <p:nvPicPr>
          <p:cNvPr id="7" name="Picture 6">
            <a:extLst>
              <a:ext uri="{FF2B5EF4-FFF2-40B4-BE49-F238E27FC236}">
                <a16:creationId xmlns:a16="http://schemas.microsoft.com/office/drawing/2014/main" id="{64C163FD-F7F2-4886-8662-608AEE436A7A}"/>
              </a:ext>
            </a:extLst>
          </p:cNvPr>
          <p:cNvPicPr>
            <a:picLocks noChangeAspect="1"/>
          </p:cNvPicPr>
          <p:nvPr/>
        </p:nvPicPr>
        <p:blipFill>
          <a:blip r:embed="rId3"/>
          <a:stretch>
            <a:fillRect/>
          </a:stretch>
        </p:blipFill>
        <p:spPr>
          <a:xfrm>
            <a:off x="4419600" y="1143000"/>
            <a:ext cx="4572000" cy="3616111"/>
          </a:xfrm>
          <a:prstGeom prst="rect">
            <a:avLst/>
          </a:prstGeom>
          <a:ln w="12700">
            <a:solidFill>
              <a:schemeClr val="tx1"/>
            </a:solidFill>
          </a:ln>
        </p:spPr>
      </p:pic>
      <p:pic>
        <p:nvPicPr>
          <p:cNvPr id="8" name="Picture 7">
            <a:extLst>
              <a:ext uri="{FF2B5EF4-FFF2-40B4-BE49-F238E27FC236}">
                <a16:creationId xmlns:a16="http://schemas.microsoft.com/office/drawing/2014/main" id="{EA9E483A-BBA0-4E00-8437-737918E9CF0A}"/>
              </a:ext>
            </a:extLst>
          </p:cNvPr>
          <p:cNvPicPr>
            <a:picLocks noChangeAspect="1"/>
          </p:cNvPicPr>
          <p:nvPr/>
        </p:nvPicPr>
        <p:blipFill>
          <a:blip r:embed="rId4"/>
          <a:stretch>
            <a:fillRect/>
          </a:stretch>
        </p:blipFill>
        <p:spPr>
          <a:xfrm>
            <a:off x="2286000" y="2057400"/>
            <a:ext cx="4572000" cy="4003058"/>
          </a:xfrm>
          <a:prstGeom prst="rect">
            <a:avLst/>
          </a:prstGeom>
          <a:ln w="19050">
            <a:solidFill>
              <a:schemeClr val="tx1"/>
            </a:solidFill>
          </a:ln>
        </p:spPr>
      </p:pic>
      <p:pic>
        <p:nvPicPr>
          <p:cNvPr id="3" name="Picture 2">
            <a:extLst>
              <a:ext uri="{FF2B5EF4-FFF2-40B4-BE49-F238E27FC236}">
                <a16:creationId xmlns:a16="http://schemas.microsoft.com/office/drawing/2014/main" id="{FF8F53AF-AB3B-4E42-9E09-F9692DDE24D9}"/>
              </a:ext>
            </a:extLst>
          </p:cNvPr>
          <p:cNvPicPr>
            <a:picLocks noChangeAspect="1"/>
          </p:cNvPicPr>
          <p:nvPr/>
        </p:nvPicPr>
        <p:blipFill>
          <a:blip r:embed="rId5"/>
          <a:stretch>
            <a:fillRect/>
          </a:stretch>
        </p:blipFill>
        <p:spPr>
          <a:xfrm>
            <a:off x="185552" y="2924868"/>
            <a:ext cx="4257997" cy="3668486"/>
          </a:xfrm>
          <a:prstGeom prst="rect">
            <a:avLst/>
          </a:prstGeom>
          <a:ln w="19050">
            <a:solidFill>
              <a:schemeClr val="tx1"/>
            </a:solidFill>
          </a:ln>
        </p:spPr>
      </p:pic>
      <p:sp>
        <p:nvSpPr>
          <p:cNvPr id="9" name="Freeform 4">
            <a:extLst>
              <a:ext uri="{FF2B5EF4-FFF2-40B4-BE49-F238E27FC236}">
                <a16:creationId xmlns:a16="http://schemas.microsoft.com/office/drawing/2014/main" id="{6D6E01A3-416A-4081-80D1-253BF9D2B077}"/>
              </a:ext>
            </a:extLst>
          </p:cNvPr>
          <p:cNvSpPr/>
          <p:nvPr/>
        </p:nvSpPr>
        <p:spPr>
          <a:xfrm>
            <a:off x="5816753" y="6248400"/>
            <a:ext cx="3192264" cy="466021"/>
          </a:xfrm>
          <a:custGeom>
            <a:avLst/>
            <a:gdLst>
              <a:gd name="connsiteX0" fmla="*/ 0 w 5414363"/>
              <a:gd name="connsiteY0" fmla="*/ 0 h 1861002"/>
              <a:gd name="connsiteX1" fmla="*/ 5414363 w 5414363"/>
              <a:gd name="connsiteY1" fmla="*/ 0 h 1861002"/>
              <a:gd name="connsiteX2" fmla="*/ 5414363 w 5414363"/>
              <a:gd name="connsiteY2" fmla="*/ 1861002 h 1861002"/>
              <a:gd name="connsiteX3" fmla="*/ 0 w 5414363"/>
              <a:gd name="connsiteY3" fmla="*/ 1861002 h 1861002"/>
              <a:gd name="connsiteX4" fmla="*/ 0 w 5414363"/>
              <a:gd name="connsiteY4" fmla="*/ 0 h 186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4363" h="1861002">
                <a:moveTo>
                  <a:pt x="0" y="0"/>
                </a:moveTo>
                <a:lnTo>
                  <a:pt x="5414363" y="0"/>
                </a:lnTo>
                <a:lnTo>
                  <a:pt x="5414363" y="1861002"/>
                </a:lnTo>
                <a:lnTo>
                  <a:pt x="0" y="1861002"/>
                </a:lnTo>
                <a:lnTo>
                  <a:pt x="0" y="0"/>
                </a:lnTo>
                <a:close/>
              </a:path>
            </a:pathLst>
          </a:custGeom>
          <a:solidFill>
            <a:schemeClr val="bg1"/>
          </a:solidFill>
          <a:ln w="38100" cmpd="sng">
            <a:solidFill>
              <a:srgbClr val="293274"/>
            </a:solidFill>
          </a:ln>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2000" kern="1200" dirty="0">
                <a:solidFill>
                  <a:srgbClr val="293274"/>
                </a:solidFill>
                <a:latin typeface="+mj-lt"/>
              </a:rPr>
              <a:t>www.ProjectOutcome.org</a:t>
            </a:r>
          </a:p>
        </p:txBody>
      </p:sp>
    </p:spTree>
    <p:extLst>
      <p:ext uri="{BB962C8B-B14F-4D97-AF65-F5344CB8AC3E}">
        <p14:creationId xmlns:p14="http://schemas.microsoft.com/office/powerpoint/2010/main" val="960736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181600"/>
            <a:ext cx="8362704" cy="752326"/>
          </a:xfrm>
        </p:spPr>
        <p:txBody>
          <a:bodyPr/>
          <a:lstStyle/>
          <a:p>
            <a:r>
              <a:rPr lang="en-US" dirty="0"/>
              <a:t>Project Outcome Toolkit</a:t>
            </a:r>
          </a:p>
        </p:txBody>
      </p:sp>
    </p:spTree>
    <p:extLst>
      <p:ext uri="{BB962C8B-B14F-4D97-AF65-F5344CB8AC3E}">
        <p14:creationId xmlns:p14="http://schemas.microsoft.com/office/powerpoint/2010/main" val="1020647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1CE7E6-30F0-464C-80F7-454B61656D4F}"/>
              </a:ext>
            </a:extLst>
          </p:cNvPr>
          <p:cNvPicPr>
            <a:picLocks noChangeAspect="1"/>
          </p:cNvPicPr>
          <p:nvPr/>
        </p:nvPicPr>
        <p:blipFill>
          <a:blip r:embed="rId3"/>
          <a:stretch>
            <a:fillRect/>
          </a:stretch>
        </p:blipFill>
        <p:spPr>
          <a:xfrm>
            <a:off x="0" y="1140861"/>
            <a:ext cx="9144000" cy="5264349"/>
          </a:xfrm>
          <a:prstGeom prst="rect">
            <a:avLst/>
          </a:prstGeom>
        </p:spPr>
      </p:pic>
      <p:sp>
        <p:nvSpPr>
          <p:cNvPr id="2" name="Title 1"/>
          <p:cNvSpPr>
            <a:spLocks noGrp="1"/>
          </p:cNvSpPr>
          <p:nvPr>
            <p:ph type="title"/>
          </p:nvPr>
        </p:nvSpPr>
        <p:spPr/>
        <p:txBody>
          <a:bodyPr/>
          <a:lstStyle/>
          <a:p>
            <a:r>
              <a:rPr lang="en-US" dirty="0">
                <a:latin typeface="Franklin Gothic Medium" panose="020B0603020102020204" pitchFamily="34" charset="0"/>
              </a:rPr>
              <a:t>Project Outcome Toolkit</a:t>
            </a:r>
          </a:p>
        </p:txBody>
      </p:sp>
      <p:sp>
        <p:nvSpPr>
          <p:cNvPr id="5" name="Freeform 4"/>
          <p:cNvSpPr/>
          <p:nvPr/>
        </p:nvSpPr>
        <p:spPr>
          <a:xfrm>
            <a:off x="5889402" y="6172200"/>
            <a:ext cx="3192264" cy="466021"/>
          </a:xfrm>
          <a:custGeom>
            <a:avLst/>
            <a:gdLst>
              <a:gd name="connsiteX0" fmla="*/ 0 w 5414363"/>
              <a:gd name="connsiteY0" fmla="*/ 0 h 1861002"/>
              <a:gd name="connsiteX1" fmla="*/ 5414363 w 5414363"/>
              <a:gd name="connsiteY1" fmla="*/ 0 h 1861002"/>
              <a:gd name="connsiteX2" fmla="*/ 5414363 w 5414363"/>
              <a:gd name="connsiteY2" fmla="*/ 1861002 h 1861002"/>
              <a:gd name="connsiteX3" fmla="*/ 0 w 5414363"/>
              <a:gd name="connsiteY3" fmla="*/ 1861002 h 1861002"/>
              <a:gd name="connsiteX4" fmla="*/ 0 w 5414363"/>
              <a:gd name="connsiteY4" fmla="*/ 0 h 186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4363" h="1861002">
                <a:moveTo>
                  <a:pt x="0" y="0"/>
                </a:moveTo>
                <a:lnTo>
                  <a:pt x="5414363" y="0"/>
                </a:lnTo>
                <a:lnTo>
                  <a:pt x="5414363" y="1861002"/>
                </a:lnTo>
                <a:lnTo>
                  <a:pt x="0" y="1861002"/>
                </a:lnTo>
                <a:lnTo>
                  <a:pt x="0" y="0"/>
                </a:lnTo>
                <a:close/>
              </a:path>
            </a:pathLst>
          </a:custGeom>
          <a:solidFill>
            <a:schemeClr val="bg1"/>
          </a:solidFill>
          <a:ln w="38100" cmpd="sng">
            <a:solidFill>
              <a:srgbClr val="293274"/>
            </a:solidFill>
          </a:ln>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2000" kern="1200" dirty="0">
                <a:solidFill>
                  <a:srgbClr val="293274"/>
                </a:solidFill>
                <a:latin typeface="+mj-lt"/>
              </a:rPr>
              <a:t>www.ProjectOutcome.org</a:t>
            </a:r>
          </a:p>
        </p:txBody>
      </p:sp>
    </p:spTree>
    <p:extLst>
      <p:ext uri="{BB962C8B-B14F-4D97-AF65-F5344CB8AC3E}">
        <p14:creationId xmlns:p14="http://schemas.microsoft.com/office/powerpoint/2010/main" val="2560856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Franklin Gothic Medium" panose="020B0603020102020204" pitchFamily="34" charset="0"/>
                <a:cs typeface="Arial" panose="020B0604020202020204" pitchFamily="34" charset="0"/>
              </a:rPr>
              <a:t>Project Outcome Toolkit</a:t>
            </a:r>
          </a:p>
        </p:txBody>
      </p:sp>
      <p:sp>
        <p:nvSpPr>
          <p:cNvPr id="3" name="Content Placeholder 3"/>
          <p:cNvSpPr>
            <a:spLocks noGrp="1"/>
          </p:cNvSpPr>
          <p:nvPr>
            <p:ph sz="quarter" idx="13"/>
          </p:nvPr>
        </p:nvSpPr>
        <p:spPr>
          <a:xfrm>
            <a:off x="457199" y="1155700"/>
            <a:ext cx="5257801" cy="4924425"/>
          </a:xfrm>
        </p:spPr>
        <p:txBody>
          <a:bodyPr>
            <a:normAutofit/>
          </a:bodyPr>
          <a:lstStyle/>
          <a:p>
            <a:pPr marL="0" indent="0">
              <a:lnSpc>
                <a:spcPct val="120000"/>
              </a:lnSpc>
              <a:buNone/>
            </a:pPr>
            <a:r>
              <a:rPr lang="en-US" sz="2800" dirty="0">
                <a:cs typeface="Arial" panose="020B0604020202020204" pitchFamily="34" charset="0"/>
              </a:rPr>
              <a:t>Access to:</a:t>
            </a:r>
          </a:p>
          <a:p>
            <a:pPr>
              <a:lnSpc>
                <a:spcPct val="120000"/>
              </a:lnSpc>
              <a:buFont typeface="Wingdings" panose="05000000000000000000" pitchFamily="2" charset="2"/>
              <a:buChar char="§"/>
            </a:pPr>
            <a:r>
              <a:rPr lang="en-US" sz="2800" dirty="0">
                <a:cs typeface="Arial" panose="020B0604020202020204" pitchFamily="34" charset="0"/>
              </a:rPr>
              <a:t>Quick &amp; simple surveys</a:t>
            </a:r>
          </a:p>
          <a:p>
            <a:pPr>
              <a:lnSpc>
                <a:spcPct val="120000"/>
              </a:lnSpc>
              <a:buFont typeface="Wingdings" panose="05000000000000000000" pitchFamily="2" charset="2"/>
              <a:buChar char="§"/>
            </a:pPr>
            <a:r>
              <a:rPr lang="en-US" sz="2800" dirty="0">
                <a:cs typeface="Arial" panose="020B0604020202020204" pitchFamily="34" charset="0"/>
              </a:rPr>
              <a:t>Easy-to-use survey tool</a:t>
            </a:r>
          </a:p>
          <a:p>
            <a:pPr>
              <a:lnSpc>
                <a:spcPct val="120000"/>
              </a:lnSpc>
              <a:buFont typeface="Wingdings" panose="05000000000000000000" pitchFamily="2" charset="2"/>
              <a:buChar char="§"/>
            </a:pPr>
            <a:r>
              <a:rPr lang="en-US" sz="2800" dirty="0">
                <a:cs typeface="Arial" panose="020B0604020202020204" pitchFamily="34" charset="0"/>
              </a:rPr>
              <a:t>Custom data reports</a:t>
            </a:r>
          </a:p>
          <a:p>
            <a:pPr>
              <a:lnSpc>
                <a:spcPct val="120000"/>
              </a:lnSpc>
              <a:buFont typeface="Wingdings" panose="05000000000000000000" pitchFamily="2" charset="2"/>
              <a:buChar char="§"/>
            </a:pPr>
            <a:r>
              <a:rPr lang="en-US" sz="2800" dirty="0">
                <a:cs typeface="Arial" panose="020B0604020202020204" pitchFamily="34" charset="0"/>
              </a:rPr>
              <a:t>Interactive data dashboards</a:t>
            </a:r>
          </a:p>
          <a:p>
            <a:pPr>
              <a:lnSpc>
                <a:spcPct val="120000"/>
              </a:lnSpc>
              <a:buFont typeface="Wingdings" panose="05000000000000000000" pitchFamily="2" charset="2"/>
              <a:buChar char="§"/>
            </a:pPr>
            <a:r>
              <a:rPr lang="en-US" sz="2800" dirty="0">
                <a:cs typeface="Arial" panose="020B0604020202020204" pitchFamily="34" charset="0"/>
              </a:rPr>
              <a:t>Resources &amp; training</a:t>
            </a:r>
          </a:p>
        </p:txBody>
      </p:sp>
      <p:sp>
        <p:nvSpPr>
          <p:cNvPr id="5" name="Oval 4">
            <a:extLst>
              <a:ext uri="{FF2B5EF4-FFF2-40B4-BE49-F238E27FC236}">
                <a16:creationId xmlns:a16="http://schemas.microsoft.com/office/drawing/2014/main" id="{CAF0E785-6371-4AFE-AB10-02C19E05635E}"/>
              </a:ext>
            </a:extLst>
          </p:cNvPr>
          <p:cNvSpPr/>
          <p:nvPr/>
        </p:nvSpPr>
        <p:spPr>
          <a:xfrm>
            <a:off x="5257800" y="295815"/>
            <a:ext cx="3637938" cy="1590317"/>
          </a:xfrm>
          <a:prstGeom prst="ellipse">
            <a:avLst/>
          </a:prstGeom>
          <a:ln>
            <a:solidFill>
              <a:srgbClr val="3A208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a:solidFill>
                  <a:srgbClr val="3E0C7F"/>
                </a:solidFill>
                <a:latin typeface="Franklin Gothic Medium" panose="020B0603020102020204" pitchFamily="34" charset="0"/>
              </a:rPr>
              <a:t>It’s FREE!</a:t>
            </a:r>
          </a:p>
        </p:txBody>
      </p:sp>
      <p:sp>
        <p:nvSpPr>
          <p:cNvPr id="6" name="Freeform 4">
            <a:extLst>
              <a:ext uri="{FF2B5EF4-FFF2-40B4-BE49-F238E27FC236}">
                <a16:creationId xmlns:a16="http://schemas.microsoft.com/office/drawing/2014/main" id="{1ACB495F-FF4A-4E6C-97FF-06F14BB48C86}"/>
              </a:ext>
            </a:extLst>
          </p:cNvPr>
          <p:cNvSpPr/>
          <p:nvPr/>
        </p:nvSpPr>
        <p:spPr>
          <a:xfrm>
            <a:off x="5562600" y="6209578"/>
            <a:ext cx="3429000" cy="466021"/>
          </a:xfrm>
          <a:custGeom>
            <a:avLst/>
            <a:gdLst>
              <a:gd name="connsiteX0" fmla="*/ 0 w 5414363"/>
              <a:gd name="connsiteY0" fmla="*/ 0 h 1861002"/>
              <a:gd name="connsiteX1" fmla="*/ 5414363 w 5414363"/>
              <a:gd name="connsiteY1" fmla="*/ 0 h 1861002"/>
              <a:gd name="connsiteX2" fmla="*/ 5414363 w 5414363"/>
              <a:gd name="connsiteY2" fmla="*/ 1861002 h 1861002"/>
              <a:gd name="connsiteX3" fmla="*/ 0 w 5414363"/>
              <a:gd name="connsiteY3" fmla="*/ 1861002 h 1861002"/>
              <a:gd name="connsiteX4" fmla="*/ 0 w 5414363"/>
              <a:gd name="connsiteY4" fmla="*/ 0 h 186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4363" h="1861002">
                <a:moveTo>
                  <a:pt x="0" y="0"/>
                </a:moveTo>
                <a:lnTo>
                  <a:pt x="5414363" y="0"/>
                </a:lnTo>
                <a:lnTo>
                  <a:pt x="5414363" y="1861002"/>
                </a:lnTo>
                <a:lnTo>
                  <a:pt x="0" y="1861002"/>
                </a:lnTo>
                <a:lnTo>
                  <a:pt x="0" y="0"/>
                </a:lnTo>
                <a:close/>
              </a:path>
            </a:pathLst>
          </a:custGeom>
          <a:solidFill>
            <a:schemeClr val="bg1"/>
          </a:solidFill>
          <a:ln w="38100" cmpd="sng">
            <a:solidFill>
              <a:srgbClr val="293274"/>
            </a:solidFill>
          </a:ln>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2000" kern="1200" dirty="0">
                <a:solidFill>
                  <a:srgbClr val="293274"/>
                </a:solidFill>
                <a:latin typeface="+mj-lt"/>
              </a:rPr>
              <a:t>www.ProjectOutcome.org</a:t>
            </a:r>
          </a:p>
        </p:txBody>
      </p:sp>
      <p:pic>
        <p:nvPicPr>
          <p:cNvPr id="7" name="Picture 6">
            <a:extLst>
              <a:ext uri="{FF2B5EF4-FFF2-40B4-BE49-F238E27FC236}">
                <a16:creationId xmlns:a16="http://schemas.microsoft.com/office/drawing/2014/main" id="{AE4D26B0-3F8F-4B63-8A35-63B7D948F1F5}"/>
              </a:ext>
            </a:extLst>
          </p:cNvPr>
          <p:cNvPicPr>
            <a:picLocks noChangeAspect="1"/>
          </p:cNvPicPr>
          <p:nvPr/>
        </p:nvPicPr>
        <p:blipFill>
          <a:blip r:embed="rId3"/>
          <a:stretch>
            <a:fillRect/>
          </a:stretch>
        </p:blipFill>
        <p:spPr>
          <a:xfrm>
            <a:off x="5562601" y="4170721"/>
            <a:ext cx="3429000" cy="1974131"/>
          </a:xfrm>
          <a:prstGeom prst="rect">
            <a:avLst/>
          </a:prstGeom>
          <a:ln w="9525">
            <a:solidFill>
              <a:schemeClr val="tx1"/>
            </a:solidFill>
          </a:ln>
        </p:spPr>
      </p:pic>
    </p:spTree>
    <p:extLst>
      <p:ext uri="{BB962C8B-B14F-4D97-AF65-F5344CB8AC3E}">
        <p14:creationId xmlns:p14="http://schemas.microsoft.com/office/powerpoint/2010/main" val="438300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ranklin Gothic Medium" panose="020B0603020102020204" pitchFamily="34" charset="0"/>
                <a:cs typeface="Franklin Gothic Book"/>
              </a:rPr>
              <a:t>Survey Topic Areas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45" y="4260029"/>
            <a:ext cx="2995066" cy="166715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3174972"/>
            <a:ext cx="2108268" cy="1918636"/>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0361" y="1178466"/>
            <a:ext cx="2994928" cy="1700091"/>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185" y="1082883"/>
            <a:ext cx="2991483" cy="1912769"/>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16181" y="2995652"/>
            <a:ext cx="1774854" cy="1744429"/>
          </a:xfrm>
          <a:prstGeom prst="rect">
            <a:avLst/>
          </a:prstGeom>
        </p:spPr>
      </p:pic>
      <p:pic>
        <p:nvPicPr>
          <p:cNvPr id="20" name="Picture 19" descr="pencil-160872_1280.png"/>
          <p:cNvPicPr>
            <a:picLocks noChangeAspect="1"/>
          </p:cNvPicPr>
          <p:nvPr/>
        </p:nvPicPr>
        <p:blipFill>
          <a:blip r:embed="rId8" cstate="print">
            <a:lum bright="70000" contrast="-70000"/>
            <a:extLst>
              <a:ext uri="{BEBA8EAE-BF5A-486C-A8C5-ECC9F3942E4B}">
                <a14:imgProps xmlns:a14="http://schemas.microsoft.com/office/drawing/2010/main">
                  <a14:imgLayer r:embed="rId9">
                    <a14:imgEffect>
                      <a14:colorTemperature colorTemp="1500"/>
                    </a14:imgEffect>
                    <a14:imgEffect>
                      <a14:saturation sat="0"/>
                    </a14:imgEffect>
                  </a14:imgLayer>
                </a14:imgProps>
              </a:ext>
              <a:ext uri="{28A0092B-C50C-407E-A947-70E740481C1C}">
                <a14:useLocalDpi xmlns:a14="http://schemas.microsoft.com/office/drawing/2010/main"/>
              </a:ext>
            </a:extLst>
          </a:blip>
          <a:stretch>
            <a:fillRect/>
          </a:stretch>
        </p:blipFill>
        <p:spPr>
          <a:xfrm>
            <a:off x="8356080" y="152290"/>
            <a:ext cx="598419" cy="598419"/>
          </a:xfrm>
          <a:prstGeom prst="rect">
            <a:avLst/>
          </a:prstGeom>
        </p:spPr>
      </p:pic>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38351" y="1082883"/>
            <a:ext cx="2121883" cy="1906774"/>
          </a:xfrm>
          <a:prstGeom prst="rect">
            <a:avLst/>
          </a:prstGeom>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24600" y="4495800"/>
            <a:ext cx="2254213" cy="1557127"/>
          </a:xfrm>
          <a:prstGeom prst="rect">
            <a:avLst/>
          </a:prstGeom>
        </p:spPr>
      </p:pic>
      <p:sp>
        <p:nvSpPr>
          <p:cNvPr id="13" name="Rectangle 12">
            <a:extLst>
              <a:ext uri="{FF2B5EF4-FFF2-40B4-BE49-F238E27FC236}">
                <a16:creationId xmlns:a16="http://schemas.microsoft.com/office/drawing/2014/main" id="{62522A99-9624-437B-A04A-AA398CCA5300}"/>
              </a:ext>
            </a:extLst>
          </p:cNvPr>
          <p:cNvSpPr/>
          <p:nvPr/>
        </p:nvSpPr>
        <p:spPr>
          <a:xfrm>
            <a:off x="305057" y="1172135"/>
            <a:ext cx="3133293" cy="2008831"/>
          </a:xfrm>
          <a:prstGeom prst="rect">
            <a:avLst/>
          </a:prstGeom>
          <a:noFill/>
          <a:ln w="76200">
            <a:solidFill>
              <a:srgbClr val="4E97A7"/>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E"/>
              </a:solidFill>
              <a:effectLst/>
              <a:uLnTx/>
              <a:uFillTx/>
              <a:latin typeface="Arial"/>
              <a:ea typeface="+mn-ea"/>
              <a:cs typeface="+mn-cs"/>
            </a:endParaRPr>
          </a:p>
        </p:txBody>
      </p:sp>
    </p:spTree>
    <p:extLst>
      <p:ext uri="{BB962C8B-B14F-4D97-AF65-F5344CB8AC3E}">
        <p14:creationId xmlns:p14="http://schemas.microsoft.com/office/powerpoint/2010/main" val="3749420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74EAE9-4427-4934-BC66-134922CC05D4}"/>
              </a:ext>
            </a:extLst>
          </p:cNvPr>
          <p:cNvPicPr>
            <a:picLocks noChangeAspect="1"/>
          </p:cNvPicPr>
          <p:nvPr/>
        </p:nvPicPr>
        <p:blipFill>
          <a:blip r:embed="rId3"/>
          <a:stretch>
            <a:fillRect/>
          </a:stretch>
        </p:blipFill>
        <p:spPr>
          <a:xfrm>
            <a:off x="0" y="1116477"/>
            <a:ext cx="9144000" cy="5264349"/>
          </a:xfrm>
          <a:prstGeom prst="rect">
            <a:avLst/>
          </a:prstGeom>
        </p:spPr>
      </p:pic>
      <p:sp>
        <p:nvSpPr>
          <p:cNvPr id="2" name="Title 1"/>
          <p:cNvSpPr>
            <a:spLocks noGrp="1"/>
          </p:cNvSpPr>
          <p:nvPr>
            <p:ph type="title"/>
          </p:nvPr>
        </p:nvSpPr>
        <p:spPr/>
        <p:txBody>
          <a:bodyPr/>
          <a:lstStyle/>
          <a:p>
            <a:r>
              <a:rPr lang="en-US" dirty="0">
                <a:latin typeface="Franklin Gothic Medium" panose="020B0603020102020204" pitchFamily="34" charset="0"/>
              </a:rPr>
              <a:t>What is Project Outcome?</a:t>
            </a:r>
          </a:p>
        </p:txBody>
      </p:sp>
      <p:sp>
        <p:nvSpPr>
          <p:cNvPr id="5" name="Freeform 4"/>
          <p:cNvSpPr/>
          <p:nvPr/>
        </p:nvSpPr>
        <p:spPr>
          <a:xfrm>
            <a:off x="5889402" y="6172200"/>
            <a:ext cx="3192264" cy="466021"/>
          </a:xfrm>
          <a:custGeom>
            <a:avLst/>
            <a:gdLst>
              <a:gd name="connsiteX0" fmla="*/ 0 w 5414363"/>
              <a:gd name="connsiteY0" fmla="*/ 0 h 1861002"/>
              <a:gd name="connsiteX1" fmla="*/ 5414363 w 5414363"/>
              <a:gd name="connsiteY1" fmla="*/ 0 h 1861002"/>
              <a:gd name="connsiteX2" fmla="*/ 5414363 w 5414363"/>
              <a:gd name="connsiteY2" fmla="*/ 1861002 h 1861002"/>
              <a:gd name="connsiteX3" fmla="*/ 0 w 5414363"/>
              <a:gd name="connsiteY3" fmla="*/ 1861002 h 1861002"/>
              <a:gd name="connsiteX4" fmla="*/ 0 w 5414363"/>
              <a:gd name="connsiteY4" fmla="*/ 0 h 1861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4363" h="1861002">
                <a:moveTo>
                  <a:pt x="0" y="0"/>
                </a:moveTo>
                <a:lnTo>
                  <a:pt x="5414363" y="0"/>
                </a:lnTo>
                <a:lnTo>
                  <a:pt x="5414363" y="1861002"/>
                </a:lnTo>
                <a:lnTo>
                  <a:pt x="0" y="1861002"/>
                </a:lnTo>
                <a:lnTo>
                  <a:pt x="0" y="0"/>
                </a:lnTo>
                <a:close/>
              </a:path>
            </a:pathLst>
          </a:custGeom>
          <a:solidFill>
            <a:schemeClr val="bg1"/>
          </a:solidFill>
          <a:ln w="38100" cmpd="sng">
            <a:solidFill>
              <a:srgbClr val="293274"/>
            </a:solidFill>
          </a:ln>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2000" kern="1200" dirty="0">
                <a:solidFill>
                  <a:srgbClr val="293274"/>
                </a:solidFill>
                <a:latin typeface="+mj-lt"/>
              </a:rPr>
              <a:t>www.ProjectOutcome.org</a:t>
            </a:r>
          </a:p>
        </p:txBody>
      </p:sp>
      <p:sp>
        <p:nvSpPr>
          <p:cNvPr id="7" name="Oval 6"/>
          <p:cNvSpPr/>
          <p:nvPr/>
        </p:nvSpPr>
        <p:spPr>
          <a:xfrm>
            <a:off x="5533795" y="596300"/>
            <a:ext cx="3581399" cy="1437917"/>
          </a:xfrm>
          <a:prstGeom prst="ellipse">
            <a:avLst/>
          </a:prstGeom>
          <a:ln>
            <a:solidFill>
              <a:srgbClr val="3A208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a:solidFill>
                  <a:srgbClr val="3E0C7F"/>
                </a:solidFill>
                <a:latin typeface="Franklin Gothic Medium" panose="020B0603020102020204" pitchFamily="34" charset="0"/>
              </a:rPr>
              <a:t>It’s FREE!</a:t>
            </a:r>
          </a:p>
        </p:txBody>
      </p:sp>
    </p:spTree>
    <p:extLst>
      <p:ext uri="{BB962C8B-B14F-4D97-AF65-F5344CB8AC3E}">
        <p14:creationId xmlns:p14="http://schemas.microsoft.com/office/powerpoint/2010/main" val="4120883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Franklin Gothic Medium" panose="020B0603020102020204" pitchFamily="34" charset="0"/>
              </a:rPr>
              <a:t>The Survey</a:t>
            </a:r>
          </a:p>
        </p:txBody>
      </p:sp>
      <p:sp>
        <p:nvSpPr>
          <p:cNvPr id="6" name="Freeform 5"/>
          <p:cNvSpPr/>
          <p:nvPr/>
        </p:nvSpPr>
        <p:spPr>
          <a:xfrm>
            <a:off x="304800" y="1342658"/>
            <a:ext cx="3546475" cy="4366747"/>
          </a:xfrm>
          <a:custGeom>
            <a:avLst/>
            <a:gdLst>
              <a:gd name="connsiteX0" fmla="*/ 0 w 2468880"/>
              <a:gd name="connsiteY0" fmla="*/ 328302 h 1969770"/>
              <a:gd name="connsiteX1" fmla="*/ 328302 w 2468880"/>
              <a:gd name="connsiteY1" fmla="*/ 0 h 1969770"/>
              <a:gd name="connsiteX2" fmla="*/ 2140578 w 2468880"/>
              <a:gd name="connsiteY2" fmla="*/ 0 h 1969770"/>
              <a:gd name="connsiteX3" fmla="*/ 2468880 w 2468880"/>
              <a:gd name="connsiteY3" fmla="*/ 328302 h 1969770"/>
              <a:gd name="connsiteX4" fmla="*/ 2468880 w 2468880"/>
              <a:gd name="connsiteY4" fmla="*/ 1641468 h 1969770"/>
              <a:gd name="connsiteX5" fmla="*/ 2140578 w 2468880"/>
              <a:gd name="connsiteY5" fmla="*/ 1969770 h 1969770"/>
              <a:gd name="connsiteX6" fmla="*/ 328302 w 2468880"/>
              <a:gd name="connsiteY6" fmla="*/ 1969770 h 1969770"/>
              <a:gd name="connsiteX7" fmla="*/ 0 w 2468880"/>
              <a:gd name="connsiteY7" fmla="*/ 1641468 h 1969770"/>
              <a:gd name="connsiteX8" fmla="*/ 0 w 2468880"/>
              <a:gd name="connsiteY8" fmla="*/ 328302 h 1969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8880" h="1969770">
                <a:moveTo>
                  <a:pt x="0" y="328302"/>
                </a:moveTo>
                <a:cubicBezTo>
                  <a:pt x="0" y="146986"/>
                  <a:pt x="146986" y="0"/>
                  <a:pt x="328302" y="0"/>
                </a:cubicBezTo>
                <a:lnTo>
                  <a:pt x="2140578" y="0"/>
                </a:lnTo>
                <a:cubicBezTo>
                  <a:pt x="2321894" y="0"/>
                  <a:pt x="2468880" y="146986"/>
                  <a:pt x="2468880" y="328302"/>
                </a:cubicBezTo>
                <a:lnTo>
                  <a:pt x="2468880" y="1641468"/>
                </a:lnTo>
                <a:cubicBezTo>
                  <a:pt x="2468880" y="1822784"/>
                  <a:pt x="2321894" y="1969770"/>
                  <a:pt x="2140578" y="1969770"/>
                </a:cubicBezTo>
                <a:lnTo>
                  <a:pt x="328302" y="1969770"/>
                </a:lnTo>
                <a:cubicBezTo>
                  <a:pt x="146986" y="1969770"/>
                  <a:pt x="0" y="1822784"/>
                  <a:pt x="0" y="1641468"/>
                </a:cubicBezTo>
                <a:lnTo>
                  <a:pt x="0" y="328302"/>
                </a:lnTo>
                <a:close/>
              </a:path>
            </a:pathLst>
          </a:custGeom>
          <a:solidFill>
            <a:schemeClr val="accent2">
              <a:lumMod val="40000"/>
              <a:lumOff val="60000"/>
            </a:schemeClr>
          </a:solidFill>
          <a:ln w="57150" cmpd="sng">
            <a:solidFill>
              <a:schemeClr val="accent2"/>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324756" tIns="324756" rIns="324756" bIns="324756" numCol="1" spcCol="1270" anchor="t" anchorCtr="0">
            <a:noAutofit/>
          </a:bodyPr>
          <a:lstStyle/>
          <a:p>
            <a:pPr marL="457200" marR="0" lvl="0" indent="-457200" algn="l" defTabSz="2667000" rtl="0" eaLnBrk="1" fontAlgn="auto" latinLnBrk="0" hangingPunct="1">
              <a:lnSpc>
                <a:spcPct val="90000"/>
              </a:lnSpc>
              <a:spcBef>
                <a:spcPts val="1200"/>
              </a:spcBef>
              <a:spcAft>
                <a:spcPct val="3500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srgbClr val="231254"/>
                </a:solidFill>
                <a:effectLst/>
                <a:uLnTx/>
                <a:uFillTx/>
                <a:latin typeface="Franklin Gothic Book"/>
                <a:ea typeface="+mn-ea"/>
                <a:cs typeface="+mn-cs"/>
              </a:rPr>
              <a:t>Patron-Reported Learning</a:t>
            </a:r>
          </a:p>
          <a:p>
            <a:pPr marL="457200" marR="0" lvl="0" indent="-457200" algn="l" defTabSz="2667000" rtl="0" eaLnBrk="1" fontAlgn="auto" latinLnBrk="0" hangingPunct="1">
              <a:lnSpc>
                <a:spcPct val="90000"/>
              </a:lnSpc>
              <a:spcBef>
                <a:spcPts val="1200"/>
              </a:spcBef>
              <a:spcAft>
                <a:spcPct val="3500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srgbClr val="231254"/>
                </a:solidFill>
                <a:effectLst/>
                <a:uLnTx/>
                <a:uFillTx/>
                <a:latin typeface="Franklin Gothic Book"/>
                <a:ea typeface="+mn-ea"/>
                <a:cs typeface="+mn-cs"/>
              </a:rPr>
              <a:t>Open-Ended Feedback</a:t>
            </a:r>
          </a:p>
          <a:p>
            <a:pPr marL="457200" marR="0" lvl="0" indent="-457200" algn="l" defTabSz="2667000" rtl="0" eaLnBrk="1" fontAlgn="auto" latinLnBrk="0" hangingPunct="1">
              <a:lnSpc>
                <a:spcPct val="90000"/>
              </a:lnSpc>
              <a:spcBef>
                <a:spcPts val="1200"/>
              </a:spcBef>
              <a:spcAft>
                <a:spcPct val="3500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srgbClr val="231254"/>
                </a:solidFill>
                <a:effectLst/>
                <a:uLnTx/>
                <a:uFillTx/>
                <a:latin typeface="Franklin Gothic Book"/>
                <a:ea typeface="+mn-ea"/>
                <a:cs typeface="+mn-cs"/>
              </a:rPr>
              <a:t>Immediate Impact</a:t>
            </a:r>
          </a:p>
          <a:p>
            <a:pPr marL="457200" marR="0" lvl="0" indent="-457200" algn="l" defTabSz="2667000" rtl="0" eaLnBrk="1" fontAlgn="auto" latinLnBrk="0" hangingPunct="1">
              <a:lnSpc>
                <a:spcPct val="90000"/>
              </a:lnSpc>
              <a:spcBef>
                <a:spcPts val="1200"/>
              </a:spcBef>
              <a:spcAft>
                <a:spcPct val="3500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srgbClr val="231254"/>
                </a:solidFill>
                <a:effectLst/>
                <a:uLnTx/>
                <a:uFillTx/>
                <a:latin typeface="Franklin Gothic Book"/>
                <a:ea typeface="+mn-ea"/>
                <a:cs typeface="+mn-cs"/>
              </a:rPr>
              <a:t>End of Program</a:t>
            </a:r>
          </a:p>
          <a:p>
            <a:pPr marL="0" marR="0" lvl="0" indent="0" algn="l" defTabSz="2667000" rtl="0" eaLnBrk="1" fontAlgn="auto" latinLnBrk="0" hangingPunct="1">
              <a:lnSpc>
                <a:spcPct val="90000"/>
              </a:lnSpc>
              <a:spcBef>
                <a:spcPct val="0"/>
              </a:spcBef>
              <a:spcAft>
                <a:spcPct val="35000"/>
              </a:spcAft>
              <a:buClrTx/>
              <a:buSzTx/>
              <a:buFontTx/>
              <a:buNone/>
              <a:tabLst/>
              <a:defRPr/>
            </a:pPr>
            <a:endParaRPr kumimoji="0" lang="en-US" sz="3000" b="0" i="0" u="none" strike="noStrike" kern="1200" cap="none" spc="0" normalizeH="0" baseline="0" noProof="0" dirty="0">
              <a:ln>
                <a:noFill/>
              </a:ln>
              <a:solidFill>
                <a:srgbClr val="231254"/>
              </a:solidFill>
              <a:effectLst/>
              <a:uLnTx/>
              <a:uFillTx/>
              <a:latin typeface="Franklin Gothic Book"/>
              <a:ea typeface="+mn-ea"/>
              <a:cs typeface="+mn-cs"/>
            </a:endParaRPr>
          </a:p>
        </p:txBody>
      </p:sp>
      <p:pic>
        <p:nvPicPr>
          <p:cNvPr id="3" name="Picture 2">
            <a:extLst>
              <a:ext uri="{FF2B5EF4-FFF2-40B4-BE49-F238E27FC236}">
                <a16:creationId xmlns:a16="http://schemas.microsoft.com/office/drawing/2014/main" id="{6B2DD91D-B4BE-45EA-ACA5-77CCEAE63072}"/>
              </a:ext>
            </a:extLst>
          </p:cNvPr>
          <p:cNvPicPr>
            <a:picLocks noChangeAspect="1"/>
          </p:cNvPicPr>
          <p:nvPr/>
        </p:nvPicPr>
        <p:blipFill>
          <a:blip r:embed="rId3"/>
          <a:stretch>
            <a:fillRect/>
          </a:stretch>
        </p:blipFill>
        <p:spPr>
          <a:xfrm>
            <a:off x="4038600" y="69695"/>
            <a:ext cx="4944557" cy="6064405"/>
          </a:xfrm>
          <a:prstGeom prst="rect">
            <a:avLst/>
          </a:prstGeom>
          <a:ln w="19050">
            <a:solidFill>
              <a:schemeClr val="tx1"/>
            </a:solidFill>
          </a:ln>
        </p:spPr>
      </p:pic>
    </p:spTree>
    <p:extLst>
      <p:ext uri="{BB962C8B-B14F-4D97-AF65-F5344CB8AC3E}">
        <p14:creationId xmlns:p14="http://schemas.microsoft.com/office/powerpoint/2010/main" val="2978664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latin typeface="Franklin Gothic Medium" panose="020B0603020102020204" pitchFamily="34" charset="0"/>
              </a:rPr>
              <a:t>Benefits of Project Outcome Data</a:t>
            </a:r>
            <a:endParaRPr lang="en-US" dirty="0">
              <a:latin typeface="Franklin Gothic Medium" panose="020B0603020102020204" pitchFamily="34" charset="0"/>
            </a:endParaRPr>
          </a:p>
        </p:txBody>
      </p:sp>
      <p:sp>
        <p:nvSpPr>
          <p:cNvPr id="3" name="Content Placeholder 2"/>
          <p:cNvSpPr>
            <a:spLocks noGrp="1"/>
          </p:cNvSpPr>
          <p:nvPr>
            <p:ph sz="quarter" idx="13"/>
          </p:nvPr>
        </p:nvSpPr>
        <p:spPr>
          <a:xfrm>
            <a:off x="457200" y="1143000"/>
            <a:ext cx="8229600" cy="5163944"/>
          </a:xfrm>
        </p:spPr>
        <p:txBody>
          <a:bodyPr>
            <a:normAutofit/>
          </a:bodyPr>
          <a:lstStyle/>
          <a:p>
            <a:pPr>
              <a:buFont typeface="Wingdings" panose="05000000000000000000" pitchFamily="2" charset="2"/>
              <a:buChar char="§"/>
            </a:pPr>
            <a:r>
              <a:rPr lang="en-US" sz="2800" dirty="0"/>
              <a:t>Capturing snapshot data</a:t>
            </a:r>
          </a:p>
          <a:p>
            <a:pPr lvl="1">
              <a:buFont typeface="Franklin Gothic Book" panose="020B0503020102020204" pitchFamily="34" charset="0"/>
              <a:buChar char="―"/>
            </a:pPr>
            <a:r>
              <a:rPr lang="en-US" sz="2800" dirty="0"/>
              <a:t> Short, simple surveys save time</a:t>
            </a:r>
          </a:p>
          <a:p>
            <a:pPr lvl="1">
              <a:buFont typeface="Franklin Gothic Book" panose="020B0503020102020204" pitchFamily="34" charset="0"/>
              <a:buChar char="―"/>
            </a:pPr>
            <a:r>
              <a:rPr lang="en-US" sz="2800" dirty="0"/>
              <a:t> Higher response rate from patrons</a:t>
            </a:r>
          </a:p>
          <a:p>
            <a:pPr lvl="1">
              <a:buFont typeface="Franklin Gothic Book" panose="020B0503020102020204" pitchFamily="34" charset="0"/>
              <a:buChar char="―"/>
            </a:pPr>
            <a:r>
              <a:rPr lang="en-US" sz="2800" dirty="0"/>
              <a:t> Open-ended comments are goldmine</a:t>
            </a:r>
          </a:p>
          <a:p>
            <a:pPr lvl="1">
              <a:buFont typeface="Franklin Gothic Book" panose="020B0503020102020204" pitchFamily="34" charset="0"/>
              <a:buChar char="―"/>
            </a:pPr>
            <a:endParaRPr lang="en-US" sz="2800" dirty="0"/>
          </a:p>
          <a:p>
            <a:pPr>
              <a:buFont typeface="Wingdings" panose="05000000000000000000" pitchFamily="2" charset="2"/>
              <a:buChar char="§"/>
            </a:pPr>
            <a:r>
              <a:rPr lang="en-US" sz="2800" dirty="0"/>
              <a:t>We’ve done the heavy lifting for you!</a:t>
            </a:r>
          </a:p>
          <a:p>
            <a:pPr lvl="1">
              <a:buFont typeface="Franklin Gothic Book" panose="020B0503020102020204" pitchFamily="34" charset="0"/>
              <a:buChar char="―"/>
            </a:pPr>
            <a:r>
              <a:rPr lang="en-US" sz="2800" dirty="0"/>
              <a:t> Real-time results </a:t>
            </a:r>
          </a:p>
          <a:p>
            <a:pPr lvl="1">
              <a:buFont typeface="Franklin Gothic Book" panose="020B0503020102020204" pitchFamily="34" charset="0"/>
              <a:buChar char="―"/>
            </a:pPr>
            <a:r>
              <a:rPr lang="en-US" sz="2800" dirty="0"/>
              <a:t> Data visualizations</a:t>
            </a:r>
          </a:p>
          <a:p>
            <a:pPr lvl="1">
              <a:buFont typeface="Franklin Gothic Book" panose="020B0503020102020204" pitchFamily="34" charset="0"/>
              <a:buChar char="―"/>
            </a:pPr>
            <a:r>
              <a:rPr lang="en-US" sz="2800" dirty="0"/>
              <a:t> Ready-to-use reports</a:t>
            </a:r>
          </a:p>
        </p:txBody>
      </p:sp>
      <p:pic>
        <p:nvPicPr>
          <p:cNvPr id="9" name="Graphic 8" descr="Stopwatch">
            <a:extLst>
              <a:ext uri="{FF2B5EF4-FFF2-40B4-BE49-F238E27FC236}">
                <a16:creationId xmlns:a16="http://schemas.microsoft.com/office/drawing/2014/main" id="{751C8047-4782-4EDA-9F18-A9C91BEDB3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34200" y="4114800"/>
            <a:ext cx="1828800" cy="1828800"/>
          </a:xfrm>
          <a:prstGeom prst="rect">
            <a:avLst/>
          </a:prstGeom>
        </p:spPr>
      </p:pic>
    </p:spTree>
    <p:extLst>
      <p:ext uri="{BB962C8B-B14F-4D97-AF65-F5344CB8AC3E}">
        <p14:creationId xmlns:p14="http://schemas.microsoft.com/office/powerpoint/2010/main" val="3922929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latin typeface="Franklin Gothic Medium" panose="020B0603020102020204" pitchFamily="34" charset="0"/>
              </a:rPr>
              <a:t>Benefits of Project Outcome Data </a:t>
            </a:r>
            <a:endParaRPr lang="en-US" dirty="0">
              <a:latin typeface="Franklin Gothic Medium" panose="020B0603020102020204" pitchFamily="34" charset="0"/>
            </a:endParaRPr>
          </a:p>
        </p:txBody>
      </p:sp>
      <p:sp>
        <p:nvSpPr>
          <p:cNvPr id="3" name="Content Placeholder 2"/>
          <p:cNvSpPr>
            <a:spLocks noGrp="1"/>
          </p:cNvSpPr>
          <p:nvPr>
            <p:ph sz="quarter" idx="13"/>
          </p:nvPr>
        </p:nvSpPr>
        <p:spPr>
          <a:xfrm>
            <a:off x="457200" y="1143000"/>
            <a:ext cx="8229600" cy="5163944"/>
          </a:xfrm>
        </p:spPr>
        <p:txBody>
          <a:bodyPr>
            <a:normAutofit/>
          </a:bodyPr>
          <a:lstStyle/>
          <a:p>
            <a:pPr>
              <a:buFont typeface="Wingdings" panose="05000000000000000000" pitchFamily="2" charset="2"/>
              <a:buChar char="§"/>
            </a:pPr>
            <a:r>
              <a:rPr lang="en-US" sz="2800" dirty="0"/>
              <a:t>Standardization of outcome measures</a:t>
            </a:r>
          </a:p>
          <a:p>
            <a:pPr lvl="1">
              <a:buFont typeface="Franklin Gothic Book" panose="020B0503020102020204" pitchFamily="34" charset="0"/>
              <a:buChar char="―"/>
            </a:pPr>
            <a:r>
              <a:rPr lang="en-US" sz="2800" dirty="0"/>
              <a:t> Across time &amp; locations</a:t>
            </a:r>
          </a:p>
          <a:p>
            <a:pPr lvl="1">
              <a:buFont typeface="Franklin Gothic Book" panose="020B0503020102020204" pitchFamily="34" charset="0"/>
              <a:buChar char="―"/>
            </a:pPr>
            <a:r>
              <a:rPr lang="en-US" sz="2800" dirty="0"/>
              <a:t> Variety of programs</a:t>
            </a:r>
          </a:p>
          <a:p>
            <a:pPr lvl="1">
              <a:buFont typeface="Franklin Gothic Book" panose="020B0503020102020204" pitchFamily="34" charset="0"/>
              <a:buChar char="―"/>
            </a:pPr>
            <a:r>
              <a:rPr lang="en-US" sz="2800" dirty="0"/>
              <a:t> Aggregate national &amp; state comparisons</a:t>
            </a:r>
          </a:p>
          <a:p>
            <a:pPr>
              <a:buFont typeface="Wingdings" panose="05000000000000000000" pitchFamily="2" charset="2"/>
              <a:buChar char="ü"/>
            </a:pPr>
            <a:endParaRPr lang="en-US" sz="2800" dirty="0"/>
          </a:p>
        </p:txBody>
      </p:sp>
      <p:pic>
        <p:nvPicPr>
          <p:cNvPr id="7" name="Graphic 6" descr="Upward trend">
            <a:extLst>
              <a:ext uri="{FF2B5EF4-FFF2-40B4-BE49-F238E27FC236}">
                <a16:creationId xmlns:a16="http://schemas.microsoft.com/office/drawing/2014/main" id="{301C8A77-D6D9-43AF-B97F-A3582A6BB3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95600" y="3483981"/>
            <a:ext cx="3048000" cy="3048000"/>
          </a:xfrm>
          <a:prstGeom prst="rect">
            <a:avLst/>
          </a:prstGeom>
        </p:spPr>
      </p:pic>
    </p:spTree>
    <p:extLst>
      <p:ext uri="{BB962C8B-B14F-4D97-AF65-F5344CB8AC3E}">
        <p14:creationId xmlns:p14="http://schemas.microsoft.com/office/powerpoint/2010/main" val="28403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A11CEC7-CBA6-4F80-A7D8-E5C13AA715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6079" y="4607169"/>
            <a:ext cx="2275719" cy="1267753"/>
          </a:xfrm>
          <a:prstGeom prst="rect">
            <a:avLst/>
          </a:prstGeom>
        </p:spPr>
      </p:pic>
      <p:pic>
        <p:nvPicPr>
          <p:cNvPr id="9" name="Picture 8">
            <a:extLst>
              <a:ext uri="{FF2B5EF4-FFF2-40B4-BE49-F238E27FC236}">
                <a16:creationId xmlns:a16="http://schemas.microsoft.com/office/drawing/2014/main" id="{097B2B80-C3CD-4374-B980-80BA5C4C20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2954" y="4723123"/>
            <a:ext cx="2500313" cy="1035844"/>
          </a:xfrm>
          <a:prstGeom prst="rect">
            <a:avLst/>
          </a:prstGeom>
        </p:spPr>
      </p:pic>
      <p:sp>
        <p:nvSpPr>
          <p:cNvPr id="5" name="Title 4"/>
          <p:cNvSpPr>
            <a:spLocks noGrp="1"/>
          </p:cNvSpPr>
          <p:nvPr>
            <p:ph type="ctrTitle"/>
          </p:nvPr>
        </p:nvSpPr>
        <p:spPr>
          <a:xfrm>
            <a:off x="1572016" y="3569678"/>
            <a:ext cx="7382970" cy="1471245"/>
          </a:xfrm>
        </p:spPr>
        <p:txBody>
          <a:bodyPr/>
          <a:lstStyle/>
          <a:p>
            <a:pPr algn="ctr"/>
            <a:r>
              <a:rPr lang="en-US" sz="2400" b="0" dirty="0"/>
              <a:t>This project is funded by OCLC and by a grant </a:t>
            </a:r>
            <a:br>
              <a:rPr lang="en-US" sz="2400" b="0" dirty="0"/>
            </a:br>
            <a:r>
              <a:rPr lang="en-US" sz="2400" b="0" dirty="0"/>
              <a:t>from the Institute of Museum and Library Services, </a:t>
            </a:r>
            <a:br>
              <a:rPr lang="en-US" sz="2400" b="0" dirty="0"/>
            </a:br>
            <a:r>
              <a:rPr lang="en-US" sz="2400" b="0" dirty="0"/>
              <a:t>RE-95-17-0085-17</a:t>
            </a:r>
          </a:p>
        </p:txBody>
      </p:sp>
    </p:spTree>
    <p:extLst>
      <p:ext uri="{BB962C8B-B14F-4D97-AF65-F5344CB8AC3E}">
        <p14:creationId xmlns:p14="http://schemas.microsoft.com/office/powerpoint/2010/main" val="2776396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667000" y="4953000"/>
            <a:ext cx="6074129" cy="1447800"/>
          </a:xfrm>
        </p:spPr>
        <p:txBody>
          <a:bodyPr/>
          <a:lstStyle/>
          <a:p>
            <a:r>
              <a:rPr lang="en-US" dirty="0"/>
              <a:t>The Value of Measuring Outcomes</a:t>
            </a:r>
          </a:p>
        </p:txBody>
      </p:sp>
    </p:spTree>
    <p:extLst>
      <p:ext uri="{BB962C8B-B14F-4D97-AF65-F5344CB8AC3E}">
        <p14:creationId xmlns:p14="http://schemas.microsoft.com/office/powerpoint/2010/main" val="3858098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ranklin Gothic Medium" panose="020B0603020102020204" pitchFamily="34" charset="0"/>
              </a:rPr>
              <a:t>Demonstrating Library Value</a:t>
            </a:r>
          </a:p>
        </p:txBody>
      </p:sp>
      <p:sp>
        <p:nvSpPr>
          <p:cNvPr id="4" name="Content Placeholder 3"/>
          <p:cNvSpPr>
            <a:spLocks noGrp="1"/>
          </p:cNvSpPr>
          <p:nvPr>
            <p:ph sz="quarter" idx="13"/>
          </p:nvPr>
        </p:nvSpPr>
        <p:spPr>
          <a:xfrm>
            <a:off x="457200" y="1155700"/>
            <a:ext cx="8686800" cy="3568700"/>
          </a:xfrm>
        </p:spPr>
        <p:txBody>
          <a:bodyPr>
            <a:normAutofit fontScale="92500" lnSpcReduction="20000"/>
          </a:bodyPr>
          <a:lstStyle/>
          <a:p>
            <a:pPr>
              <a:lnSpc>
                <a:spcPct val="130000"/>
              </a:lnSpc>
              <a:spcAft>
                <a:spcPct val="0"/>
              </a:spcAft>
              <a:buFont typeface="Wingdings" panose="05000000000000000000" pitchFamily="2" charset="2"/>
              <a:buChar char="§"/>
            </a:pPr>
            <a:r>
              <a:rPr lang="en-US" sz="3500" dirty="0"/>
              <a:t>Times have changed</a:t>
            </a:r>
          </a:p>
          <a:p>
            <a:pPr>
              <a:lnSpc>
                <a:spcPct val="130000"/>
              </a:lnSpc>
              <a:spcAft>
                <a:spcPct val="0"/>
              </a:spcAft>
              <a:buFont typeface="Wingdings" panose="05000000000000000000" pitchFamily="2" charset="2"/>
              <a:buChar char="§"/>
            </a:pPr>
            <a:r>
              <a:rPr lang="en-US" sz="3500" dirty="0"/>
              <a:t>Intuition is not enough</a:t>
            </a:r>
          </a:p>
          <a:p>
            <a:pPr>
              <a:lnSpc>
                <a:spcPct val="130000"/>
              </a:lnSpc>
              <a:spcAft>
                <a:spcPct val="0"/>
              </a:spcAft>
              <a:buFont typeface="Wingdings" panose="05000000000000000000" pitchFamily="2" charset="2"/>
              <a:buChar char="§"/>
            </a:pPr>
            <a:r>
              <a:rPr lang="en-US" sz="3500" dirty="0"/>
              <a:t>Attendance counts are not enough</a:t>
            </a:r>
          </a:p>
          <a:p>
            <a:pPr>
              <a:lnSpc>
                <a:spcPct val="130000"/>
              </a:lnSpc>
              <a:spcAft>
                <a:spcPct val="0"/>
              </a:spcAft>
              <a:buFont typeface="Wingdings" panose="05000000000000000000" pitchFamily="2" charset="2"/>
              <a:buChar char="§"/>
            </a:pPr>
            <a:r>
              <a:rPr lang="en-US" sz="3500" dirty="0"/>
              <a:t>Anecdotes are not enough</a:t>
            </a:r>
          </a:p>
          <a:p>
            <a:pPr marL="0" indent="0">
              <a:lnSpc>
                <a:spcPct val="130000"/>
              </a:lnSpc>
              <a:spcAft>
                <a:spcPct val="0"/>
              </a:spcAft>
              <a:buNone/>
            </a:pPr>
            <a:br>
              <a:rPr lang="en-US" sz="3000" dirty="0"/>
            </a:br>
            <a:endParaRPr lang="en-US" sz="3000" dirty="0"/>
          </a:p>
          <a:p>
            <a:pPr marL="0" indent="0">
              <a:buNone/>
            </a:pPr>
            <a:endParaRPr lang="en-US" dirty="0">
              <a:solidFill>
                <a:schemeClr val="accent3"/>
              </a:solidFill>
            </a:endParaRPr>
          </a:p>
        </p:txBody>
      </p:sp>
      <p:sp>
        <p:nvSpPr>
          <p:cNvPr id="6" name="Rectangle 5"/>
          <p:cNvSpPr/>
          <p:nvPr/>
        </p:nvSpPr>
        <p:spPr>
          <a:xfrm>
            <a:off x="533400" y="4495800"/>
            <a:ext cx="8153400" cy="1569660"/>
          </a:xfrm>
          <a:prstGeom prst="rect">
            <a:avLst/>
          </a:prstGeom>
          <a:solidFill>
            <a:srgbClr val="4F8694"/>
          </a:solidFill>
          <a:ln w="12700" cmpd="sng">
            <a:noFill/>
          </a:ln>
        </p:spPr>
        <p:txBody>
          <a:bodyPr wrap="square">
            <a:spAutoFit/>
          </a:bodyPr>
          <a:lstStyle/>
          <a:p>
            <a:pPr marL="117475" algn="ctr">
              <a:lnSpc>
                <a:spcPct val="120000"/>
              </a:lnSpc>
            </a:pPr>
            <a:r>
              <a:rPr lang="en-US" sz="4000" dirty="0">
                <a:solidFill>
                  <a:schemeClr val="bg1"/>
                </a:solidFill>
                <a:latin typeface="Franklin Gothic Medium" panose="020B0603020102020204" pitchFamily="34" charset="0"/>
                <a:cs typeface="Franklin Gothic Medium"/>
              </a:rPr>
              <a:t>Libraries need more data &amp; evidence to demonstrate their value</a:t>
            </a:r>
          </a:p>
        </p:txBody>
      </p:sp>
    </p:spTree>
    <p:extLst>
      <p:ext uri="{BB962C8B-B14F-4D97-AF65-F5344CB8AC3E}">
        <p14:creationId xmlns:p14="http://schemas.microsoft.com/office/powerpoint/2010/main" val="3267376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ranklin Gothic Medium" panose="020B0603020102020204" pitchFamily="34" charset="0"/>
              </a:rPr>
              <a:t>Demonstrating Library Value</a:t>
            </a:r>
          </a:p>
        </p:txBody>
      </p:sp>
      <p:pic>
        <p:nvPicPr>
          <p:cNvPr id="4098" name="Picture 2" descr="N:\Gates Foundation\Performance Measures\Brand Development\Assessment Icons\PNG\whatgooddidwedo_aqua.png"/>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5444164" y="4382203"/>
            <a:ext cx="2039837" cy="178264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N:\Gates Foundation\Performance Measures\Brand Development\Assessment Icons\PNG\howmuchdidwedo_purple2.png"/>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1203960" y="4483388"/>
            <a:ext cx="2194559" cy="158027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Gates Foundation\Performance Measures\Brand Development\Assessment Icons\PNG\whatdoesourcommunityneed_grayDark.png"/>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548640" y="1597297"/>
            <a:ext cx="3505200" cy="210961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N:\Gates Foundation\Performance Measures\Brand Development\Assessment Icons\PNG\whatshouldwedobetter_blue.png"/>
          <p:cNvPicPr>
            <a:picLocks noChangeAspect="1" noChangeArrowheads="1"/>
          </p:cNvPicPr>
          <p:nvPr/>
        </p:nvPicPr>
        <p:blipFill>
          <a:blip r:embed="rId6">
            <a:biLevel thresh="75000"/>
            <a:extLst>
              <a:ext uri="{28A0092B-C50C-407E-A947-70E740481C1C}">
                <a14:useLocalDpi xmlns:a14="http://schemas.microsoft.com/office/drawing/2010/main" val="0"/>
              </a:ext>
            </a:extLst>
          </a:blip>
          <a:srcRect/>
          <a:stretch>
            <a:fillRect/>
          </a:stretch>
        </p:blipFill>
        <p:spPr bwMode="auto">
          <a:xfrm>
            <a:off x="5120640" y="1924019"/>
            <a:ext cx="2686887" cy="17828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7680" y="1066800"/>
            <a:ext cx="4267200" cy="584775"/>
          </a:xfrm>
          <a:prstGeom prst="rect">
            <a:avLst/>
          </a:prstGeom>
          <a:noFill/>
        </p:spPr>
        <p:txBody>
          <a:bodyPr wrap="square" rtlCol="0">
            <a:spAutoFit/>
          </a:bodyPr>
          <a:lstStyle/>
          <a:p>
            <a:r>
              <a:rPr lang="en-US" sz="3200" u="sng" dirty="0">
                <a:solidFill>
                  <a:srgbClr val="4E97A7"/>
                </a:solidFill>
                <a:latin typeface="Franklin Gothic Medium" panose="020B0603020102020204" pitchFamily="34" charset="0"/>
              </a:rPr>
              <a:t>Needs Assessment</a:t>
            </a:r>
          </a:p>
        </p:txBody>
      </p:sp>
      <p:sp>
        <p:nvSpPr>
          <p:cNvPr id="12" name="TextBox 11"/>
          <p:cNvSpPr txBox="1"/>
          <p:nvPr/>
        </p:nvSpPr>
        <p:spPr>
          <a:xfrm>
            <a:off x="4724400" y="1066800"/>
            <a:ext cx="4267200" cy="584775"/>
          </a:xfrm>
          <a:prstGeom prst="rect">
            <a:avLst/>
          </a:prstGeom>
          <a:noFill/>
        </p:spPr>
        <p:txBody>
          <a:bodyPr wrap="square" rtlCol="0">
            <a:spAutoFit/>
          </a:bodyPr>
          <a:lstStyle/>
          <a:p>
            <a:r>
              <a:rPr lang="en-US" sz="3200" u="sng" dirty="0">
                <a:solidFill>
                  <a:srgbClr val="4E97A7"/>
                </a:solidFill>
                <a:latin typeface="Franklin Gothic Medium" panose="020B0603020102020204" pitchFamily="34" charset="0"/>
              </a:rPr>
              <a:t>Patron Satisfaction</a:t>
            </a:r>
          </a:p>
        </p:txBody>
      </p:sp>
      <p:sp>
        <p:nvSpPr>
          <p:cNvPr id="13" name="TextBox 12"/>
          <p:cNvSpPr txBox="1"/>
          <p:nvPr/>
        </p:nvSpPr>
        <p:spPr>
          <a:xfrm>
            <a:off x="1463040" y="3907795"/>
            <a:ext cx="2072640" cy="584775"/>
          </a:xfrm>
          <a:prstGeom prst="rect">
            <a:avLst/>
          </a:prstGeom>
          <a:noFill/>
        </p:spPr>
        <p:txBody>
          <a:bodyPr wrap="square" rtlCol="0">
            <a:spAutoFit/>
          </a:bodyPr>
          <a:lstStyle/>
          <a:p>
            <a:r>
              <a:rPr lang="en-US" sz="3200" u="sng" dirty="0">
                <a:solidFill>
                  <a:srgbClr val="4E97A7"/>
                </a:solidFill>
                <a:latin typeface="Franklin Gothic Medium" panose="020B0603020102020204" pitchFamily="34" charset="0"/>
              </a:rPr>
              <a:t>Outputs</a:t>
            </a:r>
          </a:p>
        </p:txBody>
      </p:sp>
      <p:sp>
        <p:nvSpPr>
          <p:cNvPr id="14" name="TextBox 13"/>
          <p:cNvSpPr txBox="1"/>
          <p:nvPr/>
        </p:nvSpPr>
        <p:spPr>
          <a:xfrm>
            <a:off x="5428924" y="3809841"/>
            <a:ext cx="2255520" cy="584775"/>
          </a:xfrm>
          <a:prstGeom prst="rect">
            <a:avLst/>
          </a:prstGeom>
          <a:noFill/>
        </p:spPr>
        <p:txBody>
          <a:bodyPr wrap="square" rtlCol="0">
            <a:spAutoFit/>
          </a:bodyPr>
          <a:lstStyle/>
          <a:p>
            <a:r>
              <a:rPr lang="en-US" sz="3200" u="sng" dirty="0">
                <a:solidFill>
                  <a:srgbClr val="4E97A7"/>
                </a:solidFill>
                <a:latin typeface="Franklin Gothic Medium" panose="020B0603020102020204" pitchFamily="34" charset="0"/>
              </a:rPr>
              <a:t>Outcomes</a:t>
            </a:r>
          </a:p>
        </p:txBody>
      </p:sp>
      <p:cxnSp>
        <p:nvCxnSpPr>
          <p:cNvPr id="6" name="Straight Connector 5"/>
          <p:cNvCxnSpPr/>
          <p:nvPr/>
        </p:nvCxnSpPr>
        <p:spPr>
          <a:xfrm>
            <a:off x="4457700" y="1066800"/>
            <a:ext cx="0" cy="509804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28600" y="3809841"/>
            <a:ext cx="84582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004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ranklin Gothic Medium" panose="020B0603020102020204" pitchFamily="34" charset="0"/>
              </a:rPr>
              <a:t>Demonstrating Library Value</a:t>
            </a:r>
          </a:p>
        </p:txBody>
      </p:sp>
      <p:pic>
        <p:nvPicPr>
          <p:cNvPr id="4098" name="Picture 2" descr="N:\Gates Foundation\Performance Measures\Brand Development\Assessment Icons\PNG\whatgooddidwedo_aqu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4164" y="4382203"/>
            <a:ext cx="2039837" cy="178264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N:\Gates Foundation\Performance Measures\Brand Development\Assessment Icons\PNG\howmuchdidwedo_purple2.png"/>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3960" y="4483388"/>
            <a:ext cx="2194559" cy="158027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Gates Foundation\Performance Measures\Brand Development\Assessment Icons\PNG\whatdoesourcommunityneed_grayDar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 y="1597297"/>
            <a:ext cx="3505200" cy="210961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N:\Gates Foundation\Performance Measures\Brand Development\Assessment Icons\PNG\whatshouldwedobetter_blue.png"/>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20640" y="1924019"/>
            <a:ext cx="2686887" cy="17828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7680" y="1066800"/>
            <a:ext cx="4267200" cy="584775"/>
          </a:xfrm>
          <a:prstGeom prst="rect">
            <a:avLst/>
          </a:prstGeom>
          <a:noFill/>
        </p:spPr>
        <p:txBody>
          <a:bodyPr wrap="square" rtlCol="0">
            <a:spAutoFit/>
          </a:bodyPr>
          <a:lstStyle/>
          <a:p>
            <a:r>
              <a:rPr lang="en-US" sz="3200" u="sng" dirty="0">
                <a:solidFill>
                  <a:schemeClr val="bg2"/>
                </a:solidFill>
                <a:latin typeface="Franklin Gothic Medium" panose="020B0603020102020204" pitchFamily="34" charset="0"/>
              </a:rPr>
              <a:t>Needs Assessment</a:t>
            </a:r>
          </a:p>
        </p:txBody>
      </p:sp>
      <p:sp>
        <p:nvSpPr>
          <p:cNvPr id="12" name="TextBox 11"/>
          <p:cNvSpPr txBox="1"/>
          <p:nvPr/>
        </p:nvSpPr>
        <p:spPr>
          <a:xfrm>
            <a:off x="4724400" y="1066800"/>
            <a:ext cx="4267200" cy="584775"/>
          </a:xfrm>
          <a:prstGeom prst="rect">
            <a:avLst/>
          </a:prstGeom>
          <a:noFill/>
        </p:spPr>
        <p:txBody>
          <a:bodyPr wrap="square" rtlCol="0">
            <a:spAutoFit/>
          </a:bodyPr>
          <a:lstStyle/>
          <a:p>
            <a:r>
              <a:rPr lang="en-US" sz="3200" u="sng" dirty="0">
                <a:solidFill>
                  <a:schemeClr val="bg2"/>
                </a:solidFill>
                <a:latin typeface="Franklin Gothic Medium" panose="020B0603020102020204" pitchFamily="34" charset="0"/>
              </a:rPr>
              <a:t>Patron Satisfaction</a:t>
            </a:r>
          </a:p>
        </p:txBody>
      </p:sp>
      <p:sp>
        <p:nvSpPr>
          <p:cNvPr id="13" name="TextBox 12"/>
          <p:cNvSpPr txBox="1"/>
          <p:nvPr/>
        </p:nvSpPr>
        <p:spPr>
          <a:xfrm>
            <a:off x="1463040" y="3907795"/>
            <a:ext cx="2072640" cy="584775"/>
          </a:xfrm>
          <a:prstGeom prst="rect">
            <a:avLst/>
          </a:prstGeom>
          <a:noFill/>
        </p:spPr>
        <p:txBody>
          <a:bodyPr wrap="square" rtlCol="0">
            <a:spAutoFit/>
          </a:bodyPr>
          <a:lstStyle/>
          <a:p>
            <a:r>
              <a:rPr lang="en-US" sz="3200" u="sng" dirty="0">
                <a:solidFill>
                  <a:schemeClr val="bg2"/>
                </a:solidFill>
                <a:latin typeface="Franklin Gothic Medium" panose="020B0603020102020204" pitchFamily="34" charset="0"/>
              </a:rPr>
              <a:t>Outputs</a:t>
            </a:r>
          </a:p>
        </p:txBody>
      </p:sp>
      <p:sp>
        <p:nvSpPr>
          <p:cNvPr id="14" name="TextBox 13"/>
          <p:cNvSpPr txBox="1"/>
          <p:nvPr/>
        </p:nvSpPr>
        <p:spPr>
          <a:xfrm>
            <a:off x="5428924" y="3809841"/>
            <a:ext cx="2255520" cy="584775"/>
          </a:xfrm>
          <a:prstGeom prst="rect">
            <a:avLst/>
          </a:prstGeom>
          <a:noFill/>
        </p:spPr>
        <p:txBody>
          <a:bodyPr wrap="square" rtlCol="0">
            <a:spAutoFit/>
          </a:bodyPr>
          <a:lstStyle/>
          <a:p>
            <a:r>
              <a:rPr lang="en-US" sz="3200" u="sng" dirty="0">
                <a:solidFill>
                  <a:srgbClr val="4E97A7"/>
                </a:solidFill>
                <a:latin typeface="Franklin Gothic Medium" panose="020B0603020102020204" pitchFamily="34" charset="0"/>
              </a:rPr>
              <a:t>Outcomes</a:t>
            </a:r>
          </a:p>
        </p:txBody>
      </p:sp>
      <p:cxnSp>
        <p:nvCxnSpPr>
          <p:cNvPr id="15" name="Straight Connector 14"/>
          <p:cNvCxnSpPr/>
          <p:nvPr/>
        </p:nvCxnSpPr>
        <p:spPr>
          <a:xfrm>
            <a:off x="4457700" y="1066800"/>
            <a:ext cx="0" cy="5098043"/>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28600" y="3809841"/>
            <a:ext cx="8458200" cy="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4053840" y="3706907"/>
            <a:ext cx="4709160" cy="2571815"/>
          </a:xfrm>
          <a:prstGeom prst="ellipse">
            <a:avLst/>
          </a:prstGeom>
          <a:noFill/>
          <a:ln w="38100">
            <a:solidFill>
              <a:srgbClr val="4E97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4101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Franklin Gothic Medium" panose="020B0603020102020204" pitchFamily="34" charset="0"/>
              </a:rPr>
              <a:t>What is an Outcome?</a:t>
            </a:r>
          </a:p>
        </p:txBody>
      </p:sp>
      <p:sp>
        <p:nvSpPr>
          <p:cNvPr id="4" name="Content Placeholder 3"/>
          <p:cNvSpPr>
            <a:spLocks noGrp="1"/>
          </p:cNvSpPr>
          <p:nvPr>
            <p:ph sz="quarter" idx="13"/>
          </p:nvPr>
        </p:nvSpPr>
        <p:spPr>
          <a:xfrm>
            <a:off x="457199" y="1155700"/>
            <a:ext cx="8229599" cy="4924425"/>
          </a:xfrm>
        </p:spPr>
        <p:txBody>
          <a:bodyPr>
            <a:noAutofit/>
          </a:bodyPr>
          <a:lstStyle/>
          <a:p>
            <a:pPr marL="0" indent="0">
              <a:lnSpc>
                <a:spcPct val="120000"/>
              </a:lnSpc>
              <a:spcBef>
                <a:spcPts val="1368"/>
              </a:spcBef>
              <a:spcAft>
                <a:spcPts val="1200"/>
              </a:spcAft>
              <a:buNone/>
            </a:pPr>
            <a:r>
              <a:rPr lang="en-US" sz="3000" i="1" u="sng" dirty="0">
                <a:solidFill>
                  <a:srgbClr val="4E97A7"/>
                </a:solidFill>
                <a:cs typeface="Franklin Gothic Medium"/>
              </a:rPr>
              <a:t>Specific benefit</a:t>
            </a:r>
            <a:r>
              <a:rPr lang="en-US" sz="3000" dirty="0">
                <a:solidFill>
                  <a:srgbClr val="4E97A7"/>
                </a:solidFill>
                <a:cs typeface="Franklin Gothic Medium"/>
              </a:rPr>
              <a:t> </a:t>
            </a:r>
            <a:r>
              <a:rPr lang="en-US" sz="3000" dirty="0"/>
              <a:t>from a library program/service</a:t>
            </a:r>
          </a:p>
          <a:p>
            <a:pPr marL="0" indent="0">
              <a:lnSpc>
                <a:spcPct val="120000"/>
              </a:lnSpc>
              <a:spcBef>
                <a:spcPts val="1368"/>
              </a:spcBef>
              <a:spcAft>
                <a:spcPts val="1200"/>
              </a:spcAft>
              <a:buNone/>
            </a:pPr>
            <a:r>
              <a:rPr lang="en-US" sz="3000" dirty="0"/>
              <a:t>Can be </a:t>
            </a:r>
            <a:r>
              <a:rPr lang="en-US" sz="3000" i="1" u="sng" dirty="0">
                <a:solidFill>
                  <a:srgbClr val="4E97A7"/>
                </a:solidFill>
                <a:cs typeface="Franklin Gothic Medium"/>
              </a:rPr>
              <a:t>quantitative</a:t>
            </a:r>
            <a:r>
              <a:rPr lang="en-US" sz="3000" dirty="0"/>
              <a:t> or </a:t>
            </a:r>
            <a:r>
              <a:rPr lang="en-US" sz="3000" i="1" u="sng" dirty="0">
                <a:solidFill>
                  <a:srgbClr val="4E97A7"/>
                </a:solidFill>
                <a:cs typeface="Franklin Gothic Medium"/>
              </a:rPr>
              <a:t>qualitative</a:t>
            </a:r>
            <a:endParaRPr lang="en-US" sz="3000" dirty="0">
              <a:solidFill>
                <a:srgbClr val="4E97A7"/>
              </a:solidFill>
            </a:endParaRPr>
          </a:p>
          <a:p>
            <a:pPr marL="0" indent="0">
              <a:lnSpc>
                <a:spcPct val="120000"/>
              </a:lnSpc>
              <a:spcBef>
                <a:spcPts val="1368"/>
              </a:spcBef>
              <a:spcAft>
                <a:spcPts val="1200"/>
              </a:spcAft>
              <a:buNone/>
            </a:pPr>
            <a:r>
              <a:rPr lang="en-US" sz="3000" dirty="0"/>
              <a:t>Expressed as </a:t>
            </a:r>
            <a:r>
              <a:rPr lang="en-US" sz="3000" i="1" u="sng" dirty="0">
                <a:solidFill>
                  <a:srgbClr val="4E97A7"/>
                </a:solidFill>
                <a:cs typeface="Franklin Gothic Medium"/>
              </a:rPr>
              <a:t>changes that individuals perceive</a:t>
            </a:r>
          </a:p>
          <a:p>
            <a:pPr marL="0" indent="0">
              <a:lnSpc>
                <a:spcPct val="120000"/>
              </a:lnSpc>
              <a:spcBef>
                <a:spcPts val="1368"/>
              </a:spcBef>
              <a:spcAft>
                <a:spcPts val="1200"/>
              </a:spcAft>
              <a:buNone/>
            </a:pPr>
            <a:r>
              <a:rPr lang="en-US" sz="3000" dirty="0"/>
              <a:t>Answers the question: </a:t>
            </a:r>
          </a:p>
        </p:txBody>
      </p:sp>
      <p:pic>
        <p:nvPicPr>
          <p:cNvPr id="6" name="Picture 2" descr="N:\Gates Foundation\Performance Measures\Brand Development\Assessment Icons\PNG\whatgooddidwedo_aqua.png">
            <a:extLst>
              <a:ext uri="{FF2B5EF4-FFF2-40B4-BE49-F238E27FC236}">
                <a16:creationId xmlns:a16="http://schemas.microsoft.com/office/drawing/2014/main" id="{B98E5C72-2946-42F9-BEAE-4D14B0915B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616215"/>
            <a:ext cx="2819400" cy="2463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219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8201"/>
            <a:ext cx="8229600" cy="643325"/>
          </a:xfrm>
        </p:spPr>
        <p:txBody>
          <a:bodyPr>
            <a:noAutofit/>
          </a:bodyPr>
          <a:lstStyle/>
          <a:p>
            <a:r>
              <a:rPr lang="en-US" dirty="0">
                <a:latin typeface="Franklin Gothic Medium" panose="020B0603020102020204" pitchFamily="34" charset="0"/>
                <a:cs typeface="Arial" panose="020B0604020202020204" pitchFamily="34" charset="0"/>
              </a:rPr>
              <a:t>Measuring the Good You Do</a:t>
            </a:r>
          </a:p>
        </p:txBody>
      </p:sp>
      <p:sp>
        <p:nvSpPr>
          <p:cNvPr id="3" name="Content Placeholder 2"/>
          <p:cNvSpPr>
            <a:spLocks noGrp="1"/>
          </p:cNvSpPr>
          <p:nvPr>
            <p:ph sz="quarter" idx="13"/>
          </p:nvPr>
        </p:nvSpPr>
        <p:spPr/>
        <p:txBody>
          <a:bodyPr/>
          <a:lstStyle/>
          <a:p>
            <a:pPr marL="0" indent="0">
              <a:buNone/>
            </a:pPr>
            <a:r>
              <a:rPr lang="en-US" sz="2800" dirty="0"/>
              <a:t>Learning what changes/effects/impacts your programs are having in/on…</a:t>
            </a:r>
          </a:p>
          <a:p>
            <a:pPr lvl="1">
              <a:buFont typeface="Wingdings" panose="05000000000000000000" pitchFamily="2" charset="2"/>
              <a:buChar char="ü"/>
            </a:pPr>
            <a:r>
              <a:rPr lang="en-US" sz="2800" dirty="0">
                <a:solidFill>
                  <a:srgbClr val="4E97A7"/>
                </a:solidFill>
              </a:rPr>
              <a:t>Knowledge</a:t>
            </a:r>
          </a:p>
          <a:p>
            <a:pPr lvl="1">
              <a:buFont typeface="Wingdings" panose="05000000000000000000" pitchFamily="2" charset="2"/>
              <a:buChar char="ü"/>
            </a:pPr>
            <a:r>
              <a:rPr lang="en-US" sz="2800" dirty="0">
                <a:solidFill>
                  <a:srgbClr val="4E97A7"/>
                </a:solidFill>
              </a:rPr>
              <a:t>Skills</a:t>
            </a:r>
          </a:p>
          <a:p>
            <a:pPr lvl="1">
              <a:buFont typeface="Wingdings" panose="05000000000000000000" pitchFamily="2" charset="2"/>
              <a:buChar char="ü"/>
            </a:pPr>
            <a:r>
              <a:rPr lang="en-US" sz="2800" dirty="0">
                <a:solidFill>
                  <a:srgbClr val="4E97A7"/>
                </a:solidFill>
              </a:rPr>
              <a:t>Attitudes</a:t>
            </a:r>
          </a:p>
          <a:p>
            <a:pPr lvl="1">
              <a:buFont typeface="Wingdings" panose="05000000000000000000" pitchFamily="2" charset="2"/>
              <a:buChar char="ü"/>
            </a:pPr>
            <a:r>
              <a:rPr lang="en-US" sz="2800" dirty="0">
                <a:solidFill>
                  <a:srgbClr val="4E97A7"/>
                </a:solidFill>
              </a:rPr>
              <a:t>Opinions</a:t>
            </a:r>
          </a:p>
          <a:p>
            <a:pPr lvl="1">
              <a:buFont typeface="Wingdings" panose="05000000000000000000" pitchFamily="2" charset="2"/>
              <a:buChar char="ü"/>
            </a:pPr>
            <a:r>
              <a:rPr lang="en-US" sz="2800" dirty="0">
                <a:solidFill>
                  <a:srgbClr val="4E97A7"/>
                </a:solidFill>
              </a:rPr>
              <a:t>Behaviors</a:t>
            </a:r>
          </a:p>
          <a:p>
            <a:pPr lvl="1">
              <a:buFont typeface="Wingdings" panose="05000000000000000000" pitchFamily="2" charset="2"/>
              <a:buChar char="ü"/>
            </a:pPr>
            <a:r>
              <a:rPr lang="en-US" sz="2800" dirty="0">
                <a:solidFill>
                  <a:srgbClr val="4E97A7"/>
                </a:solidFill>
              </a:rPr>
              <a:t>Actions </a:t>
            </a:r>
          </a:p>
          <a:p>
            <a:pPr lvl="1">
              <a:buFont typeface="Wingdings" panose="05000000000000000000" pitchFamily="2" charset="2"/>
              <a:buChar char="ü"/>
            </a:pPr>
            <a:r>
              <a:rPr lang="en-US" sz="2800" dirty="0">
                <a:solidFill>
                  <a:srgbClr val="4E97A7"/>
                </a:solidFill>
              </a:rPr>
              <a:t>Status </a:t>
            </a:r>
          </a:p>
          <a:p>
            <a:pPr>
              <a:buFont typeface="Wingdings" panose="05000000000000000000" pitchFamily="2" charset="2"/>
              <a:buChar char="§"/>
            </a:pPr>
            <a:endParaRPr lang="en-US" sz="2800" dirty="0"/>
          </a:p>
          <a:p>
            <a:pPr>
              <a:buFontTx/>
              <a:buChar char="-"/>
            </a:pPr>
            <a:endParaRPr lang="en-US" dirty="0">
              <a:solidFill>
                <a:schemeClr val="tx1"/>
              </a:solidFill>
            </a:endParaRPr>
          </a:p>
        </p:txBody>
      </p:sp>
      <p:pic>
        <p:nvPicPr>
          <p:cNvPr id="5" name="Picture 4">
            <a:extLst>
              <a:ext uri="{FF2B5EF4-FFF2-40B4-BE49-F238E27FC236}">
                <a16:creationId xmlns:a16="http://schemas.microsoft.com/office/drawing/2014/main" id="{2B60D549-EA2F-472C-81B9-0B534B481C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8129" y="1957137"/>
            <a:ext cx="3012841" cy="2005012"/>
          </a:xfrm>
          <a:prstGeom prst="rect">
            <a:avLst/>
          </a:prstGeom>
          <a:ln w="9525">
            <a:solidFill>
              <a:schemeClr val="tx1"/>
            </a:solidFill>
          </a:ln>
        </p:spPr>
      </p:pic>
      <p:pic>
        <p:nvPicPr>
          <p:cNvPr id="6" name="Picture 5">
            <a:extLst>
              <a:ext uri="{FF2B5EF4-FFF2-40B4-BE49-F238E27FC236}">
                <a16:creationId xmlns:a16="http://schemas.microsoft.com/office/drawing/2014/main" id="{80D79846-5F0F-41CE-A9CD-04A76ABED5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5723" y="4132154"/>
            <a:ext cx="3006959" cy="2004639"/>
          </a:xfrm>
          <a:prstGeom prst="rect">
            <a:avLst/>
          </a:prstGeom>
          <a:ln w="9525">
            <a:solidFill>
              <a:schemeClr val="tx1"/>
            </a:solidFill>
          </a:ln>
        </p:spPr>
      </p:pic>
    </p:spTree>
    <p:extLst>
      <p:ext uri="{BB962C8B-B14F-4D97-AF65-F5344CB8AC3E}">
        <p14:creationId xmlns:p14="http://schemas.microsoft.com/office/powerpoint/2010/main" val="1092816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8201"/>
            <a:ext cx="8458200" cy="643325"/>
          </a:xfrm>
        </p:spPr>
        <p:txBody>
          <a:bodyPr>
            <a:noAutofit/>
          </a:bodyPr>
          <a:lstStyle/>
          <a:p>
            <a:r>
              <a:rPr lang="en-US" dirty="0">
                <a:latin typeface="Franklin Gothic Medium" panose="020B0603020102020204" pitchFamily="34" charset="0"/>
                <a:cs typeface="Arial" panose="020B0604020202020204" pitchFamily="34" charset="0"/>
              </a:rPr>
              <a:t>Measuring the Good You Do</a:t>
            </a:r>
          </a:p>
        </p:txBody>
      </p:sp>
      <p:sp>
        <p:nvSpPr>
          <p:cNvPr id="3" name="Content Placeholder 2"/>
          <p:cNvSpPr>
            <a:spLocks noGrp="1"/>
          </p:cNvSpPr>
          <p:nvPr>
            <p:ph sz="quarter" idx="13"/>
          </p:nvPr>
        </p:nvSpPr>
        <p:spPr/>
        <p:txBody>
          <a:bodyPr/>
          <a:lstStyle/>
          <a:p>
            <a:pPr>
              <a:buFont typeface="Wingdings" panose="05000000000000000000" pitchFamily="2" charset="2"/>
              <a:buChar char="§"/>
            </a:pPr>
            <a:endParaRPr lang="en-US" sz="2800" dirty="0"/>
          </a:p>
          <a:p>
            <a:pPr>
              <a:buFontTx/>
              <a:buChar char="-"/>
            </a:pPr>
            <a:endParaRPr lang="en-US" dirty="0">
              <a:solidFill>
                <a:schemeClr val="tx1"/>
              </a:solidFill>
            </a:endParaRPr>
          </a:p>
        </p:txBody>
      </p:sp>
      <p:graphicFrame>
        <p:nvGraphicFramePr>
          <p:cNvPr id="4" name="Diagram 3">
            <a:extLst>
              <a:ext uri="{FF2B5EF4-FFF2-40B4-BE49-F238E27FC236}">
                <a16:creationId xmlns:a16="http://schemas.microsoft.com/office/drawing/2014/main" id="{A015E2A4-FAD2-41F9-9D07-F3EFDDEEFAA3}"/>
              </a:ext>
            </a:extLst>
          </p:cNvPr>
          <p:cNvGraphicFramePr/>
          <p:nvPr>
            <p:extLst>
              <p:ext uri="{D42A27DB-BD31-4B8C-83A1-F6EECF244321}">
                <p14:modId xmlns:p14="http://schemas.microsoft.com/office/powerpoint/2010/main" val="313728944"/>
              </p:ext>
            </p:extLst>
          </p:nvPr>
        </p:nvGraphicFramePr>
        <p:xfrm>
          <a:off x="228600" y="1371601"/>
          <a:ext cx="8686800" cy="4708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4687869"/>
      </p:ext>
    </p:extLst>
  </p:cSld>
  <p:clrMapOvr>
    <a:masterClrMapping/>
  </p:clrMapOvr>
</p:sld>
</file>

<file path=ppt/theme/theme1.xml><?xml version="1.0" encoding="utf-8"?>
<a:theme xmlns:a="http://schemas.openxmlformats.org/drawingml/2006/main" name="Custom Design">
  <a:themeElements>
    <a:clrScheme name="Custom 1">
      <a:dk1>
        <a:sysClr val="windowText" lastClr="000000"/>
      </a:dk1>
      <a:lt1>
        <a:srgbClr val="FFFFFE"/>
      </a:lt1>
      <a:dk2>
        <a:srgbClr val="231254"/>
      </a:dk2>
      <a:lt2>
        <a:srgbClr val="8F9591"/>
      </a:lt2>
      <a:accent1>
        <a:srgbClr val="581C69"/>
      </a:accent1>
      <a:accent2>
        <a:srgbClr val="253267"/>
      </a:accent2>
      <a:accent3>
        <a:srgbClr val="4A7D88"/>
      </a:accent3>
      <a:accent4>
        <a:srgbClr val="C1CA3C"/>
      </a:accent4>
      <a:accent5>
        <a:srgbClr val="4BACC6"/>
      </a:accent5>
      <a:accent6>
        <a:srgbClr val="616662"/>
      </a:accent6>
      <a:hlink>
        <a:srgbClr val="4A7D88"/>
      </a:hlink>
      <a:folHlink>
        <a:srgbClr val="581C69"/>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Custom 1">
      <a:dk1>
        <a:sysClr val="windowText" lastClr="000000"/>
      </a:dk1>
      <a:lt1>
        <a:srgbClr val="FFFFFE"/>
      </a:lt1>
      <a:dk2>
        <a:srgbClr val="231254"/>
      </a:dk2>
      <a:lt2>
        <a:srgbClr val="8F9591"/>
      </a:lt2>
      <a:accent1>
        <a:srgbClr val="581C69"/>
      </a:accent1>
      <a:accent2>
        <a:srgbClr val="253267"/>
      </a:accent2>
      <a:accent3>
        <a:srgbClr val="4A7D88"/>
      </a:accent3>
      <a:accent4>
        <a:srgbClr val="C1CA3C"/>
      </a:accent4>
      <a:accent5>
        <a:srgbClr val="4BACC6"/>
      </a:accent5>
      <a:accent6>
        <a:srgbClr val="616662"/>
      </a:accent6>
      <a:hlink>
        <a:srgbClr val="4A7D88"/>
      </a:hlink>
      <a:folHlink>
        <a:srgbClr val="581C69"/>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Custom 1">
      <a:dk1>
        <a:sysClr val="windowText" lastClr="000000"/>
      </a:dk1>
      <a:lt1>
        <a:srgbClr val="FFFFFE"/>
      </a:lt1>
      <a:dk2>
        <a:srgbClr val="231254"/>
      </a:dk2>
      <a:lt2>
        <a:srgbClr val="8F9591"/>
      </a:lt2>
      <a:accent1>
        <a:srgbClr val="581C69"/>
      </a:accent1>
      <a:accent2>
        <a:srgbClr val="253267"/>
      </a:accent2>
      <a:accent3>
        <a:srgbClr val="4A7D88"/>
      </a:accent3>
      <a:accent4>
        <a:srgbClr val="C1CA3C"/>
      </a:accent4>
      <a:accent5>
        <a:srgbClr val="4BACC6"/>
      </a:accent5>
      <a:accent6>
        <a:srgbClr val="616662"/>
      </a:accent6>
      <a:hlink>
        <a:srgbClr val="4A7D88"/>
      </a:hlink>
      <a:folHlink>
        <a:srgbClr val="581C69"/>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e1e867eb-0ccf-46b3-a8be-678a344b5681"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28288C84E1DDE4EB5E7AD34197F94B1" ma:contentTypeVersion="67" ma:contentTypeDescription="Create a new document." ma:contentTypeScope="" ma:versionID="4ee5b1081f0c27e4783ee4c7302b3169">
  <xsd:schema xmlns:xsd="http://www.w3.org/2001/XMLSchema" xmlns:xs="http://www.w3.org/2001/XMLSchema" xmlns:p="http://schemas.microsoft.com/office/2006/metadata/properties" xmlns:ns2="6b67d80f-331f-4b51-b18e-81b8c101c29d" xmlns:ns3="1e61f529-8f22-46c7-a76f-bf56c3f12971" xmlns:ns4="a0586231-9477-4591-a29e-570308545c89" targetNamespace="http://schemas.microsoft.com/office/2006/metadata/properties" ma:root="true" ma:fieldsID="b71af674562cc1441edc924707cb867d" ns2:_="" ns3:_="" ns4:_="">
    <xsd:import namespace="6b67d80f-331f-4b51-b18e-81b8c101c29d"/>
    <xsd:import namespace="1e61f529-8f22-46c7-a76f-bf56c3f12971"/>
    <xsd:import namespace="a0586231-9477-4591-a29e-570308545c89"/>
    <xsd:element name="properties">
      <xsd:complexType>
        <xsd:sequence>
          <xsd:element name="documentManagement">
            <xsd:complexType>
              <xsd:all>
                <xsd:element ref="ns2:SharedWithUsers" minOccurs="0"/>
                <xsd:element ref="ns2:SharingHintHash" minOccurs="0"/>
                <xsd:element ref="ns2: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67d80f-331f-4b51-b18e-81b8c101c2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e61f529-8f22-46c7-a76f-bf56c3f12971" elementFormDefault="qualified">
    <xsd:import namespace="http://schemas.microsoft.com/office/2006/documentManagement/types"/>
    <xsd:import namespace="http://schemas.microsoft.com/office/infopath/2007/PartnerControls"/>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0586231-9477-4591-a29e-570308545c89"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6195CD-43DA-47CB-9C11-65E30C999919}">
  <ds:schemaRefs>
    <ds:schemaRef ds:uri="Microsoft.SharePoint.Taxonomy.ContentTypeSync"/>
  </ds:schemaRefs>
</ds:datastoreItem>
</file>

<file path=customXml/itemProps2.xml><?xml version="1.0" encoding="utf-8"?>
<ds:datastoreItem xmlns:ds="http://schemas.openxmlformats.org/officeDocument/2006/customXml" ds:itemID="{C7E43FB7-18F0-4580-8865-0B29502218E4}">
  <ds:schemaRefs>
    <ds:schemaRef ds:uri="http://schemas.microsoft.com/sharepoint/v3/contenttype/forms"/>
  </ds:schemaRefs>
</ds:datastoreItem>
</file>

<file path=customXml/itemProps3.xml><?xml version="1.0" encoding="utf-8"?>
<ds:datastoreItem xmlns:ds="http://schemas.openxmlformats.org/officeDocument/2006/customXml" ds:itemID="{BF4F5CEA-25C8-49E3-907E-E9DECBAFD4B3}">
  <ds:schemaRefs>
    <ds:schemaRef ds:uri="http://purl.org/dc/elements/1.1/"/>
    <ds:schemaRef ds:uri="http://schemas.microsoft.com/office/2006/metadata/properties"/>
    <ds:schemaRef ds:uri="a0586231-9477-4591-a29e-570308545c89"/>
    <ds:schemaRef ds:uri="1e61f529-8f22-46c7-a76f-bf56c3f12971"/>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6b67d80f-331f-4b51-b18e-81b8c101c29d"/>
    <ds:schemaRef ds:uri="http://www.w3.org/XML/1998/namespace"/>
  </ds:schemaRefs>
</ds:datastoreItem>
</file>

<file path=customXml/itemProps4.xml><?xml version="1.0" encoding="utf-8"?>
<ds:datastoreItem xmlns:ds="http://schemas.openxmlformats.org/officeDocument/2006/customXml" ds:itemID="{853D008B-C30C-445E-91EC-AFBB510DEB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67d80f-331f-4b51-b18e-81b8c101c29d"/>
    <ds:schemaRef ds:uri="1e61f529-8f22-46c7-a76f-bf56c3f12971"/>
    <ds:schemaRef ds:uri="a0586231-9477-4591-a29e-570308545c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6938</TotalTime>
  <Words>2095</Words>
  <Application>Microsoft Office PowerPoint</Application>
  <PresentationFormat>On-screen Show (4:3)</PresentationFormat>
  <Paragraphs>197</Paragraphs>
  <Slides>23</Slides>
  <Notes>23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23</vt:i4>
      </vt:variant>
    </vt:vector>
  </HeadingPairs>
  <TitlesOfParts>
    <vt:vector size="35" baseType="lpstr">
      <vt:lpstr>Arial</vt:lpstr>
      <vt:lpstr>Arial Narrow</vt:lpstr>
      <vt:lpstr>Calibri</vt:lpstr>
      <vt:lpstr>Courier New</vt:lpstr>
      <vt:lpstr>Franklin Gothic Book</vt:lpstr>
      <vt:lpstr>Franklin Gothic Medium</vt:lpstr>
      <vt:lpstr>franklin-gothic-urw</vt:lpstr>
      <vt:lpstr>Wingdings</vt:lpstr>
      <vt:lpstr>Custom Design</vt:lpstr>
      <vt:lpstr>1_Custom Design</vt:lpstr>
      <vt:lpstr>1_Office Theme</vt:lpstr>
      <vt:lpstr>2_Custom Design</vt:lpstr>
      <vt:lpstr>Outcome Measurement Made Easy: Supercharged Storytime &amp; Project Outcome</vt:lpstr>
      <vt:lpstr>What is Project Outcome?</vt:lpstr>
      <vt:lpstr>The Value of Measuring Outcomes</vt:lpstr>
      <vt:lpstr>Demonstrating Library Value</vt:lpstr>
      <vt:lpstr>Demonstrating Library Value</vt:lpstr>
      <vt:lpstr>Demonstrating Library Value</vt:lpstr>
      <vt:lpstr>What is an Outcome?</vt:lpstr>
      <vt:lpstr>Measuring the Good You Do</vt:lpstr>
      <vt:lpstr>Measuring the Good You Do</vt:lpstr>
      <vt:lpstr>From the Field: Using Outcomes for Action</vt:lpstr>
      <vt:lpstr>Program Improvements</vt:lpstr>
      <vt:lpstr>Program Improvements</vt:lpstr>
      <vt:lpstr>New Funding</vt:lpstr>
      <vt:lpstr>Communicating Results</vt:lpstr>
      <vt:lpstr>Find More Examples from the Field</vt:lpstr>
      <vt:lpstr>Project Outcome Toolkit</vt:lpstr>
      <vt:lpstr>Project Outcome Toolkit</vt:lpstr>
      <vt:lpstr>Project Outcome Toolkit</vt:lpstr>
      <vt:lpstr>Survey Topic Areas</vt:lpstr>
      <vt:lpstr>The Survey</vt:lpstr>
      <vt:lpstr>Benefits of Project Outcome Data</vt:lpstr>
      <vt:lpstr>Benefits of Project Outcome Data </vt:lpstr>
      <vt:lpstr>This project is funded by OCLC and by a grant  from the Institute of Museum and Library Services,  RE-95-17-0085-17</vt:lpstr>
    </vt:vector>
  </TitlesOfParts>
  <Company>American Library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Outcome Overview Simple Tools to Measure Our  True Impact on the People We Serve</dc:title>
  <dc:creator>Emily Plagman</dc:creator>
  <cp:lastModifiedBy>Doyle,Brooke</cp:lastModifiedBy>
  <cp:revision>471</cp:revision>
  <cp:lastPrinted>2018-07-25T18:36:01Z</cp:lastPrinted>
  <dcterms:created xsi:type="dcterms:W3CDTF">2016-06-08T15:57:05Z</dcterms:created>
  <dcterms:modified xsi:type="dcterms:W3CDTF">2018-07-31T19:57:15Z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0x010100228288C84E1DDE4EB5E7AD34197F94B1</vt:lpwstr>
  </property>
</Properties>
</file>